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2" r:id="rId22"/>
    <p:sldId id="281" r:id="rId23"/>
    <p:sldId id="285" r:id="rId24"/>
    <p:sldId id="278" r:id="rId25"/>
    <p:sldId id="284" r:id="rId26"/>
    <p:sldId id="283" r:id="rId27"/>
    <p:sldId id="280" r:id="rId28"/>
    <p:sldId id="261" r:id="rId29"/>
    <p:sldId id="26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74" dt="2023-05-12T08:02:56.160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2T08:03:47.103" v="1702" actId="14734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modSp add mod">
        <pc:chgData name="Kaitlin Eustaquio" userId="1db1b819-5a69-4e28-a1f3-107bdd323ba9" providerId="ADAL" clId="{268579DD-9F3E-DD42-ADBD-2C5BCBEBF3D0}" dt="2023-05-12T08:03:47.103" v="1702" actId="14734"/>
        <pc:sldMkLst>
          <pc:docMk/>
          <pc:sldMk cId="2084576816" sldId="278"/>
        </pc:sldMkLst>
        <pc:graphicFrameChg chg="mod modGraphic">
          <ac:chgData name="Kaitlin Eustaquio" userId="1db1b819-5a69-4e28-a1f3-107bdd323ba9" providerId="ADAL" clId="{268579DD-9F3E-DD42-ADBD-2C5BCBEBF3D0}" dt="2023-05-12T08:03:47.103" v="1702" actId="14734"/>
          <ac:graphicFrameMkLst>
            <pc:docMk/>
            <pc:sldMk cId="2084576816" sldId="278"/>
            <ac:graphicFrameMk id="79" creationId="{00000000-0000-0000-0000-000000000000}"/>
          </ac:graphicFrameMkLst>
        </pc:graphicFrameChg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1T23:57:23.936" v="1569" actId="2890"/>
        <pc:sldMkLst>
          <pc:docMk/>
          <pc:sldMk cId="285503574" sldId="280"/>
        </pc:sldMkLst>
      </pc:sldChg>
      <pc:sldChg chg="addSp modSp add mod">
        <pc:chgData name="Kaitlin Eustaquio" userId="1db1b819-5a69-4e28-a1f3-107bdd323ba9" providerId="ADAL" clId="{268579DD-9F3E-DD42-ADBD-2C5BCBEBF3D0}" dt="2023-05-12T07:58:59.453" v="1679" actId="20577"/>
        <pc:sldMkLst>
          <pc:docMk/>
          <pc:sldMk cId="3159212952" sldId="281"/>
        </pc:sldMkLst>
        <pc:spChg chg="mod">
          <ac:chgData name="Kaitlin Eustaquio" userId="1db1b819-5a69-4e28-a1f3-107bdd323ba9" providerId="ADAL" clId="{268579DD-9F3E-DD42-ADBD-2C5BCBEBF3D0}" dt="2023-05-12T07:50:38.979" v="1591" actId="20577"/>
          <ac:spMkLst>
            <pc:docMk/>
            <pc:sldMk cId="3159212952" sldId="281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07:58:59.453" v="1679" actId="20577"/>
          <ac:graphicFrameMkLst>
            <pc:docMk/>
            <pc:sldMk cId="3159212952" sldId="281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7:56:10.436" v="1603" actId="1076"/>
          <ac:picMkLst>
            <pc:docMk/>
            <pc:sldMk cId="3159212952" sldId="281"/>
            <ac:picMk id="2" creationId="{BF868FE8-10FF-CCE7-3014-6BC0092D05C5}"/>
          </ac:picMkLst>
        </pc:picChg>
        <pc:picChg chg="add mod">
          <ac:chgData name="Kaitlin Eustaquio" userId="1db1b819-5a69-4e28-a1f3-107bdd323ba9" providerId="ADAL" clId="{268579DD-9F3E-DD42-ADBD-2C5BCBEBF3D0}" dt="2023-05-12T07:56:11.291" v="1604" actId="1076"/>
          <ac:picMkLst>
            <pc:docMk/>
            <pc:sldMk cId="3159212952" sldId="281"/>
            <ac:picMk id="3" creationId="{65B2AC28-EA39-641B-E7FB-7020C3EFC983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7:50:33.386" v="1587" actId="20577"/>
        <pc:sldMkLst>
          <pc:docMk/>
          <pc:sldMk cId="1700137483" sldId="282"/>
        </pc:sldMkLst>
        <pc:spChg chg="mod">
          <ac:chgData name="Kaitlin Eustaquio" userId="1db1b819-5a69-4e28-a1f3-107bdd323ba9" providerId="ADAL" clId="{268579DD-9F3E-DD42-ADBD-2C5BCBEBF3D0}" dt="2023-05-12T07:50:33.386" v="1587" actId="20577"/>
          <ac:spMkLst>
            <pc:docMk/>
            <pc:sldMk cId="1700137483" sldId="282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07:49:39.424" v="1585" actId="1076"/>
          <ac:picMkLst>
            <pc:docMk/>
            <pc:sldMk cId="1700137483" sldId="282"/>
            <ac:picMk id="2" creationId="{7A58FA95-01F5-FD8E-98A3-D72859C225BC}"/>
          </ac:picMkLst>
        </pc:picChg>
        <pc:picChg chg="del">
          <ac:chgData name="Kaitlin Eustaquio" userId="1db1b819-5a69-4e28-a1f3-107bdd323ba9" providerId="ADAL" clId="{268579DD-9F3E-DD42-ADBD-2C5BCBEBF3D0}" dt="2023-05-12T07:49:37.865" v="1583" actId="478"/>
          <ac:picMkLst>
            <pc:docMk/>
            <pc:sldMk cId="1700137483" sldId="282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2T08:00:08.624" v="1680" actId="2890"/>
        <pc:sldMkLst>
          <pc:docMk/>
          <pc:sldMk cId="3342802139" sldId="283"/>
        </pc:sldMkLst>
      </pc:sldChg>
      <pc:sldChg chg="add">
        <pc:chgData name="Kaitlin Eustaquio" userId="1db1b819-5a69-4e28-a1f3-107bdd323ba9" providerId="ADAL" clId="{268579DD-9F3E-DD42-ADBD-2C5BCBEBF3D0}" dt="2023-05-12T08:00:10.417" v="1681" actId="2890"/>
        <pc:sldMkLst>
          <pc:docMk/>
          <pc:sldMk cId="974398969" sldId="284"/>
        </pc:sldMkLst>
      </pc:sldChg>
      <pc:sldChg chg="addSp delSp modSp add mod ord">
        <pc:chgData name="Kaitlin Eustaquio" userId="1db1b819-5a69-4e28-a1f3-107bdd323ba9" providerId="ADAL" clId="{268579DD-9F3E-DD42-ADBD-2C5BCBEBF3D0}" dt="2023-05-12T08:02:42.495" v="1686" actId="1076"/>
        <pc:sldMkLst>
          <pc:docMk/>
          <pc:sldMk cId="2472364702" sldId="285"/>
        </pc:sldMkLst>
        <pc:picChg chg="del">
          <ac:chgData name="Kaitlin Eustaquio" userId="1db1b819-5a69-4e28-a1f3-107bdd323ba9" providerId="ADAL" clId="{268579DD-9F3E-DD42-ADBD-2C5BCBEBF3D0}" dt="2023-05-12T08:02:41.211" v="1684" actId="478"/>
          <ac:picMkLst>
            <pc:docMk/>
            <pc:sldMk cId="2472364702" sldId="285"/>
            <ac:picMk id="2" creationId="{7A58FA95-01F5-FD8E-98A3-D72859C225BC}"/>
          </ac:picMkLst>
        </pc:picChg>
        <pc:picChg chg="add mod">
          <ac:chgData name="Kaitlin Eustaquio" userId="1db1b819-5a69-4e28-a1f3-107bdd323ba9" providerId="ADAL" clId="{268579DD-9F3E-DD42-ADBD-2C5BCBEBF3D0}" dt="2023-05-12T08:02:42.495" v="1686" actId="1076"/>
          <ac:picMkLst>
            <pc:docMk/>
            <pc:sldMk cId="2472364702" sldId="285"/>
            <ac:picMk id="3" creationId="{B7CE1929-3C4A-9E09-8A51-05B56744F7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64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34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58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8FA95-01F5-FD8E-98A3-D72859C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50487"/>
            <a:ext cx="7772400" cy="32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6041584"/>
              </p:ext>
            </p:extLst>
          </p:nvPr>
        </p:nvGraphicFramePr>
        <p:xfrm>
          <a:off x="222637" y="3099769"/>
          <a:ext cx="8609663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1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68FE8-10FF-CCE7-3014-6BC0092D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7" y="900761"/>
            <a:ext cx="1483153" cy="21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2AC28-EA39-641B-E7FB-7020C3E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23" y="959243"/>
            <a:ext cx="1935110" cy="20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1929-3C4A-9E09-8A51-05B5674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" y="1571237"/>
            <a:ext cx="7772400" cy="2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99833984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9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02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951</Words>
  <Application>Microsoft Macintosh PowerPoint</Application>
  <PresentationFormat>On-screen Show (16:9)</PresentationFormat>
  <Paragraphs>153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4 (Trello screenshot)</vt:lpstr>
      <vt:lpstr>Component 4 v1 - Test Plan (and screenshot)</vt:lpstr>
      <vt:lpstr>Component 4 (Trello screenshot)</vt:lpstr>
      <vt:lpstr>Component  v - Test Plan (and screenshot)</vt:lpstr>
      <vt:lpstr>Component  v - Test Plan (and screenshot)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2023-05-12T08:03:51Z</dcterms:modified>
</cp:coreProperties>
</file>