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1" r:id="rId9"/>
    <p:sldId id="264" r:id="rId10"/>
    <p:sldId id="266" r:id="rId11"/>
    <p:sldId id="267" r:id="rId12"/>
    <p:sldId id="268" r:id="rId13"/>
    <p:sldId id="270" r:id="rId14"/>
    <p:sldId id="274" r:id="rId15"/>
    <p:sldId id="272" r:id="rId16"/>
    <p:sldId id="275" r:id="rId17"/>
    <p:sldId id="273" r:id="rId18"/>
    <p:sldId id="276" r:id="rId19"/>
    <p:sldId id="279" r:id="rId20"/>
    <p:sldId id="277" r:id="rId21"/>
    <p:sldId id="281" r:id="rId22"/>
    <p:sldId id="278" r:id="rId23"/>
    <p:sldId id="280" r:id="rId24"/>
    <p:sldId id="261" r:id="rId25"/>
    <p:sldId id="26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67" dt="2023-05-11T23:58:34.509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redo custSel addSld delSld modSld sldOrd">
      <pc:chgData name="Kaitlin Eustaquio" userId="1db1b819-5a69-4e28-a1f3-107bdd323ba9" providerId="ADAL" clId="{268579DD-9F3E-DD42-ADBD-2C5BCBEBF3D0}" dt="2023-05-11T23:58:45.305" v="1580" actId="1076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6:37:49.302" v="316" actId="1076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6:37:49.302" v="316" actId="1076"/>
          <ac:picMkLst>
            <pc:docMk/>
            <pc:sldMk cId="0" sldId="259"/>
            <ac:picMk id="2" creationId="{37A45D8F-E441-8C22-54AD-FE2695590B55}"/>
          </ac:picMkLst>
        </pc:picChg>
        <pc:picChg chg="add mod">
          <ac:chgData name="Kaitlin Eustaquio" userId="1db1b819-5a69-4e28-a1f3-107bdd323ba9" providerId="ADAL" clId="{268579DD-9F3E-DD42-ADBD-2C5BCBEBF3D0}" dt="2023-05-09T06:37:47.471" v="315" actId="1076"/>
          <ac:picMkLst>
            <pc:docMk/>
            <pc:sldMk cId="0" sldId="259"/>
            <ac:picMk id="3" creationId="{66F4099A-BB1A-53FE-4388-2A8E62082ED8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7:56:40.581" v="321" actId="20577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7:56:40.581" v="321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2:09.831" v="327" actId="478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8:01:47.762" v="324" actId="14100"/>
          <ac:picMkLst>
            <pc:docMk/>
            <pc:sldMk cId="1524299445" sldId="263"/>
            <ac:picMk id="2" creationId="{643D12D5-043B-0FD8-8E8F-FC86355C8336}"/>
          </ac:picMkLst>
        </pc:picChg>
        <pc:picChg chg="add del mod">
          <ac:chgData name="Kaitlin Eustaquio" userId="1db1b819-5a69-4e28-a1f3-107bdd323ba9" providerId="ADAL" clId="{268579DD-9F3E-DD42-ADBD-2C5BCBEBF3D0}" dt="2023-05-09T08:02:09.831" v="327" actId="478"/>
          <ac:picMkLst>
            <pc:docMk/>
            <pc:sldMk cId="1524299445" sldId="263"/>
            <ac:picMk id="3" creationId="{8651C733-993C-A849-754F-75B2CC51ECDC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8:11.118" v="575" actId="14100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7:56:35.201" v="319" actId="20577"/>
          <ac:spMkLst>
            <pc:docMk/>
            <pc:sldMk cId="504931959" sldId="264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07:11.857" v="568" actId="1076"/>
          <ac:graphicFrameMkLst>
            <pc:docMk/>
            <pc:sldMk cId="504931959" sldId="264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04:27.248" v="342" actId="478"/>
          <ac:picMkLst>
            <pc:docMk/>
            <pc:sldMk cId="504931959" sldId="264"/>
            <ac:picMk id="2" creationId="{CC6A0858-8484-48C2-507A-A7CEDC4B336A}"/>
          </ac:picMkLst>
        </pc:picChg>
        <pc:picChg chg="add mod">
          <ac:chgData name="Kaitlin Eustaquio" userId="1db1b819-5a69-4e28-a1f3-107bdd323ba9" providerId="ADAL" clId="{268579DD-9F3E-DD42-ADBD-2C5BCBEBF3D0}" dt="2023-05-09T08:06:58.264" v="552" actId="1076"/>
          <ac:picMkLst>
            <pc:docMk/>
            <pc:sldMk cId="504931959" sldId="264"/>
            <ac:picMk id="3" creationId="{438433B3-8B4A-06EE-C83F-B2D8B9076C6C}"/>
          </ac:picMkLst>
        </pc:picChg>
        <pc:picChg chg="add mod">
          <ac:chgData name="Kaitlin Eustaquio" userId="1db1b819-5a69-4e28-a1f3-107bdd323ba9" providerId="ADAL" clId="{268579DD-9F3E-DD42-ADBD-2C5BCBEBF3D0}" dt="2023-05-09T08:06:56.040" v="551" actId="1076"/>
          <ac:picMkLst>
            <pc:docMk/>
            <pc:sldMk cId="504931959" sldId="264"/>
            <ac:picMk id="4" creationId="{F40799FD-9139-0C43-D729-1966836A3EE4}"/>
          </ac:picMkLst>
        </pc:picChg>
        <pc:picChg chg="add mod">
          <ac:chgData name="Kaitlin Eustaquio" userId="1db1b819-5a69-4e28-a1f3-107bdd323ba9" providerId="ADAL" clId="{268579DD-9F3E-DD42-ADBD-2C5BCBEBF3D0}" dt="2023-05-09T08:06:59.833" v="553" actId="1076"/>
          <ac:picMkLst>
            <pc:docMk/>
            <pc:sldMk cId="504931959" sldId="264"/>
            <ac:picMk id="5" creationId="{5ECAF66A-4C5B-8726-ED67-3C38770409DE}"/>
          </ac:picMkLst>
        </pc:picChg>
        <pc:picChg chg="add mod">
          <ac:chgData name="Kaitlin Eustaquio" userId="1db1b819-5a69-4e28-a1f3-107bdd323ba9" providerId="ADAL" clId="{268579DD-9F3E-DD42-ADBD-2C5BCBEBF3D0}" dt="2023-05-09T08:08:11.118" v="575" actId="14100"/>
          <ac:picMkLst>
            <pc:docMk/>
            <pc:sldMk cId="504931959" sldId="264"/>
            <ac:picMk id="6" creationId="{694C2A00-7E93-DBAE-84F6-9020981CC68C}"/>
          </ac:picMkLst>
        </pc:pic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  <pc:sldChg chg="addSp delSp modSp add mod">
        <pc:chgData name="Kaitlin Eustaquio" userId="1db1b819-5a69-4e28-a1f3-107bdd323ba9" providerId="ADAL" clId="{268579DD-9F3E-DD42-ADBD-2C5BCBEBF3D0}" dt="2023-05-09T06:36:45.693" v="307" actId="20577"/>
        <pc:sldMkLst>
          <pc:docMk/>
          <pc:sldMk cId="4254561938" sldId="265"/>
        </pc:sldMkLst>
        <pc:spChg chg="mod">
          <ac:chgData name="Kaitlin Eustaquio" userId="1db1b819-5a69-4e28-a1f3-107bdd323ba9" providerId="ADAL" clId="{268579DD-9F3E-DD42-ADBD-2C5BCBEBF3D0}" dt="2023-05-09T06:34:01.348" v="202" actId="20577"/>
          <ac:spMkLst>
            <pc:docMk/>
            <pc:sldMk cId="4254561938" sldId="265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6:36:45.693" v="307" actId="20577"/>
          <ac:graphicFrameMkLst>
            <pc:docMk/>
            <pc:sldMk cId="4254561938" sldId="265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6:34:57.804" v="208" actId="14100"/>
          <ac:picMkLst>
            <pc:docMk/>
            <pc:sldMk cId="4254561938" sldId="265"/>
            <ac:picMk id="2" creationId="{1EC52B93-9C4A-0CC2-D468-E20C5511DA77}"/>
          </ac:picMkLst>
        </pc:picChg>
        <pc:picChg chg="add mod">
          <ac:chgData name="Kaitlin Eustaquio" userId="1db1b819-5a69-4e28-a1f3-107bdd323ba9" providerId="ADAL" clId="{268579DD-9F3E-DD42-ADBD-2C5BCBEBF3D0}" dt="2023-05-09T06:35:40.101" v="212" actId="1076"/>
          <ac:picMkLst>
            <pc:docMk/>
            <pc:sldMk cId="4254561938" sldId="265"/>
            <ac:picMk id="3" creationId="{A4FA6C18-DDAF-B2D2-B776-35E88547B1BE}"/>
          </ac:picMkLst>
        </pc:picChg>
        <pc:picChg chg="del">
          <ac:chgData name="Kaitlin Eustaquio" userId="1db1b819-5a69-4e28-a1f3-107bdd323ba9" providerId="ADAL" clId="{268579DD-9F3E-DD42-ADBD-2C5BCBEBF3D0}" dt="2023-05-09T06:18:05.268" v="193" actId="478"/>
          <ac:picMkLst>
            <pc:docMk/>
            <pc:sldMk cId="4254561938" sldId="265"/>
            <ac:picMk id="5" creationId="{D0CAAE50-CBFC-E53B-87F3-FD0C81546649}"/>
          </ac:picMkLst>
        </pc:picChg>
        <pc:picChg chg="del">
          <ac:chgData name="Kaitlin Eustaquio" userId="1db1b819-5a69-4e28-a1f3-107bdd323ba9" providerId="ADAL" clId="{268579DD-9F3E-DD42-ADBD-2C5BCBEBF3D0}" dt="2023-05-09T06:18:04.484" v="192" actId="478"/>
          <ac:picMkLst>
            <pc:docMk/>
            <pc:sldMk cId="4254561938" sldId="265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15:54.448" v="705" actId="20577"/>
        <pc:sldMkLst>
          <pc:docMk/>
          <pc:sldMk cId="3935105615" sldId="266"/>
        </pc:sldMkLst>
        <pc:spChg chg="mod">
          <ac:chgData name="Kaitlin Eustaquio" userId="1db1b819-5a69-4e28-a1f3-107bdd323ba9" providerId="ADAL" clId="{268579DD-9F3E-DD42-ADBD-2C5BCBEBF3D0}" dt="2023-05-09T08:09:20.329" v="579" actId="20577"/>
          <ac:spMkLst>
            <pc:docMk/>
            <pc:sldMk cId="3935105615" sldId="26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15:54.448" v="705" actId="20577"/>
          <ac:graphicFrameMkLst>
            <pc:docMk/>
            <pc:sldMk cId="3935105615" sldId="266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12:16.058" v="590" actId="478"/>
          <ac:picMkLst>
            <pc:docMk/>
            <pc:sldMk cId="3935105615" sldId="266"/>
            <ac:picMk id="2" creationId="{F66E9A41-F148-D9BB-6366-092EC83FE68C}"/>
          </ac:picMkLst>
        </pc:picChg>
        <pc:picChg chg="add mod">
          <ac:chgData name="Kaitlin Eustaquio" userId="1db1b819-5a69-4e28-a1f3-107bdd323ba9" providerId="ADAL" clId="{268579DD-9F3E-DD42-ADBD-2C5BCBEBF3D0}" dt="2023-05-09T08:15:21.463" v="682" actId="14100"/>
          <ac:picMkLst>
            <pc:docMk/>
            <pc:sldMk cId="3935105615" sldId="266"/>
            <ac:picMk id="3" creationId="{8CC747B7-A3CA-B39D-2EBC-D286BD91E4A1}"/>
          </ac:picMkLst>
        </pc:picChg>
        <pc:picChg chg="add mod">
          <ac:chgData name="Kaitlin Eustaquio" userId="1db1b819-5a69-4e28-a1f3-107bdd323ba9" providerId="ADAL" clId="{268579DD-9F3E-DD42-ADBD-2C5BCBEBF3D0}" dt="2023-05-09T08:15:35.816" v="688" actId="1076"/>
          <ac:picMkLst>
            <pc:docMk/>
            <pc:sldMk cId="3935105615" sldId="266"/>
            <ac:picMk id="4" creationId="{33957045-31F2-DDA5-95F2-9B376BFFB7F9}"/>
          </ac:picMkLst>
        </pc:picChg>
        <pc:picChg chg="add mod">
          <ac:chgData name="Kaitlin Eustaquio" userId="1db1b819-5a69-4e28-a1f3-107bdd323ba9" providerId="ADAL" clId="{268579DD-9F3E-DD42-ADBD-2C5BCBEBF3D0}" dt="2023-05-09T08:15:25.815" v="684" actId="1076"/>
          <ac:picMkLst>
            <pc:docMk/>
            <pc:sldMk cId="3935105615" sldId="266"/>
            <ac:picMk id="5" creationId="{2589F411-DBDF-DC6E-DFB7-B57AB6951E47}"/>
          </ac:picMkLst>
        </pc:picChg>
        <pc:picChg chg="add mod">
          <ac:chgData name="Kaitlin Eustaquio" userId="1db1b819-5a69-4e28-a1f3-107bdd323ba9" providerId="ADAL" clId="{268579DD-9F3E-DD42-ADBD-2C5BCBEBF3D0}" dt="2023-05-09T08:15:30.746" v="686" actId="1076"/>
          <ac:picMkLst>
            <pc:docMk/>
            <pc:sldMk cId="3935105615" sldId="266"/>
            <ac:picMk id="6" creationId="{CA8593E5-2016-F55C-2FB7-85DDC464C2A6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14.123" v="971" actId="20577"/>
        <pc:sldMkLst>
          <pc:docMk/>
          <pc:sldMk cId="3563904345" sldId="267"/>
        </pc:sldMkLst>
        <pc:spChg chg="mod">
          <ac:chgData name="Kaitlin Eustaquio" userId="1db1b819-5a69-4e28-a1f3-107bdd323ba9" providerId="ADAL" clId="{268579DD-9F3E-DD42-ADBD-2C5BCBEBF3D0}" dt="2023-05-09T08:09:23.023" v="580" actId="20577"/>
          <ac:spMkLst>
            <pc:docMk/>
            <pc:sldMk cId="3563904345" sldId="26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14.123" v="971" actId="20577"/>
          <ac:graphicFrameMkLst>
            <pc:docMk/>
            <pc:sldMk cId="3563904345" sldId="26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24:42.639" v="805" actId="14100"/>
          <ac:picMkLst>
            <pc:docMk/>
            <pc:sldMk cId="3563904345" sldId="267"/>
            <ac:picMk id="2" creationId="{9AA8971F-1D58-C8DC-2F7E-BAD965052DF0}"/>
          </ac:picMkLst>
        </pc:picChg>
        <pc:picChg chg="add mod">
          <ac:chgData name="Kaitlin Eustaquio" userId="1db1b819-5a69-4e28-a1f3-107bdd323ba9" providerId="ADAL" clId="{268579DD-9F3E-DD42-ADBD-2C5BCBEBF3D0}" dt="2023-05-09T08:24:24.525" v="797" actId="1076"/>
          <ac:picMkLst>
            <pc:docMk/>
            <pc:sldMk cId="3563904345" sldId="267"/>
            <ac:picMk id="3" creationId="{31F30897-6506-3256-3A9D-D99859EBDC76}"/>
          </ac:picMkLst>
        </pc:picChg>
        <pc:picChg chg="add mod">
          <ac:chgData name="Kaitlin Eustaquio" userId="1db1b819-5a69-4e28-a1f3-107bdd323ba9" providerId="ADAL" clId="{268579DD-9F3E-DD42-ADBD-2C5BCBEBF3D0}" dt="2023-05-09T08:24:22.581" v="796" actId="1076"/>
          <ac:picMkLst>
            <pc:docMk/>
            <pc:sldMk cId="3563904345" sldId="267"/>
            <ac:picMk id="4" creationId="{71B8D436-C286-C9AE-C3D5-D7980C183634}"/>
          </ac:picMkLst>
        </pc:picChg>
        <pc:picChg chg="add mod">
          <ac:chgData name="Kaitlin Eustaquio" userId="1db1b819-5a69-4e28-a1f3-107bdd323ba9" providerId="ADAL" clId="{268579DD-9F3E-DD42-ADBD-2C5BCBEBF3D0}" dt="2023-05-09T08:24:18.557" v="794" actId="14100"/>
          <ac:picMkLst>
            <pc:docMk/>
            <pc:sldMk cId="3563904345" sldId="267"/>
            <ac:picMk id="5" creationId="{47106A72-0989-0003-CA73-18DD19B86EB8}"/>
          </ac:picMkLst>
        </pc:picChg>
        <pc:picChg chg="add mod">
          <ac:chgData name="Kaitlin Eustaquio" userId="1db1b819-5a69-4e28-a1f3-107bdd323ba9" providerId="ADAL" clId="{268579DD-9F3E-DD42-ADBD-2C5BCBEBF3D0}" dt="2023-05-09T08:24:20.111" v="795" actId="1076"/>
          <ac:picMkLst>
            <pc:docMk/>
            <pc:sldMk cId="3563904345" sldId="267"/>
            <ac:picMk id="6" creationId="{32DCBB0C-0E13-F067-2E6A-34DE05746BD4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54.229" v="1061" actId="1076"/>
        <pc:sldMkLst>
          <pc:docMk/>
          <pc:sldMk cId="4121556743" sldId="268"/>
        </pc:sldMkLst>
        <pc:spChg chg="mod">
          <ac:chgData name="Kaitlin Eustaquio" userId="1db1b819-5a69-4e28-a1f3-107bdd323ba9" providerId="ADAL" clId="{268579DD-9F3E-DD42-ADBD-2C5BCBEBF3D0}" dt="2023-05-09T08:16:20.887" v="708" actId="20577"/>
          <ac:spMkLst>
            <pc:docMk/>
            <pc:sldMk cId="4121556743" sldId="26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54.229" v="1061" actId="1076"/>
          <ac:graphicFrameMkLst>
            <pc:docMk/>
            <pc:sldMk cId="4121556743" sldId="26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41:58.022" v="890" actId="1076"/>
          <ac:picMkLst>
            <pc:docMk/>
            <pc:sldMk cId="4121556743" sldId="268"/>
            <ac:picMk id="2" creationId="{62708D3F-65FF-8BEE-9189-58E05ADE62FF}"/>
          </ac:picMkLst>
        </pc:picChg>
        <pc:picChg chg="add mod">
          <ac:chgData name="Kaitlin Eustaquio" userId="1db1b819-5a69-4e28-a1f3-107bdd323ba9" providerId="ADAL" clId="{268579DD-9F3E-DD42-ADBD-2C5BCBEBF3D0}" dt="2023-05-09T08:39:18.428" v="813" actId="1076"/>
          <ac:picMkLst>
            <pc:docMk/>
            <pc:sldMk cId="4121556743" sldId="268"/>
            <ac:picMk id="3" creationId="{424866BD-7C71-8057-6E6B-B1585DE3857A}"/>
          </ac:picMkLst>
        </pc:picChg>
      </pc:sldChg>
      <pc:sldChg chg="modSp add del mod ord">
        <pc:chgData name="Kaitlin Eustaquio" userId="1db1b819-5a69-4e28-a1f3-107bdd323ba9" providerId="ADAL" clId="{268579DD-9F3E-DD42-ADBD-2C5BCBEBF3D0}" dt="2023-05-09T09:19:57.584" v="1062" actId="2696"/>
        <pc:sldMkLst>
          <pc:docMk/>
          <pc:sldMk cId="901836945" sldId="269"/>
        </pc:sldMkLst>
        <pc:spChg chg="mod">
          <ac:chgData name="Kaitlin Eustaquio" userId="1db1b819-5a69-4e28-a1f3-107bdd323ba9" providerId="ADAL" clId="{268579DD-9F3E-DD42-ADBD-2C5BCBEBF3D0}" dt="2023-05-09T08:51:32.572" v="916" actId="20577"/>
          <ac:spMkLst>
            <pc:docMk/>
            <pc:sldMk cId="901836945" sldId="269"/>
            <ac:spMk id="78" creationId="{00000000-0000-0000-0000-000000000000}"/>
          </ac:spMkLst>
        </pc:spChg>
      </pc:sldChg>
      <pc:sldChg chg="addSp modSp add mod">
        <pc:chgData name="Kaitlin Eustaquio" userId="1db1b819-5a69-4e28-a1f3-107bdd323ba9" providerId="ADAL" clId="{268579DD-9F3E-DD42-ADBD-2C5BCBEBF3D0}" dt="2023-05-09T08:52:37.388" v="1053" actId="14734"/>
        <pc:sldMkLst>
          <pc:docMk/>
          <pc:sldMk cId="2131015006" sldId="270"/>
        </pc:sldMkLst>
        <pc:spChg chg="mod">
          <ac:chgData name="Kaitlin Eustaquio" userId="1db1b819-5a69-4e28-a1f3-107bdd323ba9" providerId="ADAL" clId="{268579DD-9F3E-DD42-ADBD-2C5BCBEBF3D0}" dt="2023-05-09T08:51:29.825" v="914" actId="20577"/>
          <ac:spMkLst>
            <pc:docMk/>
            <pc:sldMk cId="2131015006" sldId="27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37.388" v="1053" actId="14734"/>
          <ac:graphicFrameMkLst>
            <pc:docMk/>
            <pc:sldMk cId="2131015006" sldId="27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51:19.626" v="911" actId="1076"/>
          <ac:picMkLst>
            <pc:docMk/>
            <pc:sldMk cId="2131015006" sldId="270"/>
            <ac:picMk id="2" creationId="{3A059A3D-2D6D-6EC3-1F9C-01790C3245D2}"/>
          </ac:picMkLst>
        </pc:picChg>
        <pc:picChg chg="add mod">
          <ac:chgData name="Kaitlin Eustaquio" userId="1db1b819-5a69-4e28-a1f3-107bdd323ba9" providerId="ADAL" clId="{268579DD-9F3E-DD42-ADBD-2C5BCBEBF3D0}" dt="2023-05-09T08:51:18.851" v="910" actId="1076"/>
          <ac:picMkLst>
            <pc:docMk/>
            <pc:sldMk cId="2131015006" sldId="270"/>
            <ac:picMk id="3" creationId="{A3AFA3B7-9BA2-E798-A022-B59AB610D35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9:23:23.649" v="1066" actId="1076"/>
        <pc:sldMkLst>
          <pc:docMk/>
          <pc:sldMk cId="4046945229" sldId="271"/>
        </pc:sldMkLst>
        <pc:picChg chg="del">
          <ac:chgData name="Kaitlin Eustaquio" userId="1db1b819-5a69-4e28-a1f3-107bdd323ba9" providerId="ADAL" clId="{268579DD-9F3E-DD42-ADBD-2C5BCBEBF3D0}" dt="2023-05-09T09:23:21.269" v="1064" actId="478"/>
          <ac:picMkLst>
            <pc:docMk/>
            <pc:sldMk cId="4046945229" sldId="271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09:23:23.649" v="1066" actId="1076"/>
          <ac:picMkLst>
            <pc:docMk/>
            <pc:sldMk cId="4046945229" sldId="271"/>
            <ac:picMk id="3" creationId="{8D7ED994-57E6-6E42-B2BC-D7E9F161D3D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43.699" v="1537" actId="20577"/>
        <pc:sldMkLst>
          <pc:docMk/>
          <pc:sldMk cId="327100971" sldId="272"/>
        </pc:sldMkLst>
        <pc:spChg chg="mod">
          <ac:chgData name="Kaitlin Eustaquio" userId="1db1b819-5a69-4e28-a1f3-107bdd323ba9" providerId="ADAL" clId="{268579DD-9F3E-DD42-ADBD-2C5BCBEBF3D0}" dt="2023-05-09T22:14:40.417" v="1075" actId="20577"/>
          <ac:spMkLst>
            <pc:docMk/>
            <pc:sldMk cId="327100971" sldId="272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43.699" v="1537" actId="20577"/>
          <ac:graphicFrameMkLst>
            <pc:docMk/>
            <pc:sldMk cId="327100971" sldId="272"/>
            <ac:graphicFrameMk id="79" creationId="{00000000-0000-0000-0000-000000000000}"/>
          </ac:graphicFrameMkLst>
        </pc:graphicFrameChg>
        <pc:picChg chg="del">
          <ac:chgData name="Kaitlin Eustaquio" userId="1db1b819-5a69-4e28-a1f3-107bdd323ba9" providerId="ADAL" clId="{268579DD-9F3E-DD42-ADBD-2C5BCBEBF3D0}" dt="2023-05-09T22:14:45.434" v="1077" actId="478"/>
          <ac:picMkLst>
            <pc:docMk/>
            <pc:sldMk cId="327100971" sldId="272"/>
            <ac:picMk id="2" creationId="{3A059A3D-2D6D-6EC3-1F9C-01790C3245D2}"/>
          </ac:picMkLst>
        </pc:picChg>
        <pc:picChg chg="del">
          <ac:chgData name="Kaitlin Eustaquio" userId="1db1b819-5a69-4e28-a1f3-107bdd323ba9" providerId="ADAL" clId="{268579DD-9F3E-DD42-ADBD-2C5BCBEBF3D0}" dt="2023-05-09T22:14:46.872" v="1078" actId="478"/>
          <ac:picMkLst>
            <pc:docMk/>
            <pc:sldMk cId="327100971" sldId="272"/>
            <ac:picMk id="3" creationId="{A3AFA3B7-9BA2-E798-A022-B59AB610D355}"/>
          </ac:picMkLst>
        </pc:picChg>
        <pc:picChg chg="add mod">
          <ac:chgData name="Kaitlin Eustaquio" userId="1db1b819-5a69-4e28-a1f3-107bdd323ba9" providerId="ADAL" clId="{268579DD-9F3E-DD42-ADBD-2C5BCBEBF3D0}" dt="2023-05-09T22:14:57.586" v="1084" actId="1076"/>
          <ac:picMkLst>
            <pc:docMk/>
            <pc:sldMk cId="327100971" sldId="272"/>
            <ac:picMk id="4" creationId="{CA5E05E2-FA1D-91D1-F910-92CD036387D1}"/>
          </ac:picMkLst>
        </pc:picChg>
        <pc:picChg chg="add mod">
          <ac:chgData name="Kaitlin Eustaquio" userId="1db1b819-5a69-4e28-a1f3-107bdd323ba9" providerId="ADAL" clId="{268579DD-9F3E-DD42-ADBD-2C5BCBEBF3D0}" dt="2023-05-09T22:20:33.607" v="1097" actId="1076"/>
          <ac:picMkLst>
            <pc:docMk/>
            <pc:sldMk cId="327100971" sldId="272"/>
            <ac:picMk id="5" creationId="{22C30162-A008-3B98-5A49-0D2845551CC7}"/>
          </ac:picMkLst>
        </pc:picChg>
        <pc:picChg chg="add mod">
          <ac:chgData name="Kaitlin Eustaquio" userId="1db1b819-5a69-4e28-a1f3-107bdd323ba9" providerId="ADAL" clId="{268579DD-9F3E-DD42-ADBD-2C5BCBEBF3D0}" dt="2023-05-09T22:21:10.733" v="1101" actId="1076"/>
          <ac:picMkLst>
            <pc:docMk/>
            <pc:sldMk cId="327100971" sldId="272"/>
            <ac:picMk id="6" creationId="{3DF9A685-816B-AB9E-BC4D-9510EF3C6FB2}"/>
          </ac:picMkLst>
        </pc:picChg>
        <pc:picChg chg="add mod">
          <ac:chgData name="Kaitlin Eustaquio" userId="1db1b819-5a69-4e28-a1f3-107bdd323ba9" providerId="ADAL" clId="{268579DD-9F3E-DD42-ADBD-2C5BCBEBF3D0}" dt="2023-05-09T22:21:32.036" v="1105" actId="1076"/>
          <ac:picMkLst>
            <pc:docMk/>
            <pc:sldMk cId="327100971" sldId="272"/>
            <ac:picMk id="7" creationId="{C89605FF-7ED4-FF30-FC94-EE71A8645BC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35.223" v="1535" actId="14100"/>
        <pc:sldMkLst>
          <pc:docMk/>
          <pc:sldMk cId="344265545" sldId="273"/>
        </pc:sldMkLst>
        <pc:spChg chg="mod">
          <ac:chgData name="Kaitlin Eustaquio" userId="1db1b819-5a69-4e28-a1f3-107bdd323ba9" providerId="ADAL" clId="{268579DD-9F3E-DD42-ADBD-2C5BCBEBF3D0}" dt="2023-05-09T22:14:51.796" v="1081" actId="20577"/>
          <ac:spMkLst>
            <pc:docMk/>
            <pc:sldMk cId="344265545" sldId="273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35.223" v="1535" actId="14100"/>
          <ac:graphicFrameMkLst>
            <pc:docMk/>
            <pc:sldMk cId="344265545" sldId="273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22:45:42.794" v="1448" actId="478"/>
          <ac:picMkLst>
            <pc:docMk/>
            <pc:sldMk cId="344265545" sldId="273"/>
            <ac:picMk id="2" creationId="{C9882287-406B-5BD4-0303-E9A1703EA4DB}"/>
          </ac:picMkLst>
        </pc:picChg>
        <pc:picChg chg="add mod">
          <ac:chgData name="Kaitlin Eustaquio" userId="1db1b819-5a69-4e28-a1f3-107bdd323ba9" providerId="ADAL" clId="{268579DD-9F3E-DD42-ADBD-2C5BCBEBF3D0}" dt="2023-05-09T22:46:36.270" v="1454" actId="14100"/>
          <ac:picMkLst>
            <pc:docMk/>
            <pc:sldMk cId="344265545" sldId="273"/>
            <ac:picMk id="3" creationId="{D2690DC6-F357-DEDC-99E9-849567D21E0C}"/>
          </ac:picMkLst>
        </pc:picChg>
        <pc:picChg chg="add mod">
          <ac:chgData name="Kaitlin Eustaquio" userId="1db1b819-5a69-4e28-a1f3-107bdd323ba9" providerId="ADAL" clId="{268579DD-9F3E-DD42-ADBD-2C5BCBEBF3D0}" dt="2023-05-09T22:46:33.768" v="1453" actId="1076"/>
          <ac:picMkLst>
            <pc:docMk/>
            <pc:sldMk cId="344265545" sldId="273"/>
            <ac:picMk id="4" creationId="{BAF7DAD9-277F-CB27-AFFD-B3627B1A1D0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09T22:19:24.089" v="1093" actId="1076"/>
        <pc:sldMkLst>
          <pc:docMk/>
          <pc:sldMk cId="537567697" sldId="274"/>
        </pc:sldMkLst>
        <pc:spChg chg="mod">
          <ac:chgData name="Kaitlin Eustaquio" userId="1db1b819-5a69-4e28-a1f3-107bdd323ba9" providerId="ADAL" clId="{268579DD-9F3E-DD42-ADBD-2C5BCBEBF3D0}" dt="2023-05-09T22:15:27.737" v="1090" actId="20577"/>
          <ac:spMkLst>
            <pc:docMk/>
            <pc:sldMk cId="537567697" sldId="274"/>
            <ac:spMk id="73" creationId="{00000000-0000-0000-0000-000000000000}"/>
          </ac:spMkLst>
        </pc:spChg>
        <pc:picChg chg="del">
          <ac:chgData name="Kaitlin Eustaquio" userId="1db1b819-5a69-4e28-a1f3-107bdd323ba9" providerId="ADAL" clId="{268579DD-9F3E-DD42-ADBD-2C5BCBEBF3D0}" dt="2023-05-09T22:15:30.148" v="1091" actId="478"/>
          <ac:picMkLst>
            <pc:docMk/>
            <pc:sldMk cId="537567697" sldId="274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22:19:24.089" v="1093" actId="1076"/>
          <ac:picMkLst>
            <pc:docMk/>
            <pc:sldMk cId="537567697" sldId="274"/>
            <ac:picMk id="3" creationId="{94A5EB3F-8528-F273-CAAD-DAC9680C1164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1T23:42:54.002" v="1557"/>
        <pc:sldMkLst>
          <pc:docMk/>
          <pc:sldMk cId="541863311" sldId="275"/>
        </pc:sldMkLst>
        <pc:picChg chg="add del mod">
          <ac:chgData name="Kaitlin Eustaquio" userId="1db1b819-5a69-4e28-a1f3-107bdd323ba9" providerId="ADAL" clId="{268579DD-9F3E-DD42-ADBD-2C5BCBEBF3D0}" dt="2023-05-11T23:42:53.679" v="1556" actId="478"/>
          <ac:picMkLst>
            <pc:docMk/>
            <pc:sldMk cId="541863311" sldId="275"/>
            <ac:picMk id="2" creationId="{A8968B27-642E-E807-4206-8F53D340D365}"/>
          </ac:picMkLst>
        </pc:picChg>
        <pc:picChg chg="add mod">
          <ac:chgData name="Kaitlin Eustaquio" userId="1db1b819-5a69-4e28-a1f3-107bdd323ba9" providerId="ADAL" clId="{268579DD-9F3E-DD42-ADBD-2C5BCBEBF3D0}" dt="2023-05-11T23:42:54.002" v="1557"/>
          <ac:picMkLst>
            <pc:docMk/>
            <pc:sldMk cId="541863311" sldId="275"/>
            <ac:picMk id="3" creationId="{5CABB977-C0C3-6673-4555-0FEE807674AB}"/>
          </ac:picMkLst>
        </pc:picChg>
        <pc:picChg chg="del">
          <ac:chgData name="Kaitlin Eustaquio" userId="1db1b819-5a69-4e28-a1f3-107bdd323ba9" providerId="ADAL" clId="{268579DD-9F3E-DD42-ADBD-2C5BCBEBF3D0}" dt="2023-05-09T22:39:51.235" v="1438" actId="478"/>
          <ac:picMkLst>
            <pc:docMk/>
            <pc:sldMk cId="541863311" sldId="275"/>
            <ac:picMk id="3" creationId="{94A5EB3F-8528-F273-CAAD-DAC9680C1164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34:04.152" v="1555" actId="20577"/>
        <pc:sldMkLst>
          <pc:docMk/>
          <pc:sldMk cId="1418460649" sldId="276"/>
        </pc:sldMkLst>
        <pc:spChg chg="mod">
          <ac:chgData name="Kaitlin Eustaquio" userId="1db1b819-5a69-4e28-a1f3-107bdd323ba9" providerId="ADAL" clId="{268579DD-9F3E-DD42-ADBD-2C5BCBEBF3D0}" dt="2023-05-09T22:46:49.233" v="1462" actId="20577"/>
          <ac:spMkLst>
            <pc:docMk/>
            <pc:sldMk cId="1418460649" sldId="27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1T23:34:04.152" v="1555" actId="20577"/>
          <ac:graphicFrameMkLst>
            <pc:docMk/>
            <pc:sldMk cId="1418460649" sldId="276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33:10.335" v="1545" actId="1076"/>
          <ac:picMkLst>
            <pc:docMk/>
            <pc:sldMk cId="1418460649" sldId="276"/>
            <ac:picMk id="2" creationId="{3630D0C8-4DB2-8A6E-18FF-CD23C2FFF189}"/>
          </ac:picMkLst>
        </pc:picChg>
        <pc:picChg chg="add mod">
          <ac:chgData name="Kaitlin Eustaquio" userId="1db1b819-5a69-4e28-a1f3-107bdd323ba9" providerId="ADAL" clId="{268579DD-9F3E-DD42-ADBD-2C5BCBEBF3D0}" dt="2023-05-11T23:33:09.078" v="1544" actId="1076"/>
          <ac:picMkLst>
            <pc:docMk/>
            <pc:sldMk cId="1418460649" sldId="276"/>
            <ac:picMk id="3" creationId="{3581B48E-5CA6-E7A6-FFFF-6E971D8CE424}"/>
          </ac:picMkLst>
        </pc:picChg>
        <pc:picChg chg="del">
          <ac:chgData name="Kaitlin Eustaquio" userId="1db1b819-5a69-4e28-a1f3-107bdd323ba9" providerId="ADAL" clId="{268579DD-9F3E-DD42-ADBD-2C5BCBEBF3D0}" dt="2023-05-09T22:46:46.590" v="1459" actId="478"/>
          <ac:picMkLst>
            <pc:docMk/>
            <pc:sldMk cId="1418460649" sldId="276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47.450" v="1460" actId="478"/>
          <ac:picMkLst>
            <pc:docMk/>
            <pc:sldMk cId="1418460649" sldId="276"/>
            <ac:picMk id="4" creationId="{BAF7DAD9-277F-CB27-AFFD-B3627B1A1D08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58:45.305" v="1580" actId="1076"/>
        <pc:sldMkLst>
          <pc:docMk/>
          <pc:sldMk cId="1311563989" sldId="277"/>
        </pc:sldMkLst>
        <pc:spChg chg="mod">
          <ac:chgData name="Kaitlin Eustaquio" userId="1db1b819-5a69-4e28-a1f3-107bdd323ba9" providerId="ADAL" clId="{268579DD-9F3E-DD42-ADBD-2C5BCBEBF3D0}" dt="2023-05-11T23:57:20.537" v="1568" actId="20577"/>
          <ac:spMkLst>
            <pc:docMk/>
            <pc:sldMk cId="1311563989" sldId="277"/>
            <ac:spMk id="78" creationId="{00000000-0000-0000-0000-000000000000}"/>
          </ac:spMkLst>
        </pc:spChg>
        <pc:graphicFrameChg chg="mod">
          <ac:chgData name="Kaitlin Eustaquio" userId="1db1b819-5a69-4e28-a1f3-107bdd323ba9" providerId="ADAL" clId="{268579DD-9F3E-DD42-ADBD-2C5BCBEBF3D0}" dt="2023-05-11T23:58:45.305" v="1580" actId="1076"/>
          <ac:graphicFrameMkLst>
            <pc:docMk/>
            <pc:sldMk cId="1311563989" sldId="27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58:39.684" v="1578" actId="14100"/>
          <ac:picMkLst>
            <pc:docMk/>
            <pc:sldMk cId="1311563989" sldId="277"/>
            <ac:picMk id="2" creationId="{E4DEDADA-749C-C5B9-6342-70C0AC123BC0}"/>
          </ac:picMkLst>
        </pc:picChg>
        <pc:picChg chg="add mod">
          <ac:chgData name="Kaitlin Eustaquio" userId="1db1b819-5a69-4e28-a1f3-107bdd323ba9" providerId="ADAL" clId="{268579DD-9F3E-DD42-ADBD-2C5BCBEBF3D0}" dt="2023-05-11T23:58:41.311" v="1579" actId="1076"/>
          <ac:picMkLst>
            <pc:docMk/>
            <pc:sldMk cId="1311563989" sldId="277"/>
            <ac:picMk id="3" creationId="{7E85D986-0C0C-9612-9274-A7BD5DE41ACF}"/>
          </ac:picMkLst>
        </pc:picChg>
        <pc:picChg chg="del">
          <ac:chgData name="Kaitlin Eustaquio" userId="1db1b819-5a69-4e28-a1f3-107bdd323ba9" providerId="ADAL" clId="{268579DD-9F3E-DD42-ADBD-2C5BCBEBF3D0}" dt="2023-05-09T22:46:51.454" v="1463" actId="478"/>
          <ac:picMkLst>
            <pc:docMk/>
            <pc:sldMk cId="1311563989" sldId="277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52.578" v="1464" actId="478"/>
          <ac:picMkLst>
            <pc:docMk/>
            <pc:sldMk cId="1311563989" sldId="277"/>
            <ac:picMk id="4" creationId="{BAF7DAD9-277F-CB27-AFFD-B3627B1A1D08}"/>
          </ac:picMkLst>
        </pc:picChg>
      </pc:sldChg>
      <pc:sldChg chg="add">
        <pc:chgData name="Kaitlin Eustaquio" userId="1db1b819-5a69-4e28-a1f3-107bdd323ba9" providerId="ADAL" clId="{268579DD-9F3E-DD42-ADBD-2C5BCBEBF3D0}" dt="2023-05-09T22:46:58.914" v="1467" actId="2890"/>
        <pc:sldMkLst>
          <pc:docMk/>
          <pc:sldMk cId="2084576816" sldId="278"/>
        </pc:sldMkLst>
      </pc:sldChg>
      <pc:sldChg chg="addSp delSp modSp add mod ord">
        <pc:chgData name="Kaitlin Eustaquio" userId="1db1b819-5a69-4e28-a1f3-107bdd323ba9" providerId="ADAL" clId="{268579DD-9F3E-DD42-ADBD-2C5BCBEBF3D0}" dt="2023-05-11T23:57:11.162" v="1566" actId="20578"/>
        <pc:sldMkLst>
          <pc:docMk/>
          <pc:sldMk cId="2112270054" sldId="279"/>
        </pc:sldMkLst>
        <pc:picChg chg="add del mod">
          <ac:chgData name="Kaitlin Eustaquio" userId="1db1b819-5a69-4e28-a1f3-107bdd323ba9" providerId="ADAL" clId="{268579DD-9F3E-DD42-ADBD-2C5BCBEBF3D0}" dt="2023-05-11T23:44:41.747" v="1564" actId="478"/>
          <ac:picMkLst>
            <pc:docMk/>
            <pc:sldMk cId="2112270054" sldId="279"/>
            <ac:picMk id="2" creationId="{966B401F-4D3B-87C2-E15C-F606CF70561C}"/>
          </ac:picMkLst>
        </pc:picChg>
        <pc:picChg chg="del">
          <ac:chgData name="Kaitlin Eustaquio" userId="1db1b819-5a69-4e28-a1f3-107bdd323ba9" providerId="ADAL" clId="{268579DD-9F3E-DD42-ADBD-2C5BCBEBF3D0}" dt="2023-05-11T23:43:59.995" v="1560" actId="478"/>
          <ac:picMkLst>
            <pc:docMk/>
            <pc:sldMk cId="2112270054" sldId="279"/>
            <ac:picMk id="3" creationId="{5CABB977-C0C3-6673-4555-0FEE807674AB}"/>
          </ac:picMkLst>
        </pc:picChg>
        <pc:picChg chg="add mod">
          <ac:chgData name="Kaitlin Eustaquio" userId="1db1b819-5a69-4e28-a1f3-107bdd323ba9" providerId="ADAL" clId="{268579DD-9F3E-DD42-ADBD-2C5BCBEBF3D0}" dt="2023-05-11T23:44:43.604" v="1565" actId="1076"/>
          <ac:picMkLst>
            <pc:docMk/>
            <pc:sldMk cId="2112270054" sldId="279"/>
            <ac:picMk id="4" creationId="{B32847C1-F9B1-34F7-8A1D-849C91B1EAC5}"/>
          </ac:picMkLst>
        </pc:picChg>
      </pc:sldChg>
      <pc:sldChg chg="add">
        <pc:chgData name="Kaitlin Eustaquio" userId="1db1b819-5a69-4e28-a1f3-107bdd323ba9" providerId="ADAL" clId="{268579DD-9F3E-DD42-ADBD-2C5BCBEBF3D0}" dt="2023-05-11T23:57:23.936" v="1569" actId="2890"/>
        <pc:sldMkLst>
          <pc:docMk/>
          <pc:sldMk cId="285503574" sldId="280"/>
        </pc:sldMkLst>
      </pc:sldChg>
      <pc:sldChg chg="add">
        <pc:chgData name="Kaitlin Eustaquio" userId="1db1b819-5a69-4e28-a1f3-107bdd323ba9" providerId="ADAL" clId="{268579DD-9F3E-DD42-ADBD-2C5BCBEBF3D0}" dt="2023-05-11T23:57:28.148" v="1570" actId="2890"/>
        <pc:sldMkLst>
          <pc:docMk/>
          <pc:sldMk cId="3159212952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04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4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4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7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10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458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6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20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20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26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34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39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1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9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87257958"/>
              </p:ext>
            </p:extLst>
          </p:nvPr>
        </p:nvGraphicFramePr>
        <p:xfrm>
          <a:off x="311700" y="331830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C747B7-A3CA-B39D-2EBC-D286BD9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5" y="1017725"/>
            <a:ext cx="2795019" cy="572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7045-31F2-DDA5-95F2-9B376BF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9" y="1017725"/>
            <a:ext cx="3366218" cy="212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9F411-DBDF-DC6E-DFB7-B57AB695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15" y="1762934"/>
            <a:ext cx="2795019" cy="54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593E5-2016-F55C-2FB7-85DDC464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215" y="2480013"/>
            <a:ext cx="2795019" cy="5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99413316"/>
              </p:ext>
            </p:extLst>
          </p:nvPr>
        </p:nvGraphicFramePr>
        <p:xfrm>
          <a:off x="388400" y="2828444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integer and the program prints error message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and the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AA8971F-1D58-C8DC-2F7E-BAD96505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" y="999476"/>
            <a:ext cx="2685938" cy="176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30897-6506-3256-3A9D-D99859E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46" y="1645597"/>
            <a:ext cx="4697233" cy="60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8D436-C286-C9AE-C3D5-D7980C18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77" y="1016791"/>
            <a:ext cx="1667786" cy="478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06A72-0989-0003-CA73-18DD19B8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322" y="999476"/>
            <a:ext cx="1825651" cy="49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CBB0C-0E13-F067-2E6A-34DE05746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478" y="1015126"/>
            <a:ext cx="1854212" cy="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33034877"/>
              </p:ext>
            </p:extLst>
          </p:nvPr>
        </p:nvGraphicFramePr>
        <p:xfrm>
          <a:off x="311700" y="3036841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67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does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2708D3F-65FF-8BEE-9189-58E05ADE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42" y="1100849"/>
            <a:ext cx="1883783" cy="1678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866BD-7C71-8057-6E6B-B1585DE3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1133"/>
            <a:ext cx="262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779957"/>
              </p:ext>
            </p:extLst>
          </p:nvPr>
        </p:nvGraphicFramePr>
        <p:xfrm>
          <a:off x="311700" y="2731623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prints error message and asks for input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059A3D-2D6D-6EC3-1F9C-01790C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07" y="1074993"/>
            <a:ext cx="1673999" cy="1599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FA3B7-9BA2-E798-A022-B59AB610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22" y="1177599"/>
            <a:ext cx="2382410" cy="13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5EB3F-8528-F273-CAAD-DAC9680C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2016"/>
            <a:ext cx="7772400" cy="34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6653778"/>
              </p:ext>
            </p:extLst>
          </p:nvPr>
        </p:nvGraphicFramePr>
        <p:xfrm>
          <a:off x="311700" y="273162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A5E05E2-FA1D-91D1-F910-92CD0363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7" y="1113551"/>
            <a:ext cx="2463800" cy="1298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30162-A008-3B98-5A49-0D284555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23" y="1102397"/>
            <a:ext cx="1868557" cy="660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9A685-816B-AB9E-BC4D-9510EF3C6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17009"/>
            <a:ext cx="2802325" cy="66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05FF-7ED4-FF30-FC94-EE71A864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72" y="1102397"/>
            <a:ext cx="1868557" cy="5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BB977-C0C3-6673-4555-0FEE8076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87460"/>
            <a:ext cx="7772400" cy="27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3226522"/>
              </p:ext>
            </p:extLst>
          </p:nvPr>
        </p:nvGraphicFramePr>
        <p:xfrm>
          <a:off x="311700" y="3008468"/>
          <a:ext cx="8520600" cy="202190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690DC6-F357-DEDC-99E9-849567D2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7" y="1166967"/>
            <a:ext cx="1772332" cy="172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7DAD9-277F-CB27-AFFD-B3627B1A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66967"/>
            <a:ext cx="3416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28897727"/>
              </p:ext>
            </p:extLst>
          </p:nvPr>
        </p:nvGraphicFramePr>
        <p:xfrm>
          <a:off x="311700" y="303959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630D0C8-4DB2-8A6E-18FF-CD23C2FF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93" y="990627"/>
            <a:ext cx="35052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81B48E-5CA6-E7A6-FFFF-6E971D8C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07" y="941843"/>
            <a:ext cx="2425747" cy="20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847C1-F9B1-34F7-8A1D-849C91B1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59735"/>
            <a:ext cx="7772400" cy="41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73408417"/>
              </p:ext>
            </p:extLst>
          </p:nvPr>
        </p:nvGraphicFramePr>
        <p:xfrm>
          <a:off x="311700" y="2944178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4DEDADA-749C-C5B9-6342-70C0AC12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72" y="1102427"/>
            <a:ext cx="1653912" cy="1469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85D986-0C0C-9612-9274-A7BD5DE4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142" y="1017725"/>
            <a:ext cx="337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6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212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576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0" y="1073384"/>
            <a:ext cx="5420803" cy="166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4099A-BB1A-53FE-4388-2A8E6208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91" y="2947860"/>
            <a:ext cx="5420802" cy="1980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v1-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72139470"/>
              </p:ext>
            </p:extLst>
          </p:nvPr>
        </p:nvGraphicFramePr>
        <p:xfrm>
          <a:off x="454824" y="331614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C52B93-9C4A-0CC2-D468-E20C551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4" y="936865"/>
            <a:ext cx="3115312" cy="2252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A6C18-DDAF-B2D2-B776-35E8854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40" y="1776903"/>
            <a:ext cx="4845232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D12D5-043B-0FD8-8E8F-FC86355C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6" y="1077707"/>
            <a:ext cx="6708912" cy="2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ED994-57E6-6E42-B2BC-D7E9F161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772400" cy="33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33374754"/>
              </p:ext>
            </p:extLst>
          </p:nvPr>
        </p:nvGraphicFramePr>
        <p:xfrm>
          <a:off x="311700" y="356467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8433B3-8B4A-06EE-C83F-B2D8B90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10" y="1046833"/>
            <a:ext cx="3295044" cy="51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799FD-9139-0C43-D729-1966836A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4349639" cy="2391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AF66A-4C5B-8726-ED67-3C3877040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10" y="1764937"/>
            <a:ext cx="3402082" cy="5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C2A00-7E93-DBAE-84F6-9020981CC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90" y="2483040"/>
            <a:ext cx="3903241" cy="5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807</Words>
  <Application>Microsoft Macintosh PowerPoint</Application>
  <PresentationFormat>On-screen Show (16:9)</PresentationFormat>
  <Paragraphs>128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v1- Test Plan (and screenshot)</vt:lpstr>
      <vt:lpstr>Component 1 v2- Test Plan (and screenshot)</vt:lpstr>
      <vt:lpstr>Component 2 (Trello screenshot)</vt:lpstr>
      <vt:lpstr>Component 2 (Trello screenshot)</vt:lpstr>
      <vt:lpstr>Component 2 v1 - Test Plan (?and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(Trello screenshot)</vt:lpstr>
      <vt:lpstr>Component 3 v1 - Test Plan (and screenshot)</vt:lpstr>
      <vt:lpstr>Component 3 (Trello screenshot)</vt:lpstr>
      <vt:lpstr>Component 3 v2 - Test Plan (and screenshot)</vt:lpstr>
      <vt:lpstr>Component 3 v3 - Test Plan (and screenshot)</vt:lpstr>
      <vt:lpstr>Component 3 (Trello screenshot)</vt:lpstr>
      <vt:lpstr>Component 3 v4 - Test Plan (and screenshot)</vt:lpstr>
      <vt:lpstr>Component 3 v4 - Test Plan (and screenshot)</vt:lpstr>
      <vt:lpstr>Component  v - Test Plan (and screenshot)</vt:lpstr>
      <vt:lpstr>Component  v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2023-05-11T23:58:55Z</dcterms:modified>
</cp:coreProperties>
</file>