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4456a18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4456a18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4456a1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4456a1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4456a1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4456a1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4456a1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4456a1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4456a18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4456a18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4456a18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4456a18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4456a1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4456a1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02a965b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02a965b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5dc973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5dc973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4456a18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4456a18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4456a18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4456a1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4456a1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4456a1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4456a1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4456a1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4456a1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4456a1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4456a18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4456a18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4456a1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4456a1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4456a1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4456a1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4456a18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4456a1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eriscopedata.com/blog/how-joins-work" TargetMode="External"/><Relationship Id="rId4" Type="http://schemas.openxmlformats.org/officeDocument/2006/relationships/hyperlink" Target="http://www.sql-join.com/" TargetMode="External"/><Relationship Id="rId5" Type="http://schemas.openxmlformats.org/officeDocument/2006/relationships/hyperlink" Target="https://en.wikipedia.org/wiki/Join_(SQL)" TargetMode="External"/><Relationship Id="rId6" Type="http://schemas.openxmlformats.org/officeDocument/2006/relationships/hyperlink" Target="https://mariadb.com/kb/en/library/block-based-join-algorith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tutorialrepublic.com/sql-tutorial/sql-constraint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 </a:t>
            </a:r>
            <a:r>
              <a:rPr lang="en"/>
              <a:t>Pfenninger and Kaitlyn Keil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4870850" y="891325"/>
            <a:ext cx="3999300" cy="3999300"/>
          </a:xfrm>
          <a:prstGeom prst="ellipse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advanced queries: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the user to specify scan order of relations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filtering before joining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more readable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 handling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using it is basically just an implicit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421500" y="1441975"/>
            <a:ext cx="2898000" cy="2898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very slow if not optimized in some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keys can be difficult in final result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entries with same primary key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 primary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Continues to be essentially product and 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870850" y="891325"/>
            <a:ext cx="3999300" cy="3999300"/>
          </a:xfrm>
          <a:prstGeom prst="ellipse">
            <a:avLst/>
          </a:prstGeom>
          <a:noFill/>
          <a:ln cap="flat" cmpd="sng" w="152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5454250" y="2169100"/>
            <a:ext cx="2871900" cy="143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301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tuple in Table 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Checks join attribute against each tuple in Table 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Adds tuples which satisfy predicate to temporary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simple but slow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 well for comparisons that aren’t equality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01" y="844775"/>
            <a:ext cx="4145177" cy="3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057950" y="1381500"/>
            <a:ext cx="39780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equality comparisons, nested loops might be too long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hash joins: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Iterate over first table to build temporary hash table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is join attribute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Iterate over second table and probe for join attribute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found, add tuple to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Speed at the cost of memory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75" y="1853850"/>
            <a:ext cx="4780152" cy="31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338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than nested and less memory-intensive than hash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Sorts both tables on join attribute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Loops through both simultaneously, advancing when one value is behind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Good for comparing greater than/less than as well as equality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25" y="185385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Hash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046850" y="2089575"/>
            <a:ext cx="43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of Hash Join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Designed for data streams specifically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hash table from each side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new entry checks if there is an already existing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so, adds the new tuple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0700"/>
            <a:ext cx="2766483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/>
              <a:t>Nested Loop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2078875"/>
            <a:ext cx="301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many blocks as possible in Table A are loaded into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 B is then scanned while looking for matches in Table A. Any matches found are put into result 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Repeat process until all blocks in Table A have been loaded into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only used for outer joins and semi joins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00" y="1124925"/>
            <a:ext cx="3221676" cy="301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4840075" y="939900"/>
            <a:ext cx="3578100" cy="3578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https://www.periscopedata.com/blog/how-joins-work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http://www.sql-join.com/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https://en.wikipedia.org/wiki/Join_(SQL)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https://mariadb.com/kb/en/library/block-based-join-algorithms/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4905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 data tables based on some attribute, called the ‘join attribute’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taking a product and selecting for conditions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in tuples that are the combination of the former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Often used to connect primary keys with foreign keys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63" y="1533525"/>
            <a:ext cx="48101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791400" y="4865400"/>
            <a:ext cx="2352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https://www.tutorialrepublic.com/sql-tutorial/sql-constraints.php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218500" y="2078875"/>
            <a:ext cx="319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on some column name (or names)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Returns only the tuple combinations that satisfy the predicate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Naively,  product and select on join predicate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849950" y="4266625"/>
            <a:ext cx="370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INNER JOIN table2 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 table1.column_name &gt; table2.column_name;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50" y="2006250"/>
            <a:ext cx="2941616" cy="21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 Join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927650" y="1782850"/>
            <a:ext cx="34905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 Joins are a subclass of inner joins.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Inner joins can use several different relational operators, whereas the relational operator in an equi join must be = (equal to)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Subcategory: Natural Joins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Automatically does Equi Join on a column with the same name in both relations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849950" y="4266625"/>
            <a:ext cx="3786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INNER JOIN table2 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 table1.column_name = table2.column_name;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50" y="2006250"/>
            <a:ext cx="2941616" cy="21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389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WHERE clause is specified, the cross join is just a Cartesian 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Otherwise, functions the same as an inner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when trying to find all possible combinations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663150" y="3977925"/>
            <a:ext cx="1817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</a:t>
            </a:r>
            <a:endParaRPr sz="1200">
              <a:solidFill>
                <a:schemeClr val="accent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CROSS JOIN table2;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850" y="1593425"/>
            <a:ext cx="3358351" cy="1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Left/Right Outer Join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313250" y="2020375"/>
            <a:ext cx="207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Retains rows of the specified relation even if no match exists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no match, populates the row with null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 all the entries of the left/right, plus all values from inner join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7" y="2020375"/>
            <a:ext cx="3167276" cy="2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675" y="1921887"/>
            <a:ext cx="3398851" cy="24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99750" y="4225800"/>
            <a:ext cx="3786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LEFT JOIN table2 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 table1.column_name = table2.column_name;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190800" y="4225800"/>
            <a:ext cx="3786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RIGHT JOIN table2 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 table1.column_name = table2.column_name;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5" y="2078875"/>
            <a:ext cx="360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770575" y="2078875"/>
            <a:ext cx="4048500" cy="1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Retains all the entries of both relations, with predicate-satisfying tuples connected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no match, populates the row with null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data loss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770575" y="3861475"/>
            <a:ext cx="3786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* 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table1 OUTER JOIN table2 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ON table1.column_name = table2.column_name;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Join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966378"/>
            <a:ext cx="3846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a table to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work properly, must examine two separate columns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EMPLOYEE with an emp_id and a emp_supv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Performs as if it has two copies of the relation without doubling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Generally requires renaming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252" y="846525"/>
            <a:ext cx="37063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907125" y="3463975"/>
            <a:ext cx="37866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SELECT a.emp_id AS "Emp_ID",a.emp_name AS "Employee Name",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b.emp_id AS "Supervisor ID",b.emp_name AS "Supervisor Name"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FROM employee a, employee b</a:t>
            </a:r>
            <a:endParaRPr sz="1200">
              <a:solidFill>
                <a:schemeClr val="accent3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WHERE a.emp_supv = b.emp_id;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