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3"/>
    <p:restoredTop sz="94660"/>
  </p:normalViewPr>
  <p:slideViewPr>
    <p:cSldViewPr snapToGrid="0">
      <p:cViewPr varScale="1">
        <p:scale>
          <a:sx n="62" d="100"/>
          <a:sy n="62" d="100"/>
        </p:scale>
        <p:origin x="200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0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01" r:id="rId5"/>
    <p:sldLayoutId id="2147483802" r:id="rId6"/>
    <p:sldLayoutId id="2147483808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772AB-E6CF-6C86-1DB1-A9E3C5600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07" y="3605707"/>
            <a:ext cx="99822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Sonification of Gravitational Wave GW200129_065458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568BA-37D6-1178-30AF-D90333C5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Kaitlynn Sutherland</a:t>
            </a:r>
          </a:p>
        </p:txBody>
      </p:sp>
      <p:pic>
        <p:nvPicPr>
          <p:cNvPr id="4" name="Picture 3" descr="A green and blue background&#10;&#10;Description automatically generated">
            <a:extLst>
              <a:ext uri="{FF2B5EF4-FFF2-40B4-BE49-F238E27FC236}">
                <a16:creationId xmlns:a16="http://schemas.microsoft.com/office/drawing/2014/main" id="{CDA65BC6-9B26-07CE-83B0-D8022F0E4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00" b="8091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664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45B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6FE3C-F022-5006-F256-FA72CA9A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1F90-82D6-C1F1-15CE-7110D166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419" y="4300833"/>
            <a:ext cx="4431162" cy="11918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cap="all" dirty="0">
                <a:solidFill>
                  <a:srgbClr val="FFFFFF"/>
                </a:solidFill>
              </a:rPr>
              <a:t>Use gravitational waves to hear the sound of two black holes merging</a:t>
            </a:r>
          </a:p>
        </p:txBody>
      </p:sp>
    </p:spTree>
    <p:extLst>
      <p:ext uri="{BB962C8B-B14F-4D97-AF65-F5344CB8AC3E}">
        <p14:creationId xmlns:p14="http://schemas.microsoft.com/office/powerpoint/2010/main" val="4231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85E2-8B74-045E-9FCE-CB0475A2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348740"/>
            <a:ext cx="5403273" cy="4160520"/>
          </a:xfrm>
        </p:spPr>
        <p:txBody>
          <a:bodyPr anchor="ctr"/>
          <a:lstStyle/>
          <a:p>
            <a:r>
              <a:rPr lang="en-US" dirty="0"/>
              <a:t>GPS: 1264316116.4</a:t>
            </a:r>
          </a:p>
          <a:p>
            <a:r>
              <a:rPr lang="en-US" dirty="0"/>
              <a:t>Filtered at 60, 65.8, 69.8, 120 and 180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8E5BF-2403-0302-CE99-1B934F40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0445"/>
            <a:ext cx="6080065" cy="48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1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48228-3438-00F0-D540-19B7DD02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145" y="392776"/>
            <a:ext cx="5361709" cy="4160520"/>
          </a:xfrm>
        </p:spPr>
        <p:txBody>
          <a:bodyPr anchor="t"/>
          <a:lstStyle/>
          <a:p>
            <a:pPr algn="ctr"/>
            <a:r>
              <a:rPr lang="en-US" dirty="0"/>
              <a:t>Filtered frequency of the merger event alone</a:t>
            </a:r>
          </a:p>
          <a:p>
            <a:pPr algn="ctr"/>
            <a:r>
              <a:rPr lang="en-US" dirty="0"/>
              <a:t>Zoomed into the peak, on x-axis from -0.5 to 0.5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8C956-E18F-7755-63E0-D59CB329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88752"/>
            <a:ext cx="12192000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F713-8DC1-42F7-8D01-966344C2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88867"/>
            <a:ext cx="5257800" cy="2391988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/>
              <a:t>Comparison of Livingston and Hanford LIGO data during the event to determine if the merger event was real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1CFE83C-C97D-B623-EE86-D6A103C4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855"/>
            <a:ext cx="12181215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317C-A347-C3B9-4C51-06166EF0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Visual representation of sound wave</a:t>
            </a:r>
          </a:p>
        </p:txBody>
      </p:sp>
      <p:pic>
        <p:nvPicPr>
          <p:cNvPr id="4098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F778BE99-F864-CFD5-9770-81E8735C1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557101"/>
            <a:ext cx="4747547" cy="377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45B0A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122" name="Picture 2" descr="A graph of a number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F05A4664-5780-720C-3819-11752067A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880" y="937846"/>
            <a:ext cx="8271934" cy="55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8116-57B1-184D-7106-CB62BF72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814" y="386321"/>
            <a:ext cx="3380306" cy="5920155"/>
          </a:xfrm>
        </p:spPr>
        <p:txBody>
          <a:bodyPr anchor="t">
            <a:normAutofit/>
          </a:bodyPr>
          <a:lstStyle/>
          <a:p>
            <a:r>
              <a:rPr lang="en-US" sz="2400" dirty="0"/>
              <a:t>Make clip 1.5 sec</a:t>
            </a:r>
          </a:p>
          <a:p>
            <a:r>
              <a:rPr lang="en-US" sz="2400" dirty="0"/>
              <a:t>Increase the frequency by 3</a:t>
            </a:r>
          </a:p>
          <a:p>
            <a:r>
              <a:rPr lang="en-US" sz="2400" dirty="0"/>
              <a:t>Make signal more distinct from the noise</a:t>
            </a:r>
          </a:p>
          <a:p>
            <a:r>
              <a:rPr lang="en-US" sz="2400" dirty="0"/>
              <a:t>Make sound more audible</a:t>
            </a:r>
          </a:p>
        </p:txBody>
      </p:sp>
    </p:spTree>
    <p:extLst>
      <p:ext uri="{BB962C8B-B14F-4D97-AF65-F5344CB8AC3E}">
        <p14:creationId xmlns:p14="http://schemas.microsoft.com/office/powerpoint/2010/main" val="376273633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B0AB"/>
      </a:accent1>
      <a:accent2>
        <a:srgbClr val="3BB17B"/>
      </a:accent2>
      <a:accent3>
        <a:srgbClr val="47B454"/>
      </a:accent3>
      <a:accent4>
        <a:srgbClr val="5EB13B"/>
      </a:accent4>
      <a:accent5>
        <a:srgbClr val="8DAC43"/>
      </a:accent5>
      <a:accent6>
        <a:srgbClr val="B1A23B"/>
      </a:accent6>
      <a:hlink>
        <a:srgbClr val="628C2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Sonification of Gravitational Wave GW200129_065458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of Gravitational Wave GW200129_065458</dc:title>
  <dc:creator>Sutherland, Kaitlynn</dc:creator>
  <cp:lastModifiedBy>Sutherland, Kaitlynn</cp:lastModifiedBy>
  <cp:revision>1</cp:revision>
  <dcterms:created xsi:type="dcterms:W3CDTF">2023-10-20T20:39:04Z</dcterms:created>
  <dcterms:modified xsi:type="dcterms:W3CDTF">2023-10-20T20:57:49Z</dcterms:modified>
</cp:coreProperties>
</file>