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notesMasterIdLst>
    <p:notesMasterId r:id="rId15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7340DB-4889-4619-B73F-C277589FAB93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E9240-6D84-455B-B457-5606FCB44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67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4c2555d3ae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4c2555d3ae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15288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4c2555d3ae_0_2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4c2555d3ae_0_2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8582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4c2555d3ae_0_2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4c2555d3ae_0_2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80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4c2555d3ae_0_2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4c2555d3ae_0_2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62501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14c2555d3ae_0_2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14c2555d3ae_0_2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9356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4c2555d3ae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4c2555d3ae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7326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14c2555d3ae_0_3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14c2555d3ae_0_3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2911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14c2555d3ae_0_3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14c2555d3ae_0_3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3118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4c2555d3ae_0_2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4c2555d3ae_0_2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6120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4c2555d3ae_0_2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4c2555d3ae_0_2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6802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4c2555d3ae_0_2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4c2555d3ae_0_2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263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4c2555d3ae_0_2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4c2555d3ae_0_2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5890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4c2555d3ae_0_2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4c2555d3ae_0_2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6684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94100" y="1092200"/>
            <a:ext cx="10773200" cy="51984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" name="Google Shape;10;p2"/>
          <p:cNvSpPr/>
          <p:nvPr/>
        </p:nvSpPr>
        <p:spPr>
          <a:xfrm>
            <a:off x="929333" y="1596237"/>
            <a:ext cx="10302696" cy="3723216"/>
          </a:xfrm>
          <a:custGeom>
            <a:avLst/>
            <a:gdLst/>
            <a:ahLst/>
            <a:cxnLst/>
            <a:rect l="l" t="t" r="r" b="b"/>
            <a:pathLst>
              <a:path w="41831" h="15117" extrusionOk="0">
                <a:moveTo>
                  <a:pt x="1074" y="0"/>
                </a:moveTo>
                <a:lnTo>
                  <a:pt x="40757" y="0"/>
                </a:lnTo>
                <a:cubicBezTo>
                  <a:pt x="41345" y="0"/>
                  <a:pt x="41831" y="483"/>
                  <a:pt x="41831" y="1076"/>
                </a:cubicBezTo>
                <a:lnTo>
                  <a:pt x="41831" y="14043"/>
                </a:lnTo>
                <a:cubicBezTo>
                  <a:pt x="41831" y="14631"/>
                  <a:pt x="41347" y="15116"/>
                  <a:pt x="40757" y="15116"/>
                </a:cubicBezTo>
                <a:lnTo>
                  <a:pt x="1074" y="15116"/>
                </a:lnTo>
                <a:cubicBezTo>
                  <a:pt x="486" y="15116"/>
                  <a:pt x="1" y="14633"/>
                  <a:pt x="1" y="14043"/>
                </a:cubicBezTo>
                <a:lnTo>
                  <a:pt x="1" y="1076"/>
                </a:lnTo>
                <a:cubicBezTo>
                  <a:pt x="1" y="481"/>
                  <a:pt x="484" y="0"/>
                  <a:pt x="1074" y="0"/>
                </a:cubicBezTo>
                <a:close/>
              </a:path>
            </a:pathLst>
          </a:custGeom>
          <a:solidFill>
            <a:srgbClr val="1B222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 rot="-546">
            <a:off x="1274900" y="5394601"/>
            <a:ext cx="5035600" cy="5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274900" y="1728833"/>
            <a:ext cx="6310000" cy="3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694084" y="435400"/>
            <a:ext cx="10773200" cy="569200"/>
            <a:chOff x="552450" y="401675"/>
            <a:chExt cx="8079900" cy="426900"/>
          </a:xfrm>
        </p:grpSpPr>
        <p:sp>
          <p:nvSpPr>
            <p:cNvPr id="14" name="Google Shape;14;p2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5523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"/>
          <p:cNvSpPr/>
          <p:nvPr/>
        </p:nvSpPr>
        <p:spPr>
          <a:xfrm>
            <a:off x="1017833" y="1357767"/>
            <a:ext cx="4093600" cy="3064800"/>
          </a:xfrm>
          <a:prstGeom prst="roundRect">
            <a:avLst>
              <a:gd name="adj" fmla="val 6976"/>
            </a:avLst>
          </a:prstGeom>
          <a:solidFill>
            <a:srgbClr val="EB535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31" name="Google Shape;131;p11"/>
          <p:cNvSpPr/>
          <p:nvPr/>
        </p:nvSpPr>
        <p:spPr>
          <a:xfrm>
            <a:off x="2202038" y="3253455"/>
            <a:ext cx="939119" cy="939199"/>
          </a:xfrm>
          <a:custGeom>
            <a:avLst/>
            <a:gdLst/>
            <a:ahLst/>
            <a:cxnLst/>
            <a:rect l="l" t="t" r="r" b="b"/>
            <a:pathLst>
              <a:path w="1862" h="1862" extrusionOk="0">
                <a:moveTo>
                  <a:pt x="932" y="1862"/>
                </a:moveTo>
                <a:cubicBezTo>
                  <a:pt x="1446" y="1862"/>
                  <a:pt x="1861" y="1442"/>
                  <a:pt x="1861" y="933"/>
                </a:cubicBezTo>
                <a:cubicBezTo>
                  <a:pt x="1861" y="418"/>
                  <a:pt x="1444" y="1"/>
                  <a:pt x="932" y="1"/>
                </a:cubicBezTo>
                <a:cubicBezTo>
                  <a:pt x="418" y="1"/>
                  <a:pt x="0" y="420"/>
                  <a:pt x="0" y="933"/>
                </a:cubicBezTo>
                <a:cubicBezTo>
                  <a:pt x="4" y="1447"/>
                  <a:pt x="420" y="1862"/>
                  <a:pt x="932" y="1862"/>
                </a:cubicBezTo>
                <a:close/>
              </a:path>
            </a:pathLst>
          </a:custGeom>
          <a:solidFill>
            <a:srgbClr val="92D99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32" name="Google Shape;132;p11"/>
          <p:cNvGrpSpPr/>
          <p:nvPr/>
        </p:nvGrpSpPr>
        <p:grpSpPr>
          <a:xfrm>
            <a:off x="1017723" y="688267"/>
            <a:ext cx="4093600" cy="569200"/>
            <a:chOff x="552455" y="401675"/>
            <a:chExt cx="3070200" cy="426900"/>
          </a:xfrm>
        </p:grpSpPr>
        <p:sp>
          <p:nvSpPr>
            <p:cNvPr id="133" name="Google Shape;133;p11"/>
            <p:cNvSpPr/>
            <p:nvPr/>
          </p:nvSpPr>
          <p:spPr>
            <a:xfrm>
              <a:off x="552455" y="401675"/>
              <a:ext cx="3070200" cy="426900"/>
            </a:xfrm>
            <a:prstGeom prst="roundRect">
              <a:avLst>
                <a:gd name="adj" fmla="val 22312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4" name="Google Shape;134;p11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5" name="Google Shape;135;p11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6" name="Google Shape;136;p11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rgbClr val="6DC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37" name="Google Shape;137;p11"/>
          <p:cNvSpPr/>
          <p:nvPr/>
        </p:nvSpPr>
        <p:spPr>
          <a:xfrm>
            <a:off x="2857067" y="2156533"/>
            <a:ext cx="8317200" cy="41552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38" name="Google Shape;138;p11"/>
          <p:cNvSpPr/>
          <p:nvPr/>
        </p:nvSpPr>
        <p:spPr>
          <a:xfrm>
            <a:off x="1346427" y="3359266"/>
            <a:ext cx="370885" cy="370885"/>
          </a:xfrm>
          <a:custGeom>
            <a:avLst/>
            <a:gdLst/>
            <a:ahLst/>
            <a:cxnLst/>
            <a:rect l="l" t="t" r="r" b="b"/>
            <a:pathLst>
              <a:path w="1862" h="1862" extrusionOk="0">
                <a:moveTo>
                  <a:pt x="932" y="1862"/>
                </a:moveTo>
                <a:cubicBezTo>
                  <a:pt x="1446" y="1862"/>
                  <a:pt x="1861" y="1442"/>
                  <a:pt x="1861" y="933"/>
                </a:cubicBezTo>
                <a:cubicBezTo>
                  <a:pt x="1861" y="418"/>
                  <a:pt x="1444" y="1"/>
                  <a:pt x="932" y="1"/>
                </a:cubicBezTo>
                <a:cubicBezTo>
                  <a:pt x="418" y="1"/>
                  <a:pt x="0" y="420"/>
                  <a:pt x="0" y="933"/>
                </a:cubicBezTo>
                <a:cubicBezTo>
                  <a:pt x="4" y="1447"/>
                  <a:pt x="420" y="1862"/>
                  <a:pt x="932" y="1862"/>
                </a:cubicBezTo>
                <a:close/>
              </a:path>
            </a:pathLst>
          </a:custGeom>
          <a:solidFill>
            <a:srgbClr val="88A6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39" name="Google Shape;139;p11"/>
          <p:cNvGrpSpPr/>
          <p:nvPr/>
        </p:nvGrpSpPr>
        <p:grpSpPr>
          <a:xfrm>
            <a:off x="1324723" y="1673569"/>
            <a:ext cx="1447453" cy="1447951"/>
            <a:chOff x="-3274611" y="2338122"/>
            <a:chExt cx="866462" cy="866760"/>
          </a:xfrm>
        </p:grpSpPr>
        <p:sp>
          <p:nvSpPr>
            <p:cNvPr id="140" name="Google Shape;140;p11"/>
            <p:cNvSpPr/>
            <p:nvPr/>
          </p:nvSpPr>
          <p:spPr>
            <a:xfrm>
              <a:off x="-3274611" y="2338122"/>
              <a:ext cx="866462" cy="866462"/>
            </a:xfrm>
            <a:custGeom>
              <a:avLst/>
              <a:gdLst/>
              <a:ahLst/>
              <a:cxnLst/>
              <a:rect l="l" t="t" r="r" b="b"/>
              <a:pathLst>
                <a:path w="5800" h="5800" extrusionOk="0">
                  <a:moveTo>
                    <a:pt x="2900" y="5799"/>
                  </a:moveTo>
                  <a:cubicBezTo>
                    <a:pt x="4498" y="5799"/>
                    <a:pt x="5800" y="4496"/>
                    <a:pt x="5800" y="2900"/>
                  </a:cubicBezTo>
                  <a:cubicBezTo>
                    <a:pt x="5800" y="1300"/>
                    <a:pt x="4496" y="1"/>
                    <a:pt x="2900" y="1"/>
                  </a:cubicBezTo>
                  <a:cubicBezTo>
                    <a:pt x="1300" y="1"/>
                    <a:pt x="1" y="1304"/>
                    <a:pt x="1" y="2900"/>
                  </a:cubicBezTo>
                  <a:cubicBezTo>
                    <a:pt x="1" y="4496"/>
                    <a:pt x="1302" y="5799"/>
                    <a:pt x="2900" y="57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1" name="Google Shape;141;p11"/>
            <p:cNvSpPr/>
            <p:nvPr/>
          </p:nvSpPr>
          <p:spPr>
            <a:xfrm>
              <a:off x="-3172279" y="2383237"/>
              <a:ext cx="460271" cy="499411"/>
            </a:xfrm>
            <a:custGeom>
              <a:avLst/>
              <a:gdLst/>
              <a:ahLst/>
              <a:cxnLst/>
              <a:rect l="l" t="t" r="r" b="b"/>
              <a:pathLst>
                <a:path w="3081" h="3343" extrusionOk="0">
                  <a:moveTo>
                    <a:pt x="2608" y="1"/>
                  </a:moveTo>
                  <a:cubicBezTo>
                    <a:pt x="2739" y="1"/>
                    <a:pt x="2855" y="52"/>
                    <a:pt x="2941" y="141"/>
                  </a:cubicBezTo>
                  <a:cubicBezTo>
                    <a:pt x="3027" y="225"/>
                    <a:pt x="3081" y="344"/>
                    <a:pt x="3081" y="474"/>
                  </a:cubicBezTo>
                  <a:cubicBezTo>
                    <a:pt x="3081" y="605"/>
                    <a:pt x="3029" y="721"/>
                    <a:pt x="2941" y="809"/>
                  </a:cubicBezTo>
                  <a:cubicBezTo>
                    <a:pt x="2855" y="895"/>
                    <a:pt x="2739" y="947"/>
                    <a:pt x="2608" y="947"/>
                  </a:cubicBezTo>
                  <a:cubicBezTo>
                    <a:pt x="2476" y="947"/>
                    <a:pt x="2361" y="895"/>
                    <a:pt x="2273" y="809"/>
                  </a:cubicBezTo>
                  <a:cubicBezTo>
                    <a:pt x="2188" y="725"/>
                    <a:pt x="2135" y="605"/>
                    <a:pt x="2135" y="474"/>
                  </a:cubicBezTo>
                  <a:cubicBezTo>
                    <a:pt x="2135" y="344"/>
                    <a:pt x="2186" y="227"/>
                    <a:pt x="2273" y="141"/>
                  </a:cubicBezTo>
                  <a:cubicBezTo>
                    <a:pt x="2361" y="56"/>
                    <a:pt x="2478" y="1"/>
                    <a:pt x="2608" y="1"/>
                  </a:cubicBezTo>
                  <a:close/>
                  <a:moveTo>
                    <a:pt x="994" y="2308"/>
                  </a:moveTo>
                  <a:cubicBezTo>
                    <a:pt x="1138" y="2308"/>
                    <a:pt x="1265" y="2364"/>
                    <a:pt x="1358" y="2458"/>
                  </a:cubicBezTo>
                  <a:cubicBezTo>
                    <a:pt x="1454" y="2555"/>
                    <a:pt x="1510" y="2682"/>
                    <a:pt x="1510" y="2826"/>
                  </a:cubicBezTo>
                  <a:cubicBezTo>
                    <a:pt x="1510" y="2970"/>
                    <a:pt x="1454" y="3100"/>
                    <a:pt x="1358" y="3192"/>
                  </a:cubicBezTo>
                  <a:cubicBezTo>
                    <a:pt x="1265" y="3287"/>
                    <a:pt x="1136" y="3342"/>
                    <a:pt x="992" y="3342"/>
                  </a:cubicBezTo>
                  <a:cubicBezTo>
                    <a:pt x="846" y="3342"/>
                    <a:pt x="718" y="3287"/>
                    <a:pt x="626" y="3192"/>
                  </a:cubicBezTo>
                  <a:cubicBezTo>
                    <a:pt x="533" y="3096"/>
                    <a:pt x="473" y="2968"/>
                    <a:pt x="473" y="2824"/>
                  </a:cubicBezTo>
                  <a:cubicBezTo>
                    <a:pt x="473" y="2680"/>
                    <a:pt x="531" y="2551"/>
                    <a:pt x="626" y="2458"/>
                  </a:cubicBezTo>
                  <a:cubicBezTo>
                    <a:pt x="720" y="2366"/>
                    <a:pt x="852" y="2308"/>
                    <a:pt x="994" y="2308"/>
                  </a:cubicBezTo>
                  <a:close/>
                  <a:moveTo>
                    <a:pt x="1300" y="2524"/>
                  </a:moveTo>
                  <a:cubicBezTo>
                    <a:pt x="1222" y="2446"/>
                    <a:pt x="1115" y="2396"/>
                    <a:pt x="996" y="2396"/>
                  </a:cubicBezTo>
                  <a:cubicBezTo>
                    <a:pt x="876" y="2396"/>
                    <a:pt x="769" y="2446"/>
                    <a:pt x="691" y="2524"/>
                  </a:cubicBezTo>
                  <a:cubicBezTo>
                    <a:pt x="615" y="2600"/>
                    <a:pt x="566" y="2709"/>
                    <a:pt x="566" y="2826"/>
                  </a:cubicBezTo>
                  <a:cubicBezTo>
                    <a:pt x="566" y="2946"/>
                    <a:pt x="615" y="3052"/>
                    <a:pt x="691" y="3131"/>
                  </a:cubicBezTo>
                  <a:cubicBezTo>
                    <a:pt x="769" y="3207"/>
                    <a:pt x="876" y="3256"/>
                    <a:pt x="996" y="3256"/>
                  </a:cubicBezTo>
                  <a:cubicBezTo>
                    <a:pt x="1115" y="3256"/>
                    <a:pt x="1222" y="3207"/>
                    <a:pt x="1300" y="3131"/>
                  </a:cubicBezTo>
                  <a:cubicBezTo>
                    <a:pt x="1376" y="3052"/>
                    <a:pt x="1425" y="2946"/>
                    <a:pt x="1425" y="2826"/>
                  </a:cubicBezTo>
                  <a:cubicBezTo>
                    <a:pt x="1425" y="2709"/>
                    <a:pt x="1376" y="2600"/>
                    <a:pt x="1300" y="2524"/>
                  </a:cubicBezTo>
                  <a:close/>
                  <a:moveTo>
                    <a:pt x="301" y="1451"/>
                  </a:moveTo>
                  <a:cubicBezTo>
                    <a:pt x="383" y="1451"/>
                    <a:pt x="461" y="1486"/>
                    <a:pt x="515" y="1539"/>
                  </a:cubicBezTo>
                  <a:cubicBezTo>
                    <a:pt x="570" y="1592"/>
                    <a:pt x="603" y="1671"/>
                    <a:pt x="603" y="1753"/>
                  </a:cubicBezTo>
                  <a:cubicBezTo>
                    <a:pt x="603" y="1835"/>
                    <a:pt x="568" y="1911"/>
                    <a:pt x="515" y="1965"/>
                  </a:cubicBezTo>
                  <a:cubicBezTo>
                    <a:pt x="461" y="2020"/>
                    <a:pt x="383" y="2053"/>
                    <a:pt x="301" y="2053"/>
                  </a:cubicBezTo>
                  <a:cubicBezTo>
                    <a:pt x="220" y="2053"/>
                    <a:pt x="142" y="2020"/>
                    <a:pt x="89" y="1965"/>
                  </a:cubicBezTo>
                  <a:cubicBezTo>
                    <a:pt x="33" y="1911"/>
                    <a:pt x="0" y="1835"/>
                    <a:pt x="0" y="1753"/>
                  </a:cubicBezTo>
                  <a:cubicBezTo>
                    <a:pt x="0" y="1671"/>
                    <a:pt x="35" y="1592"/>
                    <a:pt x="89" y="1539"/>
                  </a:cubicBezTo>
                  <a:cubicBezTo>
                    <a:pt x="144" y="1486"/>
                    <a:pt x="220" y="1451"/>
                    <a:pt x="301" y="1451"/>
                  </a:cubicBezTo>
                  <a:close/>
                  <a:moveTo>
                    <a:pt x="451" y="1601"/>
                  </a:moveTo>
                  <a:cubicBezTo>
                    <a:pt x="412" y="1562"/>
                    <a:pt x="358" y="1537"/>
                    <a:pt x="301" y="1537"/>
                  </a:cubicBezTo>
                  <a:cubicBezTo>
                    <a:pt x="243" y="1537"/>
                    <a:pt x="190" y="1560"/>
                    <a:pt x="153" y="1601"/>
                  </a:cubicBezTo>
                  <a:cubicBezTo>
                    <a:pt x="114" y="1640"/>
                    <a:pt x="89" y="1691"/>
                    <a:pt x="89" y="1749"/>
                  </a:cubicBezTo>
                  <a:cubicBezTo>
                    <a:pt x="89" y="1808"/>
                    <a:pt x="111" y="1862"/>
                    <a:pt x="153" y="1899"/>
                  </a:cubicBezTo>
                  <a:cubicBezTo>
                    <a:pt x="192" y="1938"/>
                    <a:pt x="245" y="1961"/>
                    <a:pt x="301" y="1961"/>
                  </a:cubicBezTo>
                  <a:cubicBezTo>
                    <a:pt x="360" y="1961"/>
                    <a:pt x="414" y="1938"/>
                    <a:pt x="451" y="1899"/>
                  </a:cubicBezTo>
                  <a:cubicBezTo>
                    <a:pt x="490" y="1860"/>
                    <a:pt x="515" y="1806"/>
                    <a:pt x="515" y="1749"/>
                  </a:cubicBezTo>
                  <a:cubicBezTo>
                    <a:pt x="515" y="1693"/>
                    <a:pt x="492" y="1642"/>
                    <a:pt x="451" y="1601"/>
                  </a:cubicBezTo>
                  <a:close/>
                  <a:moveTo>
                    <a:pt x="2608" y="89"/>
                  </a:moveTo>
                  <a:cubicBezTo>
                    <a:pt x="2503" y="89"/>
                    <a:pt x="2404" y="132"/>
                    <a:pt x="2334" y="202"/>
                  </a:cubicBezTo>
                  <a:cubicBezTo>
                    <a:pt x="2267" y="272"/>
                    <a:pt x="2221" y="369"/>
                    <a:pt x="2221" y="474"/>
                  </a:cubicBezTo>
                  <a:cubicBezTo>
                    <a:pt x="2221" y="581"/>
                    <a:pt x="2267" y="677"/>
                    <a:pt x="2334" y="747"/>
                  </a:cubicBezTo>
                  <a:cubicBezTo>
                    <a:pt x="2404" y="815"/>
                    <a:pt x="2503" y="860"/>
                    <a:pt x="2608" y="860"/>
                  </a:cubicBezTo>
                  <a:cubicBezTo>
                    <a:pt x="2713" y="860"/>
                    <a:pt x="2811" y="817"/>
                    <a:pt x="2879" y="747"/>
                  </a:cubicBezTo>
                  <a:cubicBezTo>
                    <a:pt x="2949" y="677"/>
                    <a:pt x="2992" y="581"/>
                    <a:pt x="2992" y="474"/>
                  </a:cubicBezTo>
                  <a:cubicBezTo>
                    <a:pt x="2992" y="262"/>
                    <a:pt x="2820" y="89"/>
                    <a:pt x="2608" y="89"/>
                  </a:cubicBezTo>
                  <a:close/>
                </a:path>
              </a:pathLst>
            </a:custGeom>
            <a:solidFill>
              <a:srgbClr val="88A6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2" name="Google Shape;142;p11"/>
            <p:cNvSpPr/>
            <p:nvPr/>
          </p:nvSpPr>
          <p:spPr>
            <a:xfrm>
              <a:off x="-3188264" y="2461666"/>
              <a:ext cx="780115" cy="743215"/>
            </a:xfrm>
            <a:custGeom>
              <a:avLst/>
              <a:gdLst/>
              <a:ahLst/>
              <a:cxnLst/>
              <a:rect l="l" t="t" r="r" b="b"/>
              <a:pathLst>
                <a:path w="5222" h="4975" extrusionOk="0">
                  <a:moveTo>
                    <a:pt x="4350" y="0"/>
                  </a:moveTo>
                  <a:cubicBezTo>
                    <a:pt x="4742" y="385"/>
                    <a:pt x="5026" y="878"/>
                    <a:pt x="5152" y="1433"/>
                  </a:cubicBezTo>
                  <a:cubicBezTo>
                    <a:pt x="5010" y="1448"/>
                    <a:pt x="4880" y="1512"/>
                    <a:pt x="4786" y="1610"/>
                  </a:cubicBezTo>
                  <a:cubicBezTo>
                    <a:pt x="4675" y="1721"/>
                    <a:pt x="4607" y="1876"/>
                    <a:pt x="4607" y="2046"/>
                  </a:cubicBezTo>
                  <a:cubicBezTo>
                    <a:pt x="4607" y="2217"/>
                    <a:pt x="4675" y="2371"/>
                    <a:pt x="4786" y="2484"/>
                  </a:cubicBezTo>
                  <a:cubicBezTo>
                    <a:pt x="4886" y="2585"/>
                    <a:pt x="5018" y="2649"/>
                    <a:pt x="5164" y="2661"/>
                  </a:cubicBezTo>
                  <a:cubicBezTo>
                    <a:pt x="4917" y="3870"/>
                    <a:pt x="3918" y="4806"/>
                    <a:pt x="2674" y="4954"/>
                  </a:cubicBezTo>
                  <a:cubicBezTo>
                    <a:pt x="2676" y="4933"/>
                    <a:pt x="2676" y="4913"/>
                    <a:pt x="2676" y="4894"/>
                  </a:cubicBezTo>
                  <a:cubicBezTo>
                    <a:pt x="2676" y="4705"/>
                    <a:pt x="2600" y="4534"/>
                    <a:pt x="2476" y="4411"/>
                  </a:cubicBezTo>
                  <a:cubicBezTo>
                    <a:pt x="2353" y="4288"/>
                    <a:pt x="2180" y="4212"/>
                    <a:pt x="1993" y="4212"/>
                  </a:cubicBezTo>
                  <a:cubicBezTo>
                    <a:pt x="1802" y="4212"/>
                    <a:pt x="1633" y="4288"/>
                    <a:pt x="1510" y="4411"/>
                  </a:cubicBezTo>
                  <a:cubicBezTo>
                    <a:pt x="1407" y="4514"/>
                    <a:pt x="1337" y="4648"/>
                    <a:pt x="1317" y="4798"/>
                  </a:cubicBezTo>
                  <a:cubicBezTo>
                    <a:pt x="790" y="4602"/>
                    <a:pt x="334" y="4257"/>
                    <a:pt x="0" y="3815"/>
                  </a:cubicBezTo>
                  <a:cubicBezTo>
                    <a:pt x="1238" y="3872"/>
                    <a:pt x="1701" y="3615"/>
                    <a:pt x="2090" y="2667"/>
                  </a:cubicBezTo>
                  <a:cubicBezTo>
                    <a:pt x="2503" y="1660"/>
                    <a:pt x="3457" y="2795"/>
                    <a:pt x="3737" y="1218"/>
                  </a:cubicBezTo>
                  <a:cubicBezTo>
                    <a:pt x="3871" y="467"/>
                    <a:pt x="4121" y="138"/>
                    <a:pt x="4350" y="0"/>
                  </a:cubicBezTo>
                  <a:close/>
                  <a:moveTo>
                    <a:pt x="5166" y="1518"/>
                  </a:moveTo>
                  <a:cubicBezTo>
                    <a:pt x="5043" y="1530"/>
                    <a:pt x="4930" y="1588"/>
                    <a:pt x="4845" y="1670"/>
                  </a:cubicBezTo>
                  <a:cubicBezTo>
                    <a:pt x="4751" y="1765"/>
                    <a:pt x="4691" y="1898"/>
                    <a:pt x="4691" y="2042"/>
                  </a:cubicBezTo>
                  <a:cubicBezTo>
                    <a:pt x="4691" y="2188"/>
                    <a:pt x="4751" y="2320"/>
                    <a:pt x="4845" y="2414"/>
                  </a:cubicBezTo>
                  <a:cubicBezTo>
                    <a:pt x="4932" y="2503"/>
                    <a:pt x="5049" y="2558"/>
                    <a:pt x="5176" y="2567"/>
                  </a:cubicBezTo>
                  <a:cubicBezTo>
                    <a:pt x="5205" y="2404"/>
                    <a:pt x="5219" y="2238"/>
                    <a:pt x="5219" y="2067"/>
                  </a:cubicBezTo>
                  <a:cubicBezTo>
                    <a:pt x="5222" y="1882"/>
                    <a:pt x="5203" y="1697"/>
                    <a:pt x="5166" y="1518"/>
                  </a:cubicBezTo>
                  <a:close/>
                  <a:moveTo>
                    <a:pt x="2581" y="4962"/>
                  </a:moveTo>
                  <a:cubicBezTo>
                    <a:pt x="2583" y="4940"/>
                    <a:pt x="2585" y="4915"/>
                    <a:pt x="2585" y="4892"/>
                  </a:cubicBezTo>
                  <a:cubicBezTo>
                    <a:pt x="2585" y="4728"/>
                    <a:pt x="2520" y="4580"/>
                    <a:pt x="2411" y="4471"/>
                  </a:cubicBezTo>
                  <a:cubicBezTo>
                    <a:pt x="2304" y="4364"/>
                    <a:pt x="2153" y="4296"/>
                    <a:pt x="1989" y="4296"/>
                  </a:cubicBezTo>
                  <a:cubicBezTo>
                    <a:pt x="1824" y="4296"/>
                    <a:pt x="1676" y="4364"/>
                    <a:pt x="1567" y="4471"/>
                  </a:cubicBezTo>
                  <a:cubicBezTo>
                    <a:pt x="1475" y="4563"/>
                    <a:pt x="1413" y="4687"/>
                    <a:pt x="1399" y="4826"/>
                  </a:cubicBezTo>
                  <a:cubicBezTo>
                    <a:pt x="1689" y="4923"/>
                    <a:pt x="1997" y="4975"/>
                    <a:pt x="2320" y="4975"/>
                  </a:cubicBezTo>
                  <a:cubicBezTo>
                    <a:pt x="2408" y="4972"/>
                    <a:pt x="2497" y="4970"/>
                    <a:pt x="2581" y="4962"/>
                  </a:cubicBezTo>
                  <a:close/>
                </a:path>
              </a:pathLst>
            </a:custGeom>
            <a:solidFill>
              <a:srgbClr val="88A6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3" name="Google Shape;143;p11"/>
            <p:cNvSpPr/>
            <p:nvPr/>
          </p:nvSpPr>
          <p:spPr>
            <a:xfrm>
              <a:off x="-2737558" y="2820050"/>
              <a:ext cx="83061" cy="83210"/>
            </a:xfrm>
            <a:custGeom>
              <a:avLst/>
              <a:gdLst/>
              <a:ahLst/>
              <a:cxnLst/>
              <a:rect l="l" t="t" r="r" b="b"/>
              <a:pathLst>
                <a:path w="556" h="557" extrusionOk="0">
                  <a:moveTo>
                    <a:pt x="278" y="556"/>
                  </a:moveTo>
                  <a:cubicBezTo>
                    <a:pt x="430" y="556"/>
                    <a:pt x="555" y="433"/>
                    <a:pt x="555" y="279"/>
                  </a:cubicBezTo>
                  <a:cubicBezTo>
                    <a:pt x="555" y="126"/>
                    <a:pt x="432" y="1"/>
                    <a:pt x="278" y="1"/>
                  </a:cubicBezTo>
                  <a:cubicBezTo>
                    <a:pt x="128" y="1"/>
                    <a:pt x="0" y="124"/>
                    <a:pt x="0" y="279"/>
                  </a:cubicBezTo>
                  <a:cubicBezTo>
                    <a:pt x="0" y="429"/>
                    <a:pt x="128" y="556"/>
                    <a:pt x="278" y="5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44" name="Google Shape;144;p11"/>
          <p:cNvGrpSpPr/>
          <p:nvPr/>
        </p:nvGrpSpPr>
        <p:grpSpPr>
          <a:xfrm>
            <a:off x="2857044" y="1649441"/>
            <a:ext cx="8316911" cy="439423"/>
            <a:chOff x="552450" y="401675"/>
            <a:chExt cx="8079900" cy="426900"/>
          </a:xfrm>
        </p:grpSpPr>
        <p:sp>
          <p:nvSpPr>
            <p:cNvPr id="145" name="Google Shape;145;p11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6" name="Google Shape;146;p11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7" name="Google Shape;147;p11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8" name="Google Shape;148;p11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rgbClr val="6DC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49" name="Google Shape;149;p11"/>
          <p:cNvSpPr txBox="1">
            <a:spLocks noGrp="1"/>
          </p:cNvSpPr>
          <p:nvPr>
            <p:ph type="title" hasCustomPrompt="1"/>
          </p:nvPr>
        </p:nvSpPr>
        <p:spPr>
          <a:xfrm rot="294">
            <a:off x="4550400" y="2957733"/>
            <a:ext cx="4684800" cy="20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50" name="Google Shape;150;p11"/>
          <p:cNvSpPr txBox="1">
            <a:spLocks noGrp="1"/>
          </p:cNvSpPr>
          <p:nvPr>
            <p:ph type="subTitle" idx="1"/>
          </p:nvPr>
        </p:nvSpPr>
        <p:spPr>
          <a:xfrm>
            <a:off x="4831567" y="5198800"/>
            <a:ext cx="4122400" cy="9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6959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316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3"/>
          <p:cNvGrpSpPr/>
          <p:nvPr/>
        </p:nvGrpSpPr>
        <p:grpSpPr>
          <a:xfrm>
            <a:off x="694084" y="435400"/>
            <a:ext cx="10773200" cy="569200"/>
            <a:chOff x="552450" y="401675"/>
            <a:chExt cx="8079900" cy="426900"/>
          </a:xfrm>
        </p:grpSpPr>
        <p:sp>
          <p:nvSpPr>
            <p:cNvPr id="154" name="Google Shape;154;p13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58" name="Google Shape;158;p13"/>
          <p:cNvSpPr/>
          <p:nvPr/>
        </p:nvSpPr>
        <p:spPr>
          <a:xfrm>
            <a:off x="694100" y="1092200"/>
            <a:ext cx="10773200" cy="51984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59" name="Google Shape;159;p13"/>
          <p:cNvSpPr txBox="1">
            <a:spLocks noGrp="1"/>
          </p:cNvSpPr>
          <p:nvPr>
            <p:ph type="title"/>
          </p:nvPr>
        </p:nvSpPr>
        <p:spPr>
          <a:xfrm>
            <a:off x="2987275" y="2647820"/>
            <a:ext cx="2511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subTitle" idx="1"/>
          </p:nvPr>
        </p:nvSpPr>
        <p:spPr>
          <a:xfrm>
            <a:off x="2772733" y="3234933"/>
            <a:ext cx="29728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title" idx="2" hasCustomPrompt="1"/>
          </p:nvPr>
        </p:nvSpPr>
        <p:spPr>
          <a:xfrm rot="1296">
            <a:off x="6394643" y="4493863"/>
            <a:ext cx="1060800" cy="7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62" name="Google Shape;162;p13"/>
          <p:cNvSpPr txBox="1">
            <a:spLocks noGrp="1"/>
          </p:cNvSpPr>
          <p:nvPr>
            <p:ph type="title" idx="3" hasCustomPrompt="1"/>
          </p:nvPr>
        </p:nvSpPr>
        <p:spPr>
          <a:xfrm>
            <a:off x="1174741" y="4494463"/>
            <a:ext cx="1060800" cy="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63" name="Google Shape;163;p13"/>
          <p:cNvSpPr txBox="1">
            <a:spLocks noGrp="1"/>
          </p:cNvSpPr>
          <p:nvPr>
            <p:ph type="title" idx="4"/>
          </p:nvPr>
        </p:nvSpPr>
        <p:spPr>
          <a:xfrm>
            <a:off x="2989869" y="4455767"/>
            <a:ext cx="2506400" cy="5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subTitle" idx="5"/>
          </p:nvPr>
        </p:nvSpPr>
        <p:spPr>
          <a:xfrm>
            <a:off x="2783213" y="5043400"/>
            <a:ext cx="2972800" cy="7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title" idx="6"/>
          </p:nvPr>
        </p:nvSpPr>
        <p:spPr>
          <a:xfrm>
            <a:off x="8145541" y="4452967"/>
            <a:ext cx="2511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7"/>
          </p:nvPr>
        </p:nvSpPr>
        <p:spPr>
          <a:xfrm>
            <a:off x="7909800" y="5043405"/>
            <a:ext cx="2983200" cy="7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title" idx="8"/>
          </p:nvPr>
        </p:nvSpPr>
        <p:spPr>
          <a:xfrm>
            <a:off x="8145541" y="2647820"/>
            <a:ext cx="2511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9"/>
          </p:nvPr>
        </p:nvSpPr>
        <p:spPr>
          <a:xfrm>
            <a:off x="7909816" y="3233133"/>
            <a:ext cx="2983200" cy="7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title" idx="13" hasCustomPrompt="1"/>
          </p:nvPr>
        </p:nvSpPr>
        <p:spPr>
          <a:xfrm rot="1296">
            <a:off x="6394641" y="2619123"/>
            <a:ext cx="1060800" cy="7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0" name="Google Shape;170;p13"/>
          <p:cNvSpPr txBox="1">
            <a:spLocks noGrp="1"/>
          </p:cNvSpPr>
          <p:nvPr>
            <p:ph type="title" idx="14" hasCustomPrompt="1"/>
          </p:nvPr>
        </p:nvSpPr>
        <p:spPr>
          <a:xfrm rot="1302">
            <a:off x="1176933" y="2618933"/>
            <a:ext cx="1056400" cy="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1" name="Google Shape;171;p13"/>
          <p:cNvSpPr txBox="1">
            <a:spLocks noGrp="1"/>
          </p:cNvSpPr>
          <p:nvPr>
            <p:ph type="title" idx="15"/>
          </p:nvPr>
        </p:nvSpPr>
        <p:spPr>
          <a:xfrm>
            <a:off x="960000" y="1247884"/>
            <a:ext cx="10272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72" name="Google Shape;172;p13"/>
          <p:cNvGrpSpPr/>
          <p:nvPr/>
        </p:nvGrpSpPr>
        <p:grpSpPr>
          <a:xfrm>
            <a:off x="10352543" y="767308"/>
            <a:ext cx="1744469" cy="1744808"/>
            <a:chOff x="7764407" y="575481"/>
            <a:chExt cx="1308352" cy="1308606"/>
          </a:xfrm>
        </p:grpSpPr>
        <p:sp>
          <p:nvSpPr>
            <p:cNvPr id="173" name="Google Shape;173;p13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174" name="Google Shape;174;p13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175" name="Google Shape;175;p13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3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13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13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sp>
        <p:nvSpPr>
          <p:cNvPr id="179" name="Google Shape;179;p13"/>
          <p:cNvSpPr/>
          <p:nvPr/>
        </p:nvSpPr>
        <p:spPr>
          <a:xfrm>
            <a:off x="9941295" y="767316"/>
            <a:ext cx="791848" cy="791995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6022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14"/>
          <p:cNvGrpSpPr/>
          <p:nvPr/>
        </p:nvGrpSpPr>
        <p:grpSpPr>
          <a:xfrm>
            <a:off x="1547544" y="956908"/>
            <a:ext cx="9096891" cy="480632"/>
            <a:chOff x="552450" y="401675"/>
            <a:chExt cx="8079900" cy="426900"/>
          </a:xfrm>
        </p:grpSpPr>
        <p:sp>
          <p:nvSpPr>
            <p:cNvPr id="182" name="Google Shape;182;p14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86" name="Google Shape;186;p14"/>
          <p:cNvSpPr/>
          <p:nvPr/>
        </p:nvSpPr>
        <p:spPr>
          <a:xfrm>
            <a:off x="1547537" y="1511477"/>
            <a:ext cx="9096800" cy="43896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87" name="Google Shape;187;p14"/>
          <p:cNvSpPr txBox="1">
            <a:spLocks noGrp="1"/>
          </p:cNvSpPr>
          <p:nvPr>
            <p:ph type="title"/>
          </p:nvPr>
        </p:nvSpPr>
        <p:spPr>
          <a:xfrm rot="-732">
            <a:off x="3276533" y="4271796"/>
            <a:ext cx="5638800" cy="8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subTitle" idx="1"/>
          </p:nvPr>
        </p:nvSpPr>
        <p:spPr>
          <a:xfrm>
            <a:off x="3276533" y="2044333"/>
            <a:ext cx="5638800" cy="21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0964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solidFill>
          <a:schemeClr val="lt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/>
          <p:nvPr/>
        </p:nvSpPr>
        <p:spPr>
          <a:xfrm>
            <a:off x="694100" y="1092200"/>
            <a:ext cx="10773200" cy="51984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91" name="Google Shape;191;p15"/>
          <p:cNvGrpSpPr/>
          <p:nvPr/>
        </p:nvGrpSpPr>
        <p:grpSpPr>
          <a:xfrm>
            <a:off x="694084" y="435400"/>
            <a:ext cx="10773200" cy="569200"/>
            <a:chOff x="552450" y="401675"/>
            <a:chExt cx="8079900" cy="426900"/>
          </a:xfrm>
        </p:grpSpPr>
        <p:sp>
          <p:nvSpPr>
            <p:cNvPr id="192" name="Google Shape;192;p15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96" name="Google Shape;196;p15"/>
          <p:cNvSpPr txBox="1">
            <a:spLocks noGrp="1"/>
          </p:cNvSpPr>
          <p:nvPr>
            <p:ph type="title"/>
          </p:nvPr>
        </p:nvSpPr>
        <p:spPr>
          <a:xfrm>
            <a:off x="960000" y="1292300"/>
            <a:ext cx="102720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5"/>
          <p:cNvSpPr/>
          <p:nvPr/>
        </p:nvSpPr>
        <p:spPr>
          <a:xfrm>
            <a:off x="8941815" y="1299384"/>
            <a:ext cx="932908" cy="263201"/>
          </a:xfrm>
          <a:custGeom>
            <a:avLst/>
            <a:gdLst/>
            <a:ahLst/>
            <a:cxnLst/>
            <a:rect l="l" t="t" r="r" b="b"/>
            <a:pathLst>
              <a:path w="5508" h="1554" extrusionOk="0">
                <a:moveTo>
                  <a:pt x="778" y="1"/>
                </a:moveTo>
                <a:lnTo>
                  <a:pt x="4732" y="1"/>
                </a:lnTo>
                <a:cubicBezTo>
                  <a:pt x="5158" y="1"/>
                  <a:pt x="5508" y="350"/>
                  <a:pt x="5508" y="776"/>
                </a:cubicBezTo>
                <a:lnTo>
                  <a:pt x="5508" y="776"/>
                </a:lnTo>
                <a:cubicBezTo>
                  <a:pt x="5508" y="1204"/>
                  <a:pt x="5158" y="1553"/>
                  <a:pt x="4732" y="1553"/>
                </a:cubicBezTo>
                <a:lnTo>
                  <a:pt x="778" y="1553"/>
                </a:lnTo>
                <a:cubicBezTo>
                  <a:pt x="352" y="1553"/>
                  <a:pt x="3" y="1204"/>
                  <a:pt x="3" y="776"/>
                </a:cubicBezTo>
                <a:lnTo>
                  <a:pt x="3" y="776"/>
                </a:lnTo>
                <a:cubicBezTo>
                  <a:pt x="1" y="350"/>
                  <a:pt x="350" y="1"/>
                  <a:pt x="7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98" name="Google Shape;198;p15"/>
          <p:cNvGrpSpPr/>
          <p:nvPr/>
        </p:nvGrpSpPr>
        <p:grpSpPr>
          <a:xfrm rot="1454574">
            <a:off x="9906580" y="587509"/>
            <a:ext cx="1599633" cy="1559116"/>
            <a:chOff x="7352643" y="433005"/>
            <a:chExt cx="1199742" cy="1169354"/>
          </a:xfrm>
        </p:grpSpPr>
        <p:sp>
          <p:nvSpPr>
            <p:cNvPr id="199" name="Google Shape;199;p15"/>
            <p:cNvSpPr/>
            <p:nvPr/>
          </p:nvSpPr>
          <p:spPr>
            <a:xfrm rot="-562243">
              <a:off x="7524655" y="539535"/>
              <a:ext cx="956261" cy="95626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0" name="Google Shape;200;p15"/>
            <p:cNvSpPr/>
            <p:nvPr/>
          </p:nvSpPr>
          <p:spPr>
            <a:xfrm rot="-9675424">
              <a:off x="7476279" y="557078"/>
              <a:ext cx="921645" cy="921645"/>
            </a:xfrm>
            <a:custGeom>
              <a:avLst/>
              <a:gdLst/>
              <a:ahLst/>
              <a:cxnLst/>
              <a:rect l="l" t="t" r="r" b="b"/>
              <a:pathLst>
                <a:path w="18323" h="18323" extrusionOk="0">
                  <a:moveTo>
                    <a:pt x="15639" y="2684"/>
                  </a:moveTo>
                  <a:cubicBezTo>
                    <a:pt x="17358" y="4401"/>
                    <a:pt x="18323" y="6731"/>
                    <a:pt x="18323" y="9162"/>
                  </a:cubicBezTo>
                  <a:cubicBezTo>
                    <a:pt x="18323" y="11590"/>
                    <a:pt x="17358" y="13920"/>
                    <a:pt x="15639" y="15639"/>
                  </a:cubicBezTo>
                  <a:cubicBezTo>
                    <a:pt x="13922" y="17356"/>
                    <a:pt x="11592" y="18323"/>
                    <a:pt x="9162" y="18323"/>
                  </a:cubicBezTo>
                  <a:cubicBezTo>
                    <a:pt x="6733" y="18323"/>
                    <a:pt x="4403" y="17356"/>
                    <a:pt x="2684" y="15639"/>
                  </a:cubicBezTo>
                  <a:cubicBezTo>
                    <a:pt x="967" y="13920"/>
                    <a:pt x="1" y="11590"/>
                    <a:pt x="1" y="9162"/>
                  </a:cubicBezTo>
                  <a:cubicBezTo>
                    <a:pt x="1" y="6731"/>
                    <a:pt x="967" y="4401"/>
                    <a:pt x="2684" y="2684"/>
                  </a:cubicBezTo>
                  <a:cubicBezTo>
                    <a:pt x="4403" y="965"/>
                    <a:pt x="6733" y="1"/>
                    <a:pt x="9162" y="1"/>
                  </a:cubicBezTo>
                  <a:cubicBezTo>
                    <a:pt x="11592" y="1"/>
                    <a:pt x="13922" y="965"/>
                    <a:pt x="15639" y="26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1" name="Google Shape;201;p15"/>
            <p:cNvSpPr/>
            <p:nvPr/>
          </p:nvSpPr>
          <p:spPr>
            <a:xfrm rot="-9675424">
              <a:off x="7722870" y="932008"/>
              <a:ext cx="503703" cy="516228"/>
            </a:xfrm>
            <a:custGeom>
              <a:avLst/>
              <a:gdLst/>
              <a:ahLst/>
              <a:cxnLst/>
              <a:rect l="l" t="t" r="r" b="b"/>
              <a:pathLst>
                <a:path w="10014" h="10263" extrusionOk="0">
                  <a:moveTo>
                    <a:pt x="8596" y="30"/>
                  </a:moveTo>
                  <a:cubicBezTo>
                    <a:pt x="9008" y="54"/>
                    <a:pt x="9368" y="246"/>
                    <a:pt x="9620" y="536"/>
                  </a:cubicBezTo>
                  <a:cubicBezTo>
                    <a:pt x="9871" y="823"/>
                    <a:pt x="10013" y="1206"/>
                    <a:pt x="9986" y="1617"/>
                  </a:cubicBezTo>
                  <a:cubicBezTo>
                    <a:pt x="9962" y="2028"/>
                    <a:pt x="9769" y="2388"/>
                    <a:pt x="9481" y="2641"/>
                  </a:cubicBezTo>
                  <a:cubicBezTo>
                    <a:pt x="9193" y="2892"/>
                    <a:pt x="8810" y="3034"/>
                    <a:pt x="8401" y="3009"/>
                  </a:cubicBezTo>
                  <a:cubicBezTo>
                    <a:pt x="7990" y="2983"/>
                    <a:pt x="7630" y="2789"/>
                    <a:pt x="7379" y="2501"/>
                  </a:cubicBezTo>
                  <a:cubicBezTo>
                    <a:pt x="7126" y="2214"/>
                    <a:pt x="6984" y="1831"/>
                    <a:pt x="7011" y="1420"/>
                  </a:cubicBezTo>
                  <a:cubicBezTo>
                    <a:pt x="7036" y="1009"/>
                    <a:pt x="7229" y="649"/>
                    <a:pt x="7517" y="398"/>
                  </a:cubicBezTo>
                  <a:cubicBezTo>
                    <a:pt x="7805" y="145"/>
                    <a:pt x="8187" y="1"/>
                    <a:pt x="8596" y="30"/>
                  </a:cubicBezTo>
                  <a:close/>
                  <a:moveTo>
                    <a:pt x="3032" y="6968"/>
                  </a:moveTo>
                  <a:cubicBezTo>
                    <a:pt x="3482" y="6995"/>
                    <a:pt x="3879" y="7206"/>
                    <a:pt x="4155" y="7519"/>
                  </a:cubicBezTo>
                  <a:cubicBezTo>
                    <a:pt x="4432" y="7836"/>
                    <a:pt x="4587" y="8255"/>
                    <a:pt x="4558" y="8707"/>
                  </a:cubicBezTo>
                  <a:cubicBezTo>
                    <a:pt x="4531" y="9158"/>
                    <a:pt x="4319" y="9555"/>
                    <a:pt x="4007" y="9830"/>
                  </a:cubicBezTo>
                  <a:cubicBezTo>
                    <a:pt x="3690" y="10108"/>
                    <a:pt x="3270" y="10262"/>
                    <a:pt x="2818" y="10233"/>
                  </a:cubicBezTo>
                  <a:cubicBezTo>
                    <a:pt x="2368" y="10205"/>
                    <a:pt x="1971" y="9995"/>
                    <a:pt x="1695" y="9680"/>
                  </a:cubicBezTo>
                  <a:cubicBezTo>
                    <a:pt x="1418" y="9366"/>
                    <a:pt x="1263" y="8946"/>
                    <a:pt x="1292" y="8496"/>
                  </a:cubicBezTo>
                  <a:cubicBezTo>
                    <a:pt x="1319" y="8045"/>
                    <a:pt x="1531" y="7648"/>
                    <a:pt x="1843" y="7373"/>
                  </a:cubicBezTo>
                  <a:cubicBezTo>
                    <a:pt x="2160" y="7093"/>
                    <a:pt x="2582" y="6937"/>
                    <a:pt x="3032" y="6968"/>
                  </a:cubicBezTo>
                  <a:close/>
                  <a:moveTo>
                    <a:pt x="3949" y="7702"/>
                  </a:moveTo>
                  <a:cubicBezTo>
                    <a:pt x="3721" y="7441"/>
                    <a:pt x="3392" y="7268"/>
                    <a:pt x="3015" y="7241"/>
                  </a:cubicBezTo>
                  <a:cubicBezTo>
                    <a:pt x="2641" y="7217"/>
                    <a:pt x="2292" y="7348"/>
                    <a:pt x="2033" y="7576"/>
                  </a:cubicBezTo>
                  <a:cubicBezTo>
                    <a:pt x="1769" y="7805"/>
                    <a:pt x="1597" y="8134"/>
                    <a:pt x="1572" y="8510"/>
                  </a:cubicBezTo>
                  <a:cubicBezTo>
                    <a:pt x="1545" y="8884"/>
                    <a:pt x="1677" y="9234"/>
                    <a:pt x="1905" y="9493"/>
                  </a:cubicBezTo>
                  <a:cubicBezTo>
                    <a:pt x="2135" y="9756"/>
                    <a:pt x="2464" y="9929"/>
                    <a:pt x="2839" y="9954"/>
                  </a:cubicBezTo>
                  <a:cubicBezTo>
                    <a:pt x="3215" y="9980"/>
                    <a:pt x="3565" y="9849"/>
                    <a:pt x="3824" y="9621"/>
                  </a:cubicBezTo>
                  <a:cubicBezTo>
                    <a:pt x="4085" y="9390"/>
                    <a:pt x="4258" y="9061"/>
                    <a:pt x="4284" y="8687"/>
                  </a:cubicBezTo>
                  <a:cubicBezTo>
                    <a:pt x="4307" y="8313"/>
                    <a:pt x="4177" y="7965"/>
                    <a:pt x="3949" y="7702"/>
                  </a:cubicBezTo>
                  <a:close/>
                  <a:moveTo>
                    <a:pt x="1027" y="4124"/>
                  </a:moveTo>
                  <a:cubicBezTo>
                    <a:pt x="1288" y="4142"/>
                    <a:pt x="1518" y="4262"/>
                    <a:pt x="1679" y="4445"/>
                  </a:cubicBezTo>
                  <a:cubicBezTo>
                    <a:pt x="1841" y="4628"/>
                    <a:pt x="1932" y="4872"/>
                    <a:pt x="1913" y="5134"/>
                  </a:cubicBezTo>
                  <a:cubicBezTo>
                    <a:pt x="1895" y="5397"/>
                    <a:pt x="1776" y="5625"/>
                    <a:pt x="1592" y="5787"/>
                  </a:cubicBezTo>
                  <a:cubicBezTo>
                    <a:pt x="1409" y="5946"/>
                    <a:pt x="1165" y="6038"/>
                    <a:pt x="904" y="6022"/>
                  </a:cubicBezTo>
                  <a:cubicBezTo>
                    <a:pt x="640" y="6003"/>
                    <a:pt x="412" y="5882"/>
                    <a:pt x="254" y="5699"/>
                  </a:cubicBezTo>
                  <a:cubicBezTo>
                    <a:pt x="91" y="5516"/>
                    <a:pt x="1" y="5273"/>
                    <a:pt x="19" y="5010"/>
                  </a:cubicBezTo>
                  <a:cubicBezTo>
                    <a:pt x="36" y="4749"/>
                    <a:pt x="157" y="4519"/>
                    <a:pt x="340" y="4360"/>
                  </a:cubicBezTo>
                  <a:cubicBezTo>
                    <a:pt x="523" y="4196"/>
                    <a:pt x="768" y="4105"/>
                    <a:pt x="1027" y="4124"/>
                  </a:cubicBezTo>
                  <a:close/>
                  <a:moveTo>
                    <a:pt x="1471" y="4628"/>
                  </a:moveTo>
                  <a:cubicBezTo>
                    <a:pt x="1358" y="4496"/>
                    <a:pt x="1196" y="4412"/>
                    <a:pt x="1008" y="4399"/>
                  </a:cubicBezTo>
                  <a:cubicBezTo>
                    <a:pt x="823" y="4387"/>
                    <a:pt x="651" y="4451"/>
                    <a:pt x="521" y="4566"/>
                  </a:cubicBezTo>
                  <a:cubicBezTo>
                    <a:pt x="390" y="4679"/>
                    <a:pt x="305" y="4842"/>
                    <a:pt x="291" y="5029"/>
                  </a:cubicBezTo>
                  <a:cubicBezTo>
                    <a:pt x="278" y="5214"/>
                    <a:pt x="342" y="5389"/>
                    <a:pt x="455" y="5518"/>
                  </a:cubicBezTo>
                  <a:cubicBezTo>
                    <a:pt x="568" y="5646"/>
                    <a:pt x="733" y="5734"/>
                    <a:pt x="918" y="5746"/>
                  </a:cubicBezTo>
                  <a:cubicBezTo>
                    <a:pt x="1103" y="5759"/>
                    <a:pt x="1278" y="5695"/>
                    <a:pt x="1407" y="5582"/>
                  </a:cubicBezTo>
                  <a:cubicBezTo>
                    <a:pt x="1535" y="5469"/>
                    <a:pt x="1623" y="5304"/>
                    <a:pt x="1636" y="5119"/>
                  </a:cubicBezTo>
                  <a:cubicBezTo>
                    <a:pt x="1648" y="4928"/>
                    <a:pt x="1584" y="4757"/>
                    <a:pt x="1471" y="4628"/>
                  </a:cubicBezTo>
                  <a:close/>
                  <a:moveTo>
                    <a:pt x="8578" y="305"/>
                  </a:moveTo>
                  <a:cubicBezTo>
                    <a:pt x="8245" y="285"/>
                    <a:pt x="7930" y="400"/>
                    <a:pt x="7700" y="603"/>
                  </a:cubicBezTo>
                  <a:cubicBezTo>
                    <a:pt x="7465" y="809"/>
                    <a:pt x="7311" y="1101"/>
                    <a:pt x="7289" y="1436"/>
                  </a:cubicBezTo>
                  <a:cubicBezTo>
                    <a:pt x="7268" y="1769"/>
                    <a:pt x="7383" y="2080"/>
                    <a:pt x="7587" y="2314"/>
                  </a:cubicBezTo>
                  <a:cubicBezTo>
                    <a:pt x="7790" y="2549"/>
                    <a:pt x="8084" y="2703"/>
                    <a:pt x="8420" y="2726"/>
                  </a:cubicBezTo>
                  <a:cubicBezTo>
                    <a:pt x="8753" y="2746"/>
                    <a:pt x="9065" y="2631"/>
                    <a:pt x="9298" y="2427"/>
                  </a:cubicBezTo>
                  <a:cubicBezTo>
                    <a:pt x="9532" y="2224"/>
                    <a:pt x="9686" y="1930"/>
                    <a:pt x="9709" y="1595"/>
                  </a:cubicBezTo>
                  <a:cubicBezTo>
                    <a:pt x="9756" y="926"/>
                    <a:pt x="9250" y="348"/>
                    <a:pt x="8578" y="305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2" name="Google Shape;202;p15"/>
            <p:cNvSpPr/>
            <p:nvPr/>
          </p:nvSpPr>
          <p:spPr>
            <a:xfrm rot="-9675424">
              <a:off x="7501831" y="548847"/>
              <a:ext cx="847906" cy="768734"/>
            </a:xfrm>
            <a:custGeom>
              <a:avLst/>
              <a:gdLst/>
              <a:ahLst/>
              <a:cxnLst/>
              <a:rect l="l" t="t" r="r" b="b"/>
              <a:pathLst>
                <a:path w="16857" h="15283" extrusionOk="0">
                  <a:moveTo>
                    <a:pt x="14493" y="0"/>
                  </a:moveTo>
                  <a:cubicBezTo>
                    <a:pt x="15653" y="1289"/>
                    <a:pt x="16445" y="2904"/>
                    <a:pt x="16725" y="4676"/>
                  </a:cubicBezTo>
                  <a:cubicBezTo>
                    <a:pt x="16272" y="4697"/>
                    <a:pt x="15859" y="4874"/>
                    <a:pt x="15534" y="5159"/>
                  </a:cubicBezTo>
                  <a:cubicBezTo>
                    <a:pt x="15160" y="5488"/>
                    <a:pt x="14911" y="5961"/>
                    <a:pt x="14874" y="6498"/>
                  </a:cubicBezTo>
                  <a:cubicBezTo>
                    <a:pt x="14839" y="7035"/>
                    <a:pt x="15026" y="7537"/>
                    <a:pt x="15355" y="7911"/>
                  </a:cubicBezTo>
                  <a:cubicBezTo>
                    <a:pt x="15645" y="8244"/>
                    <a:pt x="16048" y="8476"/>
                    <a:pt x="16509" y="8552"/>
                  </a:cubicBezTo>
                  <a:cubicBezTo>
                    <a:pt x="15478" y="12311"/>
                    <a:pt x="12131" y="15053"/>
                    <a:pt x="8187" y="15266"/>
                  </a:cubicBezTo>
                  <a:cubicBezTo>
                    <a:pt x="8195" y="15201"/>
                    <a:pt x="8201" y="15139"/>
                    <a:pt x="8207" y="15075"/>
                  </a:cubicBezTo>
                  <a:cubicBezTo>
                    <a:pt x="8244" y="14479"/>
                    <a:pt x="8039" y="13926"/>
                    <a:pt x="7677" y="13510"/>
                  </a:cubicBezTo>
                  <a:cubicBezTo>
                    <a:pt x="7313" y="13093"/>
                    <a:pt x="6790" y="12819"/>
                    <a:pt x="6196" y="12780"/>
                  </a:cubicBezTo>
                  <a:cubicBezTo>
                    <a:pt x="5602" y="12741"/>
                    <a:pt x="5047" y="12947"/>
                    <a:pt x="4631" y="13309"/>
                  </a:cubicBezTo>
                  <a:cubicBezTo>
                    <a:pt x="4288" y="13611"/>
                    <a:pt x="4043" y="14016"/>
                    <a:pt x="3942" y="14485"/>
                  </a:cubicBezTo>
                  <a:cubicBezTo>
                    <a:pt x="2320" y="13759"/>
                    <a:pt x="954" y="12583"/>
                    <a:pt x="0" y="11117"/>
                  </a:cubicBezTo>
                  <a:cubicBezTo>
                    <a:pt x="3899" y="11551"/>
                    <a:pt x="5402" y="10839"/>
                    <a:pt x="6829" y="7921"/>
                  </a:cubicBezTo>
                  <a:cubicBezTo>
                    <a:pt x="8343" y="4826"/>
                    <a:pt x="11113" y="8604"/>
                    <a:pt x="12322" y="3691"/>
                  </a:cubicBezTo>
                  <a:cubicBezTo>
                    <a:pt x="12892" y="1372"/>
                    <a:pt x="13749" y="391"/>
                    <a:pt x="14493" y="0"/>
                  </a:cubicBezTo>
                  <a:close/>
                  <a:moveTo>
                    <a:pt x="16764" y="4954"/>
                  </a:moveTo>
                  <a:cubicBezTo>
                    <a:pt x="16365" y="4966"/>
                    <a:pt x="16001" y="5120"/>
                    <a:pt x="15717" y="5367"/>
                  </a:cubicBezTo>
                  <a:cubicBezTo>
                    <a:pt x="15396" y="5649"/>
                    <a:pt x="15180" y="6056"/>
                    <a:pt x="15151" y="6513"/>
                  </a:cubicBezTo>
                  <a:cubicBezTo>
                    <a:pt x="15123" y="6973"/>
                    <a:pt x="15283" y="7403"/>
                    <a:pt x="15563" y="7724"/>
                  </a:cubicBezTo>
                  <a:cubicBezTo>
                    <a:pt x="15818" y="8014"/>
                    <a:pt x="16171" y="8217"/>
                    <a:pt x="16579" y="8277"/>
                  </a:cubicBezTo>
                  <a:cubicBezTo>
                    <a:pt x="16700" y="7771"/>
                    <a:pt x="16782" y="7251"/>
                    <a:pt x="16815" y="6714"/>
                  </a:cubicBezTo>
                  <a:cubicBezTo>
                    <a:pt x="16856" y="6118"/>
                    <a:pt x="16838" y="5528"/>
                    <a:pt x="16764" y="4954"/>
                  </a:cubicBezTo>
                  <a:close/>
                  <a:moveTo>
                    <a:pt x="7905" y="15277"/>
                  </a:moveTo>
                  <a:cubicBezTo>
                    <a:pt x="7919" y="15205"/>
                    <a:pt x="7930" y="15133"/>
                    <a:pt x="7932" y="15055"/>
                  </a:cubicBezTo>
                  <a:cubicBezTo>
                    <a:pt x="7965" y="14536"/>
                    <a:pt x="7786" y="14053"/>
                    <a:pt x="7469" y="13693"/>
                  </a:cubicBezTo>
                  <a:cubicBezTo>
                    <a:pt x="7150" y="13329"/>
                    <a:pt x="6696" y="13091"/>
                    <a:pt x="6178" y="13056"/>
                  </a:cubicBezTo>
                  <a:cubicBezTo>
                    <a:pt x="5659" y="13021"/>
                    <a:pt x="5176" y="13200"/>
                    <a:pt x="4816" y="13518"/>
                  </a:cubicBezTo>
                  <a:cubicBezTo>
                    <a:pt x="4506" y="13790"/>
                    <a:pt x="4284" y="14164"/>
                    <a:pt x="4208" y="14594"/>
                  </a:cubicBezTo>
                  <a:cubicBezTo>
                    <a:pt x="5098" y="14960"/>
                    <a:pt x="6064" y="15190"/>
                    <a:pt x="7082" y="15258"/>
                  </a:cubicBezTo>
                  <a:cubicBezTo>
                    <a:pt x="7358" y="15279"/>
                    <a:pt x="7633" y="15283"/>
                    <a:pt x="7905" y="15277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03" name="Google Shape;203;p15"/>
          <p:cNvSpPr/>
          <p:nvPr/>
        </p:nvSpPr>
        <p:spPr>
          <a:xfrm>
            <a:off x="7849615" y="1299384"/>
            <a:ext cx="932908" cy="263201"/>
          </a:xfrm>
          <a:custGeom>
            <a:avLst/>
            <a:gdLst/>
            <a:ahLst/>
            <a:cxnLst/>
            <a:rect l="l" t="t" r="r" b="b"/>
            <a:pathLst>
              <a:path w="5508" h="1554" extrusionOk="0">
                <a:moveTo>
                  <a:pt x="778" y="1"/>
                </a:moveTo>
                <a:lnTo>
                  <a:pt x="4732" y="1"/>
                </a:lnTo>
                <a:cubicBezTo>
                  <a:pt x="5158" y="1"/>
                  <a:pt x="5508" y="350"/>
                  <a:pt x="5508" y="776"/>
                </a:cubicBezTo>
                <a:lnTo>
                  <a:pt x="5508" y="776"/>
                </a:lnTo>
                <a:cubicBezTo>
                  <a:pt x="5508" y="1204"/>
                  <a:pt x="5158" y="1553"/>
                  <a:pt x="4732" y="1553"/>
                </a:cubicBezTo>
                <a:lnTo>
                  <a:pt x="778" y="1553"/>
                </a:lnTo>
                <a:cubicBezTo>
                  <a:pt x="352" y="1553"/>
                  <a:pt x="3" y="1204"/>
                  <a:pt x="3" y="776"/>
                </a:cubicBezTo>
                <a:lnTo>
                  <a:pt x="3" y="776"/>
                </a:lnTo>
                <a:cubicBezTo>
                  <a:pt x="1" y="350"/>
                  <a:pt x="350" y="1"/>
                  <a:pt x="77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04" name="Google Shape;204;p15"/>
          <p:cNvGrpSpPr/>
          <p:nvPr/>
        </p:nvGrpSpPr>
        <p:grpSpPr>
          <a:xfrm rot="2954896">
            <a:off x="224871" y="5438074"/>
            <a:ext cx="1149783" cy="1120660"/>
            <a:chOff x="7352643" y="433005"/>
            <a:chExt cx="1199742" cy="1169354"/>
          </a:xfrm>
        </p:grpSpPr>
        <p:sp>
          <p:nvSpPr>
            <p:cNvPr id="205" name="Google Shape;205;p15"/>
            <p:cNvSpPr/>
            <p:nvPr/>
          </p:nvSpPr>
          <p:spPr>
            <a:xfrm rot="-562243">
              <a:off x="7524655" y="539535"/>
              <a:ext cx="956261" cy="95626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6" name="Google Shape;206;p15"/>
            <p:cNvSpPr/>
            <p:nvPr/>
          </p:nvSpPr>
          <p:spPr>
            <a:xfrm rot="-9675424">
              <a:off x="7476279" y="557078"/>
              <a:ext cx="921645" cy="921645"/>
            </a:xfrm>
            <a:custGeom>
              <a:avLst/>
              <a:gdLst/>
              <a:ahLst/>
              <a:cxnLst/>
              <a:rect l="l" t="t" r="r" b="b"/>
              <a:pathLst>
                <a:path w="18323" h="18323" extrusionOk="0">
                  <a:moveTo>
                    <a:pt x="15639" y="2684"/>
                  </a:moveTo>
                  <a:cubicBezTo>
                    <a:pt x="17358" y="4401"/>
                    <a:pt x="18323" y="6731"/>
                    <a:pt x="18323" y="9162"/>
                  </a:cubicBezTo>
                  <a:cubicBezTo>
                    <a:pt x="18323" y="11590"/>
                    <a:pt x="17358" y="13920"/>
                    <a:pt x="15639" y="15639"/>
                  </a:cubicBezTo>
                  <a:cubicBezTo>
                    <a:pt x="13922" y="17356"/>
                    <a:pt x="11592" y="18323"/>
                    <a:pt x="9162" y="18323"/>
                  </a:cubicBezTo>
                  <a:cubicBezTo>
                    <a:pt x="6733" y="18323"/>
                    <a:pt x="4403" y="17356"/>
                    <a:pt x="2684" y="15639"/>
                  </a:cubicBezTo>
                  <a:cubicBezTo>
                    <a:pt x="967" y="13920"/>
                    <a:pt x="1" y="11590"/>
                    <a:pt x="1" y="9162"/>
                  </a:cubicBezTo>
                  <a:cubicBezTo>
                    <a:pt x="1" y="6731"/>
                    <a:pt x="967" y="4401"/>
                    <a:pt x="2684" y="2684"/>
                  </a:cubicBezTo>
                  <a:cubicBezTo>
                    <a:pt x="4403" y="965"/>
                    <a:pt x="6733" y="1"/>
                    <a:pt x="9162" y="1"/>
                  </a:cubicBezTo>
                  <a:cubicBezTo>
                    <a:pt x="11592" y="1"/>
                    <a:pt x="13922" y="965"/>
                    <a:pt x="15639" y="26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7" name="Google Shape;207;p15"/>
            <p:cNvSpPr/>
            <p:nvPr/>
          </p:nvSpPr>
          <p:spPr>
            <a:xfrm rot="-9675424">
              <a:off x="7722870" y="932008"/>
              <a:ext cx="503703" cy="516228"/>
            </a:xfrm>
            <a:custGeom>
              <a:avLst/>
              <a:gdLst/>
              <a:ahLst/>
              <a:cxnLst/>
              <a:rect l="l" t="t" r="r" b="b"/>
              <a:pathLst>
                <a:path w="10014" h="10263" extrusionOk="0">
                  <a:moveTo>
                    <a:pt x="8596" y="30"/>
                  </a:moveTo>
                  <a:cubicBezTo>
                    <a:pt x="9008" y="54"/>
                    <a:pt x="9368" y="246"/>
                    <a:pt x="9620" y="536"/>
                  </a:cubicBezTo>
                  <a:cubicBezTo>
                    <a:pt x="9871" y="823"/>
                    <a:pt x="10013" y="1206"/>
                    <a:pt x="9986" y="1617"/>
                  </a:cubicBezTo>
                  <a:cubicBezTo>
                    <a:pt x="9962" y="2028"/>
                    <a:pt x="9769" y="2388"/>
                    <a:pt x="9481" y="2641"/>
                  </a:cubicBezTo>
                  <a:cubicBezTo>
                    <a:pt x="9193" y="2892"/>
                    <a:pt x="8810" y="3034"/>
                    <a:pt x="8401" y="3009"/>
                  </a:cubicBezTo>
                  <a:cubicBezTo>
                    <a:pt x="7990" y="2983"/>
                    <a:pt x="7630" y="2789"/>
                    <a:pt x="7379" y="2501"/>
                  </a:cubicBezTo>
                  <a:cubicBezTo>
                    <a:pt x="7126" y="2214"/>
                    <a:pt x="6984" y="1831"/>
                    <a:pt x="7011" y="1420"/>
                  </a:cubicBezTo>
                  <a:cubicBezTo>
                    <a:pt x="7036" y="1009"/>
                    <a:pt x="7229" y="649"/>
                    <a:pt x="7517" y="398"/>
                  </a:cubicBezTo>
                  <a:cubicBezTo>
                    <a:pt x="7805" y="145"/>
                    <a:pt x="8187" y="1"/>
                    <a:pt x="8596" y="30"/>
                  </a:cubicBezTo>
                  <a:close/>
                  <a:moveTo>
                    <a:pt x="3032" y="6968"/>
                  </a:moveTo>
                  <a:cubicBezTo>
                    <a:pt x="3482" y="6995"/>
                    <a:pt x="3879" y="7206"/>
                    <a:pt x="4155" y="7519"/>
                  </a:cubicBezTo>
                  <a:cubicBezTo>
                    <a:pt x="4432" y="7836"/>
                    <a:pt x="4587" y="8255"/>
                    <a:pt x="4558" y="8707"/>
                  </a:cubicBezTo>
                  <a:cubicBezTo>
                    <a:pt x="4531" y="9158"/>
                    <a:pt x="4319" y="9555"/>
                    <a:pt x="4007" y="9830"/>
                  </a:cubicBezTo>
                  <a:cubicBezTo>
                    <a:pt x="3690" y="10108"/>
                    <a:pt x="3270" y="10262"/>
                    <a:pt x="2818" y="10233"/>
                  </a:cubicBezTo>
                  <a:cubicBezTo>
                    <a:pt x="2368" y="10205"/>
                    <a:pt x="1971" y="9995"/>
                    <a:pt x="1695" y="9680"/>
                  </a:cubicBezTo>
                  <a:cubicBezTo>
                    <a:pt x="1418" y="9366"/>
                    <a:pt x="1263" y="8946"/>
                    <a:pt x="1292" y="8496"/>
                  </a:cubicBezTo>
                  <a:cubicBezTo>
                    <a:pt x="1319" y="8045"/>
                    <a:pt x="1531" y="7648"/>
                    <a:pt x="1843" y="7373"/>
                  </a:cubicBezTo>
                  <a:cubicBezTo>
                    <a:pt x="2160" y="7093"/>
                    <a:pt x="2582" y="6937"/>
                    <a:pt x="3032" y="6968"/>
                  </a:cubicBezTo>
                  <a:close/>
                  <a:moveTo>
                    <a:pt x="3949" y="7702"/>
                  </a:moveTo>
                  <a:cubicBezTo>
                    <a:pt x="3721" y="7441"/>
                    <a:pt x="3392" y="7268"/>
                    <a:pt x="3015" y="7241"/>
                  </a:cubicBezTo>
                  <a:cubicBezTo>
                    <a:pt x="2641" y="7217"/>
                    <a:pt x="2292" y="7348"/>
                    <a:pt x="2033" y="7576"/>
                  </a:cubicBezTo>
                  <a:cubicBezTo>
                    <a:pt x="1769" y="7805"/>
                    <a:pt x="1597" y="8134"/>
                    <a:pt x="1572" y="8510"/>
                  </a:cubicBezTo>
                  <a:cubicBezTo>
                    <a:pt x="1545" y="8884"/>
                    <a:pt x="1677" y="9234"/>
                    <a:pt x="1905" y="9493"/>
                  </a:cubicBezTo>
                  <a:cubicBezTo>
                    <a:pt x="2135" y="9756"/>
                    <a:pt x="2464" y="9929"/>
                    <a:pt x="2839" y="9954"/>
                  </a:cubicBezTo>
                  <a:cubicBezTo>
                    <a:pt x="3215" y="9980"/>
                    <a:pt x="3565" y="9849"/>
                    <a:pt x="3824" y="9621"/>
                  </a:cubicBezTo>
                  <a:cubicBezTo>
                    <a:pt x="4085" y="9390"/>
                    <a:pt x="4258" y="9061"/>
                    <a:pt x="4284" y="8687"/>
                  </a:cubicBezTo>
                  <a:cubicBezTo>
                    <a:pt x="4307" y="8313"/>
                    <a:pt x="4177" y="7965"/>
                    <a:pt x="3949" y="7702"/>
                  </a:cubicBezTo>
                  <a:close/>
                  <a:moveTo>
                    <a:pt x="1027" y="4124"/>
                  </a:moveTo>
                  <a:cubicBezTo>
                    <a:pt x="1288" y="4142"/>
                    <a:pt x="1518" y="4262"/>
                    <a:pt x="1679" y="4445"/>
                  </a:cubicBezTo>
                  <a:cubicBezTo>
                    <a:pt x="1841" y="4628"/>
                    <a:pt x="1932" y="4872"/>
                    <a:pt x="1913" y="5134"/>
                  </a:cubicBezTo>
                  <a:cubicBezTo>
                    <a:pt x="1895" y="5397"/>
                    <a:pt x="1776" y="5625"/>
                    <a:pt x="1592" y="5787"/>
                  </a:cubicBezTo>
                  <a:cubicBezTo>
                    <a:pt x="1409" y="5946"/>
                    <a:pt x="1165" y="6038"/>
                    <a:pt x="904" y="6022"/>
                  </a:cubicBezTo>
                  <a:cubicBezTo>
                    <a:pt x="640" y="6003"/>
                    <a:pt x="412" y="5882"/>
                    <a:pt x="254" y="5699"/>
                  </a:cubicBezTo>
                  <a:cubicBezTo>
                    <a:pt x="91" y="5516"/>
                    <a:pt x="1" y="5273"/>
                    <a:pt x="19" y="5010"/>
                  </a:cubicBezTo>
                  <a:cubicBezTo>
                    <a:pt x="36" y="4749"/>
                    <a:pt x="157" y="4519"/>
                    <a:pt x="340" y="4360"/>
                  </a:cubicBezTo>
                  <a:cubicBezTo>
                    <a:pt x="523" y="4196"/>
                    <a:pt x="768" y="4105"/>
                    <a:pt x="1027" y="4124"/>
                  </a:cubicBezTo>
                  <a:close/>
                  <a:moveTo>
                    <a:pt x="1471" y="4628"/>
                  </a:moveTo>
                  <a:cubicBezTo>
                    <a:pt x="1358" y="4496"/>
                    <a:pt x="1196" y="4412"/>
                    <a:pt x="1008" y="4399"/>
                  </a:cubicBezTo>
                  <a:cubicBezTo>
                    <a:pt x="823" y="4387"/>
                    <a:pt x="651" y="4451"/>
                    <a:pt x="521" y="4566"/>
                  </a:cubicBezTo>
                  <a:cubicBezTo>
                    <a:pt x="390" y="4679"/>
                    <a:pt x="305" y="4842"/>
                    <a:pt x="291" y="5029"/>
                  </a:cubicBezTo>
                  <a:cubicBezTo>
                    <a:pt x="278" y="5214"/>
                    <a:pt x="342" y="5389"/>
                    <a:pt x="455" y="5518"/>
                  </a:cubicBezTo>
                  <a:cubicBezTo>
                    <a:pt x="568" y="5646"/>
                    <a:pt x="733" y="5734"/>
                    <a:pt x="918" y="5746"/>
                  </a:cubicBezTo>
                  <a:cubicBezTo>
                    <a:pt x="1103" y="5759"/>
                    <a:pt x="1278" y="5695"/>
                    <a:pt x="1407" y="5582"/>
                  </a:cubicBezTo>
                  <a:cubicBezTo>
                    <a:pt x="1535" y="5469"/>
                    <a:pt x="1623" y="5304"/>
                    <a:pt x="1636" y="5119"/>
                  </a:cubicBezTo>
                  <a:cubicBezTo>
                    <a:pt x="1648" y="4928"/>
                    <a:pt x="1584" y="4757"/>
                    <a:pt x="1471" y="4628"/>
                  </a:cubicBezTo>
                  <a:close/>
                  <a:moveTo>
                    <a:pt x="8578" y="305"/>
                  </a:moveTo>
                  <a:cubicBezTo>
                    <a:pt x="8245" y="285"/>
                    <a:pt x="7930" y="400"/>
                    <a:pt x="7700" y="603"/>
                  </a:cubicBezTo>
                  <a:cubicBezTo>
                    <a:pt x="7465" y="809"/>
                    <a:pt x="7311" y="1101"/>
                    <a:pt x="7289" y="1436"/>
                  </a:cubicBezTo>
                  <a:cubicBezTo>
                    <a:pt x="7268" y="1769"/>
                    <a:pt x="7383" y="2080"/>
                    <a:pt x="7587" y="2314"/>
                  </a:cubicBezTo>
                  <a:cubicBezTo>
                    <a:pt x="7790" y="2549"/>
                    <a:pt x="8084" y="2703"/>
                    <a:pt x="8420" y="2726"/>
                  </a:cubicBezTo>
                  <a:cubicBezTo>
                    <a:pt x="8753" y="2746"/>
                    <a:pt x="9065" y="2631"/>
                    <a:pt x="9298" y="2427"/>
                  </a:cubicBezTo>
                  <a:cubicBezTo>
                    <a:pt x="9532" y="2224"/>
                    <a:pt x="9686" y="1930"/>
                    <a:pt x="9709" y="1595"/>
                  </a:cubicBezTo>
                  <a:cubicBezTo>
                    <a:pt x="9756" y="926"/>
                    <a:pt x="9250" y="348"/>
                    <a:pt x="8578" y="305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8" name="Google Shape;208;p15"/>
            <p:cNvSpPr/>
            <p:nvPr/>
          </p:nvSpPr>
          <p:spPr>
            <a:xfrm rot="-9675424">
              <a:off x="7501831" y="548847"/>
              <a:ext cx="847906" cy="768734"/>
            </a:xfrm>
            <a:custGeom>
              <a:avLst/>
              <a:gdLst/>
              <a:ahLst/>
              <a:cxnLst/>
              <a:rect l="l" t="t" r="r" b="b"/>
              <a:pathLst>
                <a:path w="16857" h="15283" extrusionOk="0">
                  <a:moveTo>
                    <a:pt x="14493" y="0"/>
                  </a:moveTo>
                  <a:cubicBezTo>
                    <a:pt x="15653" y="1289"/>
                    <a:pt x="16445" y="2904"/>
                    <a:pt x="16725" y="4676"/>
                  </a:cubicBezTo>
                  <a:cubicBezTo>
                    <a:pt x="16272" y="4697"/>
                    <a:pt x="15859" y="4874"/>
                    <a:pt x="15534" y="5159"/>
                  </a:cubicBezTo>
                  <a:cubicBezTo>
                    <a:pt x="15160" y="5488"/>
                    <a:pt x="14911" y="5961"/>
                    <a:pt x="14874" y="6498"/>
                  </a:cubicBezTo>
                  <a:cubicBezTo>
                    <a:pt x="14839" y="7035"/>
                    <a:pt x="15026" y="7537"/>
                    <a:pt x="15355" y="7911"/>
                  </a:cubicBezTo>
                  <a:cubicBezTo>
                    <a:pt x="15645" y="8244"/>
                    <a:pt x="16048" y="8476"/>
                    <a:pt x="16509" y="8552"/>
                  </a:cubicBezTo>
                  <a:cubicBezTo>
                    <a:pt x="15478" y="12311"/>
                    <a:pt x="12131" y="15053"/>
                    <a:pt x="8187" y="15266"/>
                  </a:cubicBezTo>
                  <a:cubicBezTo>
                    <a:pt x="8195" y="15201"/>
                    <a:pt x="8201" y="15139"/>
                    <a:pt x="8207" y="15075"/>
                  </a:cubicBezTo>
                  <a:cubicBezTo>
                    <a:pt x="8244" y="14479"/>
                    <a:pt x="8039" y="13926"/>
                    <a:pt x="7677" y="13510"/>
                  </a:cubicBezTo>
                  <a:cubicBezTo>
                    <a:pt x="7313" y="13093"/>
                    <a:pt x="6790" y="12819"/>
                    <a:pt x="6196" y="12780"/>
                  </a:cubicBezTo>
                  <a:cubicBezTo>
                    <a:pt x="5602" y="12741"/>
                    <a:pt x="5047" y="12947"/>
                    <a:pt x="4631" y="13309"/>
                  </a:cubicBezTo>
                  <a:cubicBezTo>
                    <a:pt x="4288" y="13611"/>
                    <a:pt x="4043" y="14016"/>
                    <a:pt x="3942" y="14485"/>
                  </a:cubicBezTo>
                  <a:cubicBezTo>
                    <a:pt x="2320" y="13759"/>
                    <a:pt x="954" y="12583"/>
                    <a:pt x="0" y="11117"/>
                  </a:cubicBezTo>
                  <a:cubicBezTo>
                    <a:pt x="3899" y="11551"/>
                    <a:pt x="5402" y="10839"/>
                    <a:pt x="6829" y="7921"/>
                  </a:cubicBezTo>
                  <a:cubicBezTo>
                    <a:pt x="8343" y="4826"/>
                    <a:pt x="11113" y="8604"/>
                    <a:pt x="12322" y="3691"/>
                  </a:cubicBezTo>
                  <a:cubicBezTo>
                    <a:pt x="12892" y="1372"/>
                    <a:pt x="13749" y="391"/>
                    <a:pt x="14493" y="0"/>
                  </a:cubicBezTo>
                  <a:close/>
                  <a:moveTo>
                    <a:pt x="16764" y="4954"/>
                  </a:moveTo>
                  <a:cubicBezTo>
                    <a:pt x="16365" y="4966"/>
                    <a:pt x="16001" y="5120"/>
                    <a:pt x="15717" y="5367"/>
                  </a:cubicBezTo>
                  <a:cubicBezTo>
                    <a:pt x="15396" y="5649"/>
                    <a:pt x="15180" y="6056"/>
                    <a:pt x="15151" y="6513"/>
                  </a:cubicBezTo>
                  <a:cubicBezTo>
                    <a:pt x="15123" y="6973"/>
                    <a:pt x="15283" y="7403"/>
                    <a:pt x="15563" y="7724"/>
                  </a:cubicBezTo>
                  <a:cubicBezTo>
                    <a:pt x="15818" y="8014"/>
                    <a:pt x="16171" y="8217"/>
                    <a:pt x="16579" y="8277"/>
                  </a:cubicBezTo>
                  <a:cubicBezTo>
                    <a:pt x="16700" y="7771"/>
                    <a:pt x="16782" y="7251"/>
                    <a:pt x="16815" y="6714"/>
                  </a:cubicBezTo>
                  <a:cubicBezTo>
                    <a:pt x="16856" y="6118"/>
                    <a:pt x="16838" y="5528"/>
                    <a:pt x="16764" y="4954"/>
                  </a:cubicBezTo>
                  <a:close/>
                  <a:moveTo>
                    <a:pt x="7905" y="15277"/>
                  </a:moveTo>
                  <a:cubicBezTo>
                    <a:pt x="7919" y="15205"/>
                    <a:pt x="7930" y="15133"/>
                    <a:pt x="7932" y="15055"/>
                  </a:cubicBezTo>
                  <a:cubicBezTo>
                    <a:pt x="7965" y="14536"/>
                    <a:pt x="7786" y="14053"/>
                    <a:pt x="7469" y="13693"/>
                  </a:cubicBezTo>
                  <a:cubicBezTo>
                    <a:pt x="7150" y="13329"/>
                    <a:pt x="6696" y="13091"/>
                    <a:pt x="6178" y="13056"/>
                  </a:cubicBezTo>
                  <a:cubicBezTo>
                    <a:pt x="5659" y="13021"/>
                    <a:pt x="5176" y="13200"/>
                    <a:pt x="4816" y="13518"/>
                  </a:cubicBezTo>
                  <a:cubicBezTo>
                    <a:pt x="4506" y="13790"/>
                    <a:pt x="4284" y="14164"/>
                    <a:pt x="4208" y="14594"/>
                  </a:cubicBezTo>
                  <a:cubicBezTo>
                    <a:pt x="5098" y="14960"/>
                    <a:pt x="6064" y="15190"/>
                    <a:pt x="7082" y="15258"/>
                  </a:cubicBezTo>
                  <a:cubicBezTo>
                    <a:pt x="7358" y="15279"/>
                    <a:pt x="7633" y="15283"/>
                    <a:pt x="7905" y="15277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3223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lt1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"/>
          <p:cNvSpPr/>
          <p:nvPr/>
        </p:nvSpPr>
        <p:spPr>
          <a:xfrm>
            <a:off x="694100" y="1092200"/>
            <a:ext cx="10773200" cy="51984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11" name="Google Shape;211;p16"/>
          <p:cNvGrpSpPr/>
          <p:nvPr/>
        </p:nvGrpSpPr>
        <p:grpSpPr>
          <a:xfrm>
            <a:off x="694084" y="435400"/>
            <a:ext cx="10773200" cy="569200"/>
            <a:chOff x="552450" y="401675"/>
            <a:chExt cx="8079900" cy="426900"/>
          </a:xfrm>
        </p:grpSpPr>
        <p:sp>
          <p:nvSpPr>
            <p:cNvPr id="212" name="Google Shape;212;p16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16" name="Google Shape;216;p16"/>
          <p:cNvSpPr txBox="1">
            <a:spLocks noGrp="1"/>
          </p:cNvSpPr>
          <p:nvPr>
            <p:ph type="title"/>
          </p:nvPr>
        </p:nvSpPr>
        <p:spPr>
          <a:xfrm>
            <a:off x="960000" y="1292300"/>
            <a:ext cx="102720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17" name="Google Shape;217;p16"/>
          <p:cNvGrpSpPr/>
          <p:nvPr/>
        </p:nvGrpSpPr>
        <p:grpSpPr>
          <a:xfrm rot="-697191">
            <a:off x="9476111" y="384082"/>
            <a:ext cx="1378827" cy="1379095"/>
            <a:chOff x="7764407" y="575481"/>
            <a:chExt cx="1308352" cy="1308606"/>
          </a:xfrm>
        </p:grpSpPr>
        <p:sp>
          <p:nvSpPr>
            <p:cNvPr id="218" name="Google Shape;218;p16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219" name="Google Shape;219;p16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220" name="Google Shape;220;p16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16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16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16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24" name="Google Shape;224;p16"/>
          <p:cNvGrpSpPr/>
          <p:nvPr/>
        </p:nvGrpSpPr>
        <p:grpSpPr>
          <a:xfrm rot="-697191">
            <a:off x="10782930" y="1219338"/>
            <a:ext cx="898143" cy="898317"/>
            <a:chOff x="7764407" y="575481"/>
            <a:chExt cx="1308352" cy="1308606"/>
          </a:xfrm>
        </p:grpSpPr>
        <p:sp>
          <p:nvSpPr>
            <p:cNvPr id="225" name="Google Shape;225;p16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226" name="Google Shape;226;p16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227" name="Google Shape;227;p16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16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16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16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75310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bg>
      <p:bgPr>
        <a:solidFill>
          <a:schemeClr val="lt1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"/>
          <p:cNvSpPr/>
          <p:nvPr/>
        </p:nvSpPr>
        <p:spPr>
          <a:xfrm>
            <a:off x="694100" y="1092200"/>
            <a:ext cx="10773200" cy="51984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33" name="Google Shape;233;p17"/>
          <p:cNvGrpSpPr/>
          <p:nvPr/>
        </p:nvGrpSpPr>
        <p:grpSpPr>
          <a:xfrm>
            <a:off x="694084" y="435400"/>
            <a:ext cx="10773200" cy="569200"/>
            <a:chOff x="552450" y="401675"/>
            <a:chExt cx="8079900" cy="426900"/>
          </a:xfrm>
        </p:grpSpPr>
        <p:sp>
          <p:nvSpPr>
            <p:cNvPr id="234" name="Google Shape;234;p17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38" name="Google Shape;238;p17"/>
          <p:cNvSpPr txBox="1">
            <a:spLocks noGrp="1"/>
          </p:cNvSpPr>
          <p:nvPr>
            <p:ph type="title"/>
          </p:nvPr>
        </p:nvSpPr>
        <p:spPr>
          <a:xfrm>
            <a:off x="960000" y="1292300"/>
            <a:ext cx="51360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17"/>
          <p:cNvSpPr/>
          <p:nvPr/>
        </p:nvSpPr>
        <p:spPr>
          <a:xfrm rot="423713">
            <a:off x="659755" y="4757896"/>
            <a:ext cx="587968" cy="588129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40" name="Google Shape;240;p17"/>
          <p:cNvSpPr/>
          <p:nvPr/>
        </p:nvSpPr>
        <p:spPr>
          <a:xfrm rot="-3237051" flipH="1">
            <a:off x="-94069" y="4268665"/>
            <a:ext cx="1943985" cy="1581800"/>
          </a:xfrm>
          <a:custGeom>
            <a:avLst/>
            <a:gdLst/>
            <a:ahLst/>
            <a:cxnLst/>
            <a:rect l="l" t="t" r="r" b="b"/>
            <a:pathLst>
              <a:path w="9849" h="8014" extrusionOk="0">
                <a:moveTo>
                  <a:pt x="2143" y="0"/>
                </a:moveTo>
                <a:cubicBezTo>
                  <a:pt x="2606" y="0"/>
                  <a:pt x="2982" y="375"/>
                  <a:pt x="2982" y="837"/>
                </a:cubicBezTo>
                <a:cubicBezTo>
                  <a:pt x="2982" y="946"/>
                  <a:pt x="2961" y="1045"/>
                  <a:pt x="2924" y="1142"/>
                </a:cubicBezTo>
                <a:lnTo>
                  <a:pt x="8300" y="3856"/>
                </a:lnTo>
                <a:cubicBezTo>
                  <a:pt x="8450" y="3622"/>
                  <a:pt x="8711" y="3463"/>
                  <a:pt x="9009" y="3463"/>
                </a:cubicBezTo>
                <a:cubicBezTo>
                  <a:pt x="9472" y="3463"/>
                  <a:pt x="9848" y="3840"/>
                  <a:pt x="9848" y="4302"/>
                </a:cubicBezTo>
                <a:cubicBezTo>
                  <a:pt x="9848" y="4765"/>
                  <a:pt x="9472" y="5139"/>
                  <a:pt x="9009" y="5139"/>
                </a:cubicBezTo>
                <a:cubicBezTo>
                  <a:pt x="8709" y="5139"/>
                  <a:pt x="8444" y="4981"/>
                  <a:pt x="8298" y="4744"/>
                </a:cubicBezTo>
                <a:lnTo>
                  <a:pt x="2756" y="7483"/>
                </a:lnTo>
                <a:cubicBezTo>
                  <a:pt x="2766" y="7520"/>
                  <a:pt x="2770" y="7555"/>
                  <a:pt x="2770" y="7594"/>
                </a:cubicBezTo>
                <a:cubicBezTo>
                  <a:pt x="2770" y="7827"/>
                  <a:pt x="2583" y="8014"/>
                  <a:pt x="2353" y="8014"/>
                </a:cubicBezTo>
                <a:cubicBezTo>
                  <a:pt x="2120" y="8014"/>
                  <a:pt x="1933" y="7827"/>
                  <a:pt x="1933" y="7594"/>
                </a:cubicBezTo>
                <a:cubicBezTo>
                  <a:pt x="1933" y="7395"/>
                  <a:pt x="2071" y="7231"/>
                  <a:pt x="2260" y="7185"/>
                </a:cubicBezTo>
                <a:lnTo>
                  <a:pt x="2089" y="1670"/>
                </a:lnTo>
                <a:cubicBezTo>
                  <a:pt x="1654" y="1641"/>
                  <a:pt x="1306" y="1277"/>
                  <a:pt x="1306" y="835"/>
                </a:cubicBezTo>
                <a:cubicBezTo>
                  <a:pt x="1306" y="375"/>
                  <a:pt x="1680" y="0"/>
                  <a:pt x="2143" y="0"/>
                </a:cubicBezTo>
                <a:close/>
                <a:moveTo>
                  <a:pt x="416" y="4551"/>
                </a:moveTo>
                <a:cubicBezTo>
                  <a:pt x="646" y="4551"/>
                  <a:pt x="833" y="4736"/>
                  <a:pt x="833" y="4969"/>
                </a:cubicBezTo>
                <a:cubicBezTo>
                  <a:pt x="833" y="5199"/>
                  <a:pt x="648" y="5384"/>
                  <a:pt x="416" y="5384"/>
                </a:cubicBezTo>
                <a:cubicBezTo>
                  <a:pt x="187" y="5384"/>
                  <a:pt x="0" y="5199"/>
                  <a:pt x="0" y="4969"/>
                </a:cubicBezTo>
                <a:cubicBezTo>
                  <a:pt x="2" y="4736"/>
                  <a:pt x="187" y="4551"/>
                  <a:pt x="416" y="4551"/>
                </a:cubicBezTo>
                <a:close/>
                <a:moveTo>
                  <a:pt x="6856" y="952"/>
                </a:moveTo>
                <a:cubicBezTo>
                  <a:pt x="6716" y="952"/>
                  <a:pt x="6603" y="1066"/>
                  <a:pt x="6603" y="1205"/>
                </a:cubicBezTo>
                <a:cubicBezTo>
                  <a:pt x="6603" y="1343"/>
                  <a:pt x="6716" y="1456"/>
                  <a:pt x="6856" y="1456"/>
                </a:cubicBezTo>
                <a:cubicBezTo>
                  <a:pt x="6994" y="1456"/>
                  <a:pt x="7107" y="1343"/>
                  <a:pt x="7107" y="1205"/>
                </a:cubicBezTo>
                <a:cubicBezTo>
                  <a:pt x="7105" y="1066"/>
                  <a:pt x="6994" y="952"/>
                  <a:pt x="6856" y="952"/>
                </a:cubicBezTo>
                <a:close/>
                <a:moveTo>
                  <a:pt x="8226" y="4600"/>
                </a:moveTo>
                <a:cubicBezTo>
                  <a:pt x="8189" y="4508"/>
                  <a:pt x="8170" y="4407"/>
                  <a:pt x="8170" y="4302"/>
                </a:cubicBezTo>
                <a:cubicBezTo>
                  <a:pt x="8170" y="4195"/>
                  <a:pt x="8191" y="4093"/>
                  <a:pt x="8228" y="4000"/>
                </a:cubicBezTo>
                <a:lnTo>
                  <a:pt x="2852" y="1286"/>
                </a:lnTo>
                <a:cubicBezTo>
                  <a:pt x="2721" y="1491"/>
                  <a:pt x="2503" y="1637"/>
                  <a:pt x="2252" y="1668"/>
                </a:cubicBezTo>
                <a:lnTo>
                  <a:pt x="2421" y="7183"/>
                </a:lnTo>
                <a:cubicBezTo>
                  <a:pt x="2530" y="7202"/>
                  <a:pt x="2622" y="7261"/>
                  <a:pt x="2686" y="734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FFFFFF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50656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bg>
      <p:bgPr>
        <a:solidFill>
          <a:schemeClr val="lt1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"/>
          <p:cNvSpPr/>
          <p:nvPr/>
        </p:nvSpPr>
        <p:spPr>
          <a:xfrm>
            <a:off x="694100" y="1092200"/>
            <a:ext cx="10773200" cy="51984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43" name="Google Shape;243;p18"/>
          <p:cNvGrpSpPr/>
          <p:nvPr/>
        </p:nvGrpSpPr>
        <p:grpSpPr>
          <a:xfrm>
            <a:off x="694084" y="435400"/>
            <a:ext cx="10773200" cy="569200"/>
            <a:chOff x="552450" y="401675"/>
            <a:chExt cx="8079900" cy="426900"/>
          </a:xfrm>
        </p:grpSpPr>
        <p:sp>
          <p:nvSpPr>
            <p:cNvPr id="244" name="Google Shape;244;p18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5" name="Google Shape;245;p18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48" name="Google Shape;248;p18"/>
          <p:cNvSpPr txBox="1">
            <a:spLocks noGrp="1"/>
          </p:cNvSpPr>
          <p:nvPr>
            <p:ph type="title"/>
          </p:nvPr>
        </p:nvSpPr>
        <p:spPr>
          <a:xfrm>
            <a:off x="960000" y="1292300"/>
            <a:ext cx="51360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18"/>
          <p:cNvSpPr/>
          <p:nvPr/>
        </p:nvSpPr>
        <p:spPr>
          <a:xfrm>
            <a:off x="8785009" y="1503866"/>
            <a:ext cx="357776" cy="329268"/>
          </a:xfrm>
          <a:custGeom>
            <a:avLst/>
            <a:gdLst/>
            <a:ahLst/>
            <a:cxnLst/>
            <a:rect l="l" t="t" r="r" b="b"/>
            <a:pathLst>
              <a:path w="1255" h="1155" extrusionOk="0">
                <a:moveTo>
                  <a:pt x="722" y="50"/>
                </a:moveTo>
                <a:lnTo>
                  <a:pt x="85" y="1154"/>
                </a:lnTo>
                <a:lnTo>
                  <a:pt x="0" y="1107"/>
                </a:lnTo>
                <a:lnTo>
                  <a:pt x="638" y="1"/>
                </a:lnTo>
                <a:close/>
                <a:moveTo>
                  <a:pt x="1255" y="50"/>
                </a:moveTo>
                <a:lnTo>
                  <a:pt x="1170" y="1"/>
                </a:lnTo>
                <a:lnTo>
                  <a:pt x="533" y="1107"/>
                </a:lnTo>
                <a:lnTo>
                  <a:pt x="617" y="1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50" name="Google Shape;250;p18"/>
          <p:cNvSpPr/>
          <p:nvPr/>
        </p:nvSpPr>
        <p:spPr>
          <a:xfrm>
            <a:off x="9246846" y="1533229"/>
            <a:ext cx="856951" cy="269971"/>
          </a:xfrm>
          <a:custGeom>
            <a:avLst/>
            <a:gdLst/>
            <a:ahLst/>
            <a:cxnLst/>
            <a:rect l="l" t="t" r="r" b="b"/>
            <a:pathLst>
              <a:path w="3006" h="947" extrusionOk="0">
                <a:moveTo>
                  <a:pt x="474" y="0"/>
                </a:moveTo>
                <a:lnTo>
                  <a:pt x="2532" y="0"/>
                </a:lnTo>
                <a:cubicBezTo>
                  <a:pt x="2791" y="0"/>
                  <a:pt x="3005" y="214"/>
                  <a:pt x="3005" y="473"/>
                </a:cubicBezTo>
                <a:lnTo>
                  <a:pt x="3005" y="473"/>
                </a:lnTo>
                <a:cubicBezTo>
                  <a:pt x="3005" y="733"/>
                  <a:pt x="2791" y="946"/>
                  <a:pt x="2532" y="946"/>
                </a:cubicBezTo>
                <a:lnTo>
                  <a:pt x="474" y="946"/>
                </a:lnTo>
                <a:cubicBezTo>
                  <a:pt x="215" y="946"/>
                  <a:pt x="1" y="733"/>
                  <a:pt x="1" y="473"/>
                </a:cubicBezTo>
                <a:lnTo>
                  <a:pt x="1" y="473"/>
                </a:lnTo>
                <a:cubicBezTo>
                  <a:pt x="1" y="214"/>
                  <a:pt x="215" y="0"/>
                  <a:pt x="4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51" name="Google Shape;251;p18"/>
          <p:cNvSpPr/>
          <p:nvPr/>
        </p:nvSpPr>
        <p:spPr>
          <a:xfrm>
            <a:off x="10335013" y="1533229"/>
            <a:ext cx="586980" cy="269971"/>
          </a:xfrm>
          <a:custGeom>
            <a:avLst/>
            <a:gdLst/>
            <a:ahLst/>
            <a:cxnLst/>
            <a:rect l="l" t="t" r="r" b="b"/>
            <a:pathLst>
              <a:path w="2059" h="947" extrusionOk="0">
                <a:moveTo>
                  <a:pt x="475" y="0"/>
                </a:moveTo>
                <a:lnTo>
                  <a:pt x="1586" y="0"/>
                </a:lnTo>
                <a:cubicBezTo>
                  <a:pt x="1845" y="0"/>
                  <a:pt x="2059" y="214"/>
                  <a:pt x="2059" y="473"/>
                </a:cubicBezTo>
                <a:lnTo>
                  <a:pt x="2059" y="473"/>
                </a:lnTo>
                <a:cubicBezTo>
                  <a:pt x="2059" y="733"/>
                  <a:pt x="1845" y="946"/>
                  <a:pt x="1586" y="946"/>
                </a:cubicBezTo>
                <a:lnTo>
                  <a:pt x="475" y="946"/>
                </a:lnTo>
                <a:cubicBezTo>
                  <a:pt x="216" y="946"/>
                  <a:pt x="2" y="733"/>
                  <a:pt x="2" y="473"/>
                </a:cubicBezTo>
                <a:lnTo>
                  <a:pt x="2" y="473"/>
                </a:lnTo>
                <a:cubicBezTo>
                  <a:pt x="0" y="214"/>
                  <a:pt x="214" y="0"/>
                  <a:pt x="47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52" name="Google Shape;252;p18"/>
          <p:cNvGrpSpPr/>
          <p:nvPr/>
        </p:nvGrpSpPr>
        <p:grpSpPr>
          <a:xfrm rot="675683">
            <a:off x="415773" y="5292117"/>
            <a:ext cx="1217028" cy="1345783"/>
            <a:chOff x="1191357" y="3451057"/>
            <a:chExt cx="597555" cy="660773"/>
          </a:xfrm>
        </p:grpSpPr>
        <p:sp>
          <p:nvSpPr>
            <p:cNvPr id="253" name="Google Shape;253;p18"/>
            <p:cNvSpPr/>
            <p:nvPr/>
          </p:nvSpPr>
          <p:spPr>
            <a:xfrm>
              <a:off x="1244473" y="3764632"/>
              <a:ext cx="544439" cy="347198"/>
            </a:xfrm>
            <a:custGeom>
              <a:avLst/>
              <a:gdLst/>
              <a:ahLst/>
              <a:cxnLst/>
              <a:rect l="l" t="t" r="r" b="b"/>
              <a:pathLst>
                <a:path w="11480" h="7321" extrusionOk="0">
                  <a:moveTo>
                    <a:pt x="361" y="0"/>
                  </a:moveTo>
                  <a:lnTo>
                    <a:pt x="11068" y="0"/>
                  </a:lnTo>
                  <a:lnTo>
                    <a:pt x="11068" y="0"/>
                  </a:lnTo>
                  <a:lnTo>
                    <a:pt x="11076" y="0"/>
                  </a:lnTo>
                  <a:lnTo>
                    <a:pt x="11078" y="0"/>
                  </a:lnTo>
                  <a:lnTo>
                    <a:pt x="11087" y="0"/>
                  </a:lnTo>
                  <a:lnTo>
                    <a:pt x="11089" y="0"/>
                  </a:lnTo>
                  <a:lnTo>
                    <a:pt x="11097" y="0"/>
                  </a:lnTo>
                  <a:lnTo>
                    <a:pt x="11099" y="0"/>
                  </a:lnTo>
                  <a:lnTo>
                    <a:pt x="11105" y="0"/>
                  </a:lnTo>
                  <a:lnTo>
                    <a:pt x="11107" y="0"/>
                  </a:lnTo>
                  <a:lnTo>
                    <a:pt x="11111" y="0"/>
                  </a:lnTo>
                  <a:lnTo>
                    <a:pt x="11117" y="0"/>
                  </a:lnTo>
                  <a:lnTo>
                    <a:pt x="11122" y="0"/>
                  </a:lnTo>
                  <a:lnTo>
                    <a:pt x="11128" y="0"/>
                  </a:lnTo>
                  <a:lnTo>
                    <a:pt x="11130" y="0"/>
                  </a:lnTo>
                  <a:lnTo>
                    <a:pt x="11136" y="4"/>
                  </a:lnTo>
                  <a:lnTo>
                    <a:pt x="11138" y="4"/>
                  </a:lnTo>
                  <a:lnTo>
                    <a:pt x="11146" y="6"/>
                  </a:lnTo>
                  <a:lnTo>
                    <a:pt x="11148" y="6"/>
                  </a:lnTo>
                  <a:lnTo>
                    <a:pt x="11157" y="8"/>
                  </a:lnTo>
                  <a:lnTo>
                    <a:pt x="11159" y="8"/>
                  </a:lnTo>
                  <a:lnTo>
                    <a:pt x="11167" y="10"/>
                  </a:lnTo>
                  <a:lnTo>
                    <a:pt x="11173" y="14"/>
                  </a:lnTo>
                  <a:lnTo>
                    <a:pt x="11177" y="14"/>
                  </a:lnTo>
                  <a:lnTo>
                    <a:pt x="11183" y="17"/>
                  </a:lnTo>
                  <a:lnTo>
                    <a:pt x="11187" y="17"/>
                  </a:lnTo>
                  <a:lnTo>
                    <a:pt x="11192" y="19"/>
                  </a:lnTo>
                  <a:lnTo>
                    <a:pt x="11194" y="21"/>
                  </a:lnTo>
                  <a:lnTo>
                    <a:pt x="11200" y="25"/>
                  </a:lnTo>
                  <a:lnTo>
                    <a:pt x="11202" y="27"/>
                  </a:lnTo>
                  <a:lnTo>
                    <a:pt x="11208" y="29"/>
                  </a:lnTo>
                  <a:lnTo>
                    <a:pt x="11212" y="31"/>
                  </a:lnTo>
                  <a:lnTo>
                    <a:pt x="11218" y="35"/>
                  </a:lnTo>
                  <a:lnTo>
                    <a:pt x="11222" y="37"/>
                  </a:lnTo>
                  <a:lnTo>
                    <a:pt x="11224" y="39"/>
                  </a:lnTo>
                  <a:lnTo>
                    <a:pt x="11231" y="41"/>
                  </a:lnTo>
                  <a:lnTo>
                    <a:pt x="11233" y="45"/>
                  </a:lnTo>
                  <a:lnTo>
                    <a:pt x="11239" y="47"/>
                  </a:lnTo>
                  <a:lnTo>
                    <a:pt x="11241" y="49"/>
                  </a:lnTo>
                  <a:lnTo>
                    <a:pt x="11249" y="51"/>
                  </a:lnTo>
                  <a:lnTo>
                    <a:pt x="11249" y="51"/>
                  </a:lnTo>
                  <a:lnTo>
                    <a:pt x="11255" y="58"/>
                  </a:lnTo>
                  <a:lnTo>
                    <a:pt x="11255" y="58"/>
                  </a:lnTo>
                  <a:lnTo>
                    <a:pt x="11263" y="62"/>
                  </a:lnTo>
                  <a:lnTo>
                    <a:pt x="11266" y="62"/>
                  </a:lnTo>
                  <a:lnTo>
                    <a:pt x="11272" y="68"/>
                  </a:lnTo>
                  <a:lnTo>
                    <a:pt x="11274" y="70"/>
                  </a:lnTo>
                  <a:lnTo>
                    <a:pt x="11280" y="72"/>
                  </a:lnTo>
                  <a:lnTo>
                    <a:pt x="11282" y="76"/>
                  </a:lnTo>
                  <a:lnTo>
                    <a:pt x="11286" y="78"/>
                  </a:lnTo>
                  <a:lnTo>
                    <a:pt x="11290" y="80"/>
                  </a:lnTo>
                  <a:lnTo>
                    <a:pt x="11294" y="82"/>
                  </a:lnTo>
                  <a:lnTo>
                    <a:pt x="11296" y="86"/>
                  </a:lnTo>
                  <a:lnTo>
                    <a:pt x="11300" y="88"/>
                  </a:lnTo>
                  <a:lnTo>
                    <a:pt x="11305" y="91"/>
                  </a:lnTo>
                  <a:lnTo>
                    <a:pt x="11307" y="93"/>
                  </a:lnTo>
                  <a:lnTo>
                    <a:pt x="11313" y="97"/>
                  </a:lnTo>
                  <a:lnTo>
                    <a:pt x="11315" y="99"/>
                  </a:lnTo>
                  <a:lnTo>
                    <a:pt x="11321" y="103"/>
                  </a:lnTo>
                  <a:lnTo>
                    <a:pt x="11323" y="107"/>
                  </a:lnTo>
                  <a:lnTo>
                    <a:pt x="11327" y="111"/>
                  </a:lnTo>
                  <a:lnTo>
                    <a:pt x="11327" y="111"/>
                  </a:lnTo>
                  <a:lnTo>
                    <a:pt x="11333" y="117"/>
                  </a:lnTo>
                  <a:lnTo>
                    <a:pt x="11333" y="117"/>
                  </a:lnTo>
                  <a:lnTo>
                    <a:pt x="11338" y="121"/>
                  </a:lnTo>
                  <a:lnTo>
                    <a:pt x="11344" y="128"/>
                  </a:lnTo>
                  <a:lnTo>
                    <a:pt x="11346" y="130"/>
                  </a:lnTo>
                  <a:lnTo>
                    <a:pt x="11348" y="132"/>
                  </a:lnTo>
                  <a:lnTo>
                    <a:pt x="11354" y="138"/>
                  </a:lnTo>
                  <a:lnTo>
                    <a:pt x="11356" y="140"/>
                  </a:lnTo>
                  <a:lnTo>
                    <a:pt x="11362" y="144"/>
                  </a:lnTo>
                  <a:lnTo>
                    <a:pt x="11364" y="148"/>
                  </a:lnTo>
                  <a:lnTo>
                    <a:pt x="11366" y="150"/>
                  </a:lnTo>
                  <a:lnTo>
                    <a:pt x="11368" y="152"/>
                  </a:lnTo>
                  <a:lnTo>
                    <a:pt x="11372" y="154"/>
                  </a:lnTo>
                  <a:lnTo>
                    <a:pt x="11375" y="160"/>
                  </a:lnTo>
                  <a:lnTo>
                    <a:pt x="11377" y="163"/>
                  </a:lnTo>
                  <a:lnTo>
                    <a:pt x="11383" y="169"/>
                  </a:lnTo>
                  <a:lnTo>
                    <a:pt x="11385" y="171"/>
                  </a:lnTo>
                  <a:lnTo>
                    <a:pt x="11389" y="175"/>
                  </a:lnTo>
                  <a:lnTo>
                    <a:pt x="11393" y="179"/>
                  </a:lnTo>
                  <a:lnTo>
                    <a:pt x="11397" y="183"/>
                  </a:lnTo>
                  <a:lnTo>
                    <a:pt x="11397" y="183"/>
                  </a:lnTo>
                  <a:lnTo>
                    <a:pt x="11403" y="191"/>
                  </a:lnTo>
                  <a:lnTo>
                    <a:pt x="11403" y="191"/>
                  </a:lnTo>
                  <a:lnTo>
                    <a:pt x="11414" y="204"/>
                  </a:lnTo>
                  <a:lnTo>
                    <a:pt x="11416" y="210"/>
                  </a:lnTo>
                  <a:lnTo>
                    <a:pt x="11418" y="212"/>
                  </a:lnTo>
                  <a:cubicBezTo>
                    <a:pt x="11424" y="220"/>
                    <a:pt x="11426" y="226"/>
                    <a:pt x="11430" y="232"/>
                  </a:cubicBezTo>
                  <a:lnTo>
                    <a:pt x="11434" y="234"/>
                  </a:lnTo>
                  <a:lnTo>
                    <a:pt x="11436" y="241"/>
                  </a:lnTo>
                  <a:lnTo>
                    <a:pt x="11438" y="243"/>
                  </a:lnTo>
                  <a:lnTo>
                    <a:pt x="11440" y="247"/>
                  </a:lnTo>
                  <a:lnTo>
                    <a:pt x="11440" y="251"/>
                  </a:lnTo>
                  <a:lnTo>
                    <a:pt x="11444" y="257"/>
                  </a:lnTo>
                  <a:lnTo>
                    <a:pt x="11444" y="257"/>
                  </a:lnTo>
                  <a:lnTo>
                    <a:pt x="11446" y="265"/>
                  </a:lnTo>
                  <a:lnTo>
                    <a:pt x="11446" y="265"/>
                  </a:lnTo>
                  <a:lnTo>
                    <a:pt x="11449" y="274"/>
                  </a:lnTo>
                  <a:lnTo>
                    <a:pt x="11449" y="276"/>
                  </a:lnTo>
                  <a:lnTo>
                    <a:pt x="11451" y="284"/>
                  </a:lnTo>
                  <a:lnTo>
                    <a:pt x="11451" y="286"/>
                  </a:lnTo>
                  <a:lnTo>
                    <a:pt x="11455" y="292"/>
                  </a:lnTo>
                  <a:lnTo>
                    <a:pt x="11457" y="294"/>
                  </a:lnTo>
                  <a:lnTo>
                    <a:pt x="11459" y="302"/>
                  </a:lnTo>
                  <a:lnTo>
                    <a:pt x="11461" y="306"/>
                  </a:lnTo>
                  <a:lnTo>
                    <a:pt x="11465" y="313"/>
                  </a:lnTo>
                  <a:lnTo>
                    <a:pt x="11467" y="317"/>
                  </a:lnTo>
                  <a:lnTo>
                    <a:pt x="11469" y="323"/>
                  </a:lnTo>
                  <a:lnTo>
                    <a:pt x="11469" y="325"/>
                  </a:lnTo>
                  <a:lnTo>
                    <a:pt x="11471" y="329"/>
                  </a:lnTo>
                  <a:lnTo>
                    <a:pt x="11471" y="333"/>
                  </a:lnTo>
                  <a:lnTo>
                    <a:pt x="11475" y="339"/>
                  </a:lnTo>
                  <a:lnTo>
                    <a:pt x="11475" y="343"/>
                  </a:lnTo>
                  <a:cubicBezTo>
                    <a:pt x="11477" y="358"/>
                    <a:pt x="11479" y="376"/>
                    <a:pt x="11479" y="395"/>
                  </a:cubicBezTo>
                  <a:lnTo>
                    <a:pt x="11479" y="6926"/>
                  </a:lnTo>
                  <a:lnTo>
                    <a:pt x="11479" y="6930"/>
                  </a:lnTo>
                  <a:lnTo>
                    <a:pt x="11479" y="6936"/>
                  </a:lnTo>
                  <a:lnTo>
                    <a:pt x="11479" y="6938"/>
                  </a:lnTo>
                  <a:lnTo>
                    <a:pt x="11479" y="6946"/>
                  </a:lnTo>
                  <a:lnTo>
                    <a:pt x="11479" y="6946"/>
                  </a:lnTo>
                  <a:lnTo>
                    <a:pt x="11479" y="6955"/>
                  </a:lnTo>
                  <a:lnTo>
                    <a:pt x="11479" y="6957"/>
                  </a:lnTo>
                  <a:lnTo>
                    <a:pt x="11479" y="6961"/>
                  </a:lnTo>
                  <a:lnTo>
                    <a:pt x="11479" y="6965"/>
                  </a:lnTo>
                  <a:lnTo>
                    <a:pt x="11479" y="6967"/>
                  </a:lnTo>
                  <a:lnTo>
                    <a:pt x="11479" y="6969"/>
                  </a:lnTo>
                  <a:lnTo>
                    <a:pt x="11479" y="6975"/>
                  </a:lnTo>
                  <a:lnTo>
                    <a:pt x="11477" y="6981"/>
                  </a:lnTo>
                  <a:lnTo>
                    <a:pt x="11475" y="6996"/>
                  </a:lnTo>
                  <a:lnTo>
                    <a:pt x="11475" y="6996"/>
                  </a:lnTo>
                  <a:lnTo>
                    <a:pt x="11471" y="7000"/>
                  </a:lnTo>
                  <a:lnTo>
                    <a:pt x="11471" y="7002"/>
                  </a:lnTo>
                  <a:lnTo>
                    <a:pt x="11469" y="7008"/>
                  </a:lnTo>
                  <a:lnTo>
                    <a:pt x="11469" y="7008"/>
                  </a:lnTo>
                  <a:lnTo>
                    <a:pt x="11467" y="7016"/>
                  </a:lnTo>
                  <a:lnTo>
                    <a:pt x="11467" y="7018"/>
                  </a:lnTo>
                  <a:lnTo>
                    <a:pt x="11465" y="7022"/>
                  </a:lnTo>
                  <a:lnTo>
                    <a:pt x="11461" y="7027"/>
                  </a:lnTo>
                  <a:lnTo>
                    <a:pt x="11459" y="7031"/>
                  </a:lnTo>
                  <a:lnTo>
                    <a:pt x="11457" y="7037"/>
                  </a:lnTo>
                  <a:lnTo>
                    <a:pt x="11457" y="7039"/>
                  </a:lnTo>
                  <a:lnTo>
                    <a:pt x="11455" y="7047"/>
                  </a:lnTo>
                  <a:lnTo>
                    <a:pt x="11455" y="7047"/>
                  </a:lnTo>
                  <a:lnTo>
                    <a:pt x="11451" y="7051"/>
                  </a:lnTo>
                  <a:lnTo>
                    <a:pt x="11451" y="7053"/>
                  </a:lnTo>
                  <a:lnTo>
                    <a:pt x="11449" y="7060"/>
                  </a:lnTo>
                  <a:lnTo>
                    <a:pt x="11446" y="7064"/>
                  </a:lnTo>
                  <a:lnTo>
                    <a:pt x="11444" y="7068"/>
                  </a:lnTo>
                  <a:lnTo>
                    <a:pt x="11440" y="7072"/>
                  </a:lnTo>
                  <a:lnTo>
                    <a:pt x="11440" y="7074"/>
                  </a:lnTo>
                  <a:lnTo>
                    <a:pt x="11438" y="7080"/>
                  </a:lnTo>
                  <a:lnTo>
                    <a:pt x="11438" y="7082"/>
                  </a:lnTo>
                  <a:lnTo>
                    <a:pt x="11436" y="7088"/>
                  </a:lnTo>
                  <a:lnTo>
                    <a:pt x="11434" y="7090"/>
                  </a:lnTo>
                  <a:lnTo>
                    <a:pt x="11430" y="7092"/>
                  </a:lnTo>
                  <a:lnTo>
                    <a:pt x="11428" y="7099"/>
                  </a:lnTo>
                  <a:lnTo>
                    <a:pt x="11426" y="7101"/>
                  </a:lnTo>
                  <a:lnTo>
                    <a:pt x="11424" y="7105"/>
                  </a:lnTo>
                  <a:lnTo>
                    <a:pt x="11424" y="7105"/>
                  </a:lnTo>
                  <a:lnTo>
                    <a:pt x="11420" y="7111"/>
                  </a:lnTo>
                  <a:lnTo>
                    <a:pt x="11418" y="7113"/>
                  </a:lnTo>
                  <a:lnTo>
                    <a:pt x="11414" y="7121"/>
                  </a:lnTo>
                  <a:lnTo>
                    <a:pt x="11409" y="7123"/>
                  </a:lnTo>
                  <a:lnTo>
                    <a:pt x="11407" y="7129"/>
                  </a:lnTo>
                  <a:lnTo>
                    <a:pt x="11403" y="7136"/>
                  </a:lnTo>
                  <a:lnTo>
                    <a:pt x="11403" y="7140"/>
                  </a:lnTo>
                  <a:lnTo>
                    <a:pt x="11399" y="7144"/>
                  </a:lnTo>
                  <a:lnTo>
                    <a:pt x="11397" y="7146"/>
                  </a:lnTo>
                  <a:lnTo>
                    <a:pt x="11395" y="7150"/>
                  </a:lnTo>
                  <a:lnTo>
                    <a:pt x="11393" y="7154"/>
                  </a:lnTo>
                  <a:lnTo>
                    <a:pt x="11389" y="7156"/>
                  </a:lnTo>
                  <a:lnTo>
                    <a:pt x="11385" y="7162"/>
                  </a:lnTo>
                  <a:lnTo>
                    <a:pt x="11385" y="7162"/>
                  </a:lnTo>
                  <a:lnTo>
                    <a:pt x="11379" y="7166"/>
                  </a:lnTo>
                  <a:lnTo>
                    <a:pt x="11377" y="7171"/>
                  </a:lnTo>
                  <a:lnTo>
                    <a:pt x="11375" y="7175"/>
                  </a:lnTo>
                  <a:lnTo>
                    <a:pt x="11372" y="7177"/>
                  </a:lnTo>
                  <a:lnTo>
                    <a:pt x="11368" y="7181"/>
                  </a:lnTo>
                  <a:lnTo>
                    <a:pt x="11364" y="7185"/>
                  </a:lnTo>
                  <a:lnTo>
                    <a:pt x="11358" y="7191"/>
                  </a:lnTo>
                  <a:lnTo>
                    <a:pt x="11358" y="7191"/>
                  </a:lnTo>
                  <a:lnTo>
                    <a:pt x="11354" y="7195"/>
                  </a:lnTo>
                  <a:lnTo>
                    <a:pt x="11352" y="7197"/>
                  </a:lnTo>
                  <a:lnTo>
                    <a:pt x="11348" y="7201"/>
                  </a:lnTo>
                  <a:lnTo>
                    <a:pt x="11346" y="7203"/>
                  </a:lnTo>
                  <a:lnTo>
                    <a:pt x="11344" y="7206"/>
                  </a:lnTo>
                  <a:lnTo>
                    <a:pt x="11338" y="7212"/>
                  </a:lnTo>
                  <a:lnTo>
                    <a:pt x="11338" y="7212"/>
                  </a:lnTo>
                  <a:lnTo>
                    <a:pt x="11333" y="7216"/>
                  </a:lnTo>
                  <a:lnTo>
                    <a:pt x="11331" y="7218"/>
                  </a:lnTo>
                  <a:lnTo>
                    <a:pt x="11331" y="7218"/>
                  </a:lnTo>
                  <a:lnTo>
                    <a:pt x="11323" y="7224"/>
                  </a:lnTo>
                  <a:lnTo>
                    <a:pt x="11321" y="7226"/>
                  </a:lnTo>
                  <a:lnTo>
                    <a:pt x="11315" y="7228"/>
                  </a:lnTo>
                  <a:lnTo>
                    <a:pt x="11313" y="7232"/>
                  </a:lnTo>
                  <a:lnTo>
                    <a:pt x="11307" y="7236"/>
                  </a:lnTo>
                  <a:lnTo>
                    <a:pt x="11307" y="7236"/>
                  </a:lnTo>
                  <a:lnTo>
                    <a:pt x="11305" y="7236"/>
                  </a:lnTo>
                  <a:lnTo>
                    <a:pt x="11300" y="7243"/>
                  </a:lnTo>
                  <a:lnTo>
                    <a:pt x="11296" y="7245"/>
                  </a:lnTo>
                  <a:lnTo>
                    <a:pt x="11292" y="7247"/>
                  </a:lnTo>
                  <a:lnTo>
                    <a:pt x="11290" y="7249"/>
                  </a:lnTo>
                  <a:lnTo>
                    <a:pt x="11284" y="7253"/>
                  </a:lnTo>
                  <a:lnTo>
                    <a:pt x="11284" y="7253"/>
                  </a:lnTo>
                  <a:lnTo>
                    <a:pt x="11280" y="7257"/>
                  </a:lnTo>
                  <a:lnTo>
                    <a:pt x="11276" y="7259"/>
                  </a:lnTo>
                  <a:lnTo>
                    <a:pt x="11272" y="7263"/>
                  </a:lnTo>
                  <a:lnTo>
                    <a:pt x="11270" y="7265"/>
                  </a:lnTo>
                  <a:lnTo>
                    <a:pt x="11266" y="7267"/>
                  </a:lnTo>
                  <a:lnTo>
                    <a:pt x="11261" y="7269"/>
                  </a:lnTo>
                  <a:lnTo>
                    <a:pt x="11259" y="7273"/>
                  </a:lnTo>
                  <a:lnTo>
                    <a:pt x="11253" y="7275"/>
                  </a:lnTo>
                  <a:lnTo>
                    <a:pt x="11253" y="7275"/>
                  </a:lnTo>
                  <a:lnTo>
                    <a:pt x="11249" y="7277"/>
                  </a:lnTo>
                  <a:lnTo>
                    <a:pt x="11245" y="7280"/>
                  </a:lnTo>
                  <a:lnTo>
                    <a:pt x="11241" y="7284"/>
                  </a:lnTo>
                  <a:lnTo>
                    <a:pt x="11235" y="7286"/>
                  </a:lnTo>
                  <a:lnTo>
                    <a:pt x="11233" y="7288"/>
                  </a:lnTo>
                  <a:lnTo>
                    <a:pt x="11229" y="7290"/>
                  </a:lnTo>
                  <a:lnTo>
                    <a:pt x="11229" y="7290"/>
                  </a:lnTo>
                  <a:lnTo>
                    <a:pt x="11220" y="7294"/>
                  </a:lnTo>
                  <a:lnTo>
                    <a:pt x="11218" y="7294"/>
                  </a:lnTo>
                  <a:lnTo>
                    <a:pt x="11212" y="7296"/>
                  </a:lnTo>
                  <a:lnTo>
                    <a:pt x="11210" y="7298"/>
                  </a:lnTo>
                  <a:lnTo>
                    <a:pt x="11208" y="7300"/>
                  </a:lnTo>
                  <a:cubicBezTo>
                    <a:pt x="11171" y="7314"/>
                    <a:pt x="11134" y="7321"/>
                    <a:pt x="11095" y="7321"/>
                  </a:cubicBezTo>
                  <a:lnTo>
                    <a:pt x="385" y="7321"/>
                  </a:lnTo>
                  <a:cubicBezTo>
                    <a:pt x="338" y="7321"/>
                    <a:pt x="291" y="7310"/>
                    <a:pt x="250" y="7294"/>
                  </a:cubicBezTo>
                  <a:lnTo>
                    <a:pt x="246" y="7290"/>
                  </a:lnTo>
                  <a:lnTo>
                    <a:pt x="246" y="7290"/>
                  </a:lnTo>
                  <a:lnTo>
                    <a:pt x="239" y="7288"/>
                  </a:lnTo>
                  <a:lnTo>
                    <a:pt x="237" y="7288"/>
                  </a:lnTo>
                  <a:lnTo>
                    <a:pt x="231" y="7286"/>
                  </a:lnTo>
                  <a:lnTo>
                    <a:pt x="229" y="7284"/>
                  </a:lnTo>
                  <a:lnTo>
                    <a:pt x="227" y="7280"/>
                  </a:lnTo>
                  <a:lnTo>
                    <a:pt x="221" y="7277"/>
                  </a:lnTo>
                  <a:lnTo>
                    <a:pt x="219" y="7277"/>
                  </a:lnTo>
                  <a:lnTo>
                    <a:pt x="215" y="7275"/>
                  </a:lnTo>
                  <a:lnTo>
                    <a:pt x="211" y="7275"/>
                  </a:lnTo>
                  <a:lnTo>
                    <a:pt x="207" y="7273"/>
                  </a:lnTo>
                  <a:lnTo>
                    <a:pt x="204" y="7269"/>
                  </a:lnTo>
                  <a:lnTo>
                    <a:pt x="200" y="7267"/>
                  </a:lnTo>
                  <a:lnTo>
                    <a:pt x="196" y="7265"/>
                  </a:lnTo>
                  <a:lnTo>
                    <a:pt x="194" y="7265"/>
                  </a:lnTo>
                  <a:lnTo>
                    <a:pt x="188" y="7259"/>
                  </a:lnTo>
                  <a:lnTo>
                    <a:pt x="184" y="7255"/>
                  </a:lnTo>
                  <a:lnTo>
                    <a:pt x="180" y="7253"/>
                  </a:lnTo>
                  <a:lnTo>
                    <a:pt x="178" y="7249"/>
                  </a:lnTo>
                  <a:lnTo>
                    <a:pt x="174" y="7247"/>
                  </a:lnTo>
                  <a:lnTo>
                    <a:pt x="170" y="7245"/>
                  </a:lnTo>
                  <a:lnTo>
                    <a:pt x="165" y="7238"/>
                  </a:lnTo>
                  <a:lnTo>
                    <a:pt x="165" y="7238"/>
                  </a:lnTo>
                  <a:lnTo>
                    <a:pt x="159" y="7234"/>
                  </a:lnTo>
                  <a:lnTo>
                    <a:pt x="157" y="7232"/>
                  </a:lnTo>
                  <a:lnTo>
                    <a:pt x="155" y="7228"/>
                  </a:lnTo>
                  <a:lnTo>
                    <a:pt x="149" y="7226"/>
                  </a:lnTo>
                  <a:lnTo>
                    <a:pt x="147" y="7224"/>
                  </a:lnTo>
                  <a:lnTo>
                    <a:pt x="143" y="7218"/>
                  </a:lnTo>
                  <a:lnTo>
                    <a:pt x="143" y="7218"/>
                  </a:lnTo>
                  <a:lnTo>
                    <a:pt x="137" y="7214"/>
                  </a:lnTo>
                  <a:lnTo>
                    <a:pt x="132" y="7208"/>
                  </a:lnTo>
                  <a:lnTo>
                    <a:pt x="128" y="7206"/>
                  </a:lnTo>
                  <a:lnTo>
                    <a:pt x="126" y="7203"/>
                  </a:lnTo>
                  <a:lnTo>
                    <a:pt x="122" y="7197"/>
                  </a:lnTo>
                  <a:lnTo>
                    <a:pt x="122" y="7197"/>
                  </a:lnTo>
                  <a:lnTo>
                    <a:pt x="116" y="7193"/>
                  </a:lnTo>
                  <a:lnTo>
                    <a:pt x="114" y="7191"/>
                  </a:lnTo>
                  <a:lnTo>
                    <a:pt x="112" y="7187"/>
                  </a:lnTo>
                  <a:lnTo>
                    <a:pt x="108" y="7185"/>
                  </a:lnTo>
                  <a:lnTo>
                    <a:pt x="106" y="7183"/>
                  </a:lnTo>
                  <a:lnTo>
                    <a:pt x="102" y="7177"/>
                  </a:lnTo>
                  <a:lnTo>
                    <a:pt x="102" y="7177"/>
                  </a:lnTo>
                  <a:lnTo>
                    <a:pt x="95" y="7173"/>
                  </a:lnTo>
                  <a:lnTo>
                    <a:pt x="93" y="7171"/>
                  </a:lnTo>
                  <a:lnTo>
                    <a:pt x="91" y="7164"/>
                  </a:lnTo>
                  <a:lnTo>
                    <a:pt x="87" y="7162"/>
                  </a:lnTo>
                  <a:lnTo>
                    <a:pt x="85" y="7160"/>
                  </a:lnTo>
                  <a:lnTo>
                    <a:pt x="81" y="7154"/>
                  </a:lnTo>
                  <a:lnTo>
                    <a:pt x="81" y="7154"/>
                  </a:lnTo>
                  <a:cubicBezTo>
                    <a:pt x="75" y="7146"/>
                    <a:pt x="71" y="7142"/>
                    <a:pt x="67" y="7134"/>
                  </a:cubicBezTo>
                  <a:lnTo>
                    <a:pt x="67" y="7134"/>
                  </a:lnTo>
                  <a:lnTo>
                    <a:pt x="65" y="7129"/>
                  </a:lnTo>
                  <a:lnTo>
                    <a:pt x="63" y="7125"/>
                  </a:lnTo>
                  <a:lnTo>
                    <a:pt x="56" y="7119"/>
                  </a:lnTo>
                  <a:lnTo>
                    <a:pt x="54" y="7115"/>
                  </a:lnTo>
                  <a:lnTo>
                    <a:pt x="52" y="7111"/>
                  </a:lnTo>
                  <a:lnTo>
                    <a:pt x="52" y="7111"/>
                  </a:lnTo>
                  <a:lnTo>
                    <a:pt x="50" y="7105"/>
                  </a:lnTo>
                  <a:lnTo>
                    <a:pt x="50" y="7103"/>
                  </a:lnTo>
                  <a:lnTo>
                    <a:pt x="46" y="7099"/>
                  </a:lnTo>
                  <a:lnTo>
                    <a:pt x="44" y="7094"/>
                  </a:lnTo>
                  <a:lnTo>
                    <a:pt x="42" y="7092"/>
                  </a:lnTo>
                  <a:lnTo>
                    <a:pt x="40" y="7088"/>
                  </a:lnTo>
                  <a:lnTo>
                    <a:pt x="40" y="7084"/>
                  </a:lnTo>
                  <a:lnTo>
                    <a:pt x="36" y="7080"/>
                  </a:lnTo>
                  <a:lnTo>
                    <a:pt x="36" y="7078"/>
                  </a:lnTo>
                  <a:lnTo>
                    <a:pt x="34" y="7072"/>
                  </a:lnTo>
                  <a:lnTo>
                    <a:pt x="32" y="7070"/>
                  </a:lnTo>
                  <a:lnTo>
                    <a:pt x="30" y="7068"/>
                  </a:lnTo>
                  <a:lnTo>
                    <a:pt x="26" y="7062"/>
                  </a:lnTo>
                  <a:lnTo>
                    <a:pt x="26" y="7060"/>
                  </a:lnTo>
                  <a:lnTo>
                    <a:pt x="24" y="7051"/>
                  </a:lnTo>
                  <a:lnTo>
                    <a:pt x="24" y="7049"/>
                  </a:lnTo>
                  <a:lnTo>
                    <a:pt x="21" y="7043"/>
                  </a:lnTo>
                  <a:lnTo>
                    <a:pt x="19" y="7041"/>
                  </a:lnTo>
                  <a:lnTo>
                    <a:pt x="15" y="7033"/>
                  </a:lnTo>
                  <a:lnTo>
                    <a:pt x="15" y="7031"/>
                  </a:lnTo>
                  <a:lnTo>
                    <a:pt x="13" y="7022"/>
                  </a:lnTo>
                  <a:lnTo>
                    <a:pt x="13" y="7022"/>
                  </a:lnTo>
                  <a:lnTo>
                    <a:pt x="11" y="7018"/>
                  </a:lnTo>
                  <a:lnTo>
                    <a:pt x="11" y="7016"/>
                  </a:lnTo>
                  <a:lnTo>
                    <a:pt x="9" y="7010"/>
                  </a:lnTo>
                  <a:lnTo>
                    <a:pt x="5" y="7006"/>
                  </a:lnTo>
                  <a:lnTo>
                    <a:pt x="5" y="7002"/>
                  </a:lnTo>
                  <a:lnTo>
                    <a:pt x="3" y="6996"/>
                  </a:lnTo>
                  <a:lnTo>
                    <a:pt x="3" y="6996"/>
                  </a:lnTo>
                  <a:lnTo>
                    <a:pt x="1" y="6990"/>
                  </a:lnTo>
                  <a:lnTo>
                    <a:pt x="1" y="6988"/>
                  </a:lnTo>
                  <a:lnTo>
                    <a:pt x="1" y="6981"/>
                  </a:lnTo>
                  <a:lnTo>
                    <a:pt x="1" y="6977"/>
                  </a:lnTo>
                  <a:lnTo>
                    <a:pt x="1" y="6975"/>
                  </a:lnTo>
                  <a:lnTo>
                    <a:pt x="1" y="6967"/>
                  </a:lnTo>
                  <a:lnTo>
                    <a:pt x="1" y="6967"/>
                  </a:lnTo>
                  <a:lnTo>
                    <a:pt x="1" y="6959"/>
                  </a:lnTo>
                  <a:lnTo>
                    <a:pt x="1" y="6957"/>
                  </a:lnTo>
                  <a:lnTo>
                    <a:pt x="1" y="6951"/>
                  </a:lnTo>
                  <a:lnTo>
                    <a:pt x="1" y="6946"/>
                  </a:lnTo>
                  <a:lnTo>
                    <a:pt x="1" y="6944"/>
                  </a:lnTo>
                  <a:lnTo>
                    <a:pt x="1" y="6936"/>
                  </a:lnTo>
                  <a:lnTo>
                    <a:pt x="1" y="6722"/>
                  </a:lnTo>
                  <a:lnTo>
                    <a:pt x="1" y="411"/>
                  </a:lnTo>
                  <a:cubicBezTo>
                    <a:pt x="1" y="395"/>
                    <a:pt x="3" y="378"/>
                    <a:pt x="5" y="360"/>
                  </a:cubicBezTo>
                  <a:lnTo>
                    <a:pt x="5" y="358"/>
                  </a:lnTo>
                  <a:lnTo>
                    <a:pt x="9" y="350"/>
                  </a:lnTo>
                  <a:lnTo>
                    <a:pt x="11" y="343"/>
                  </a:lnTo>
                  <a:lnTo>
                    <a:pt x="11" y="339"/>
                  </a:lnTo>
                  <a:lnTo>
                    <a:pt x="11" y="337"/>
                  </a:lnTo>
                  <a:lnTo>
                    <a:pt x="13" y="333"/>
                  </a:lnTo>
                  <a:lnTo>
                    <a:pt x="15" y="325"/>
                  </a:lnTo>
                  <a:lnTo>
                    <a:pt x="15" y="325"/>
                  </a:lnTo>
                  <a:lnTo>
                    <a:pt x="19" y="319"/>
                  </a:lnTo>
                  <a:lnTo>
                    <a:pt x="21" y="317"/>
                  </a:lnTo>
                  <a:lnTo>
                    <a:pt x="24" y="313"/>
                  </a:lnTo>
                  <a:lnTo>
                    <a:pt x="26" y="309"/>
                  </a:lnTo>
                  <a:lnTo>
                    <a:pt x="30" y="302"/>
                  </a:lnTo>
                  <a:lnTo>
                    <a:pt x="32" y="294"/>
                  </a:lnTo>
                  <a:lnTo>
                    <a:pt x="32" y="292"/>
                  </a:lnTo>
                  <a:lnTo>
                    <a:pt x="36" y="276"/>
                  </a:lnTo>
                  <a:lnTo>
                    <a:pt x="36" y="276"/>
                  </a:lnTo>
                  <a:lnTo>
                    <a:pt x="40" y="267"/>
                  </a:lnTo>
                  <a:lnTo>
                    <a:pt x="40" y="265"/>
                  </a:lnTo>
                  <a:lnTo>
                    <a:pt x="42" y="261"/>
                  </a:lnTo>
                  <a:lnTo>
                    <a:pt x="44" y="257"/>
                  </a:lnTo>
                  <a:lnTo>
                    <a:pt x="46" y="253"/>
                  </a:lnTo>
                  <a:lnTo>
                    <a:pt x="50" y="251"/>
                  </a:lnTo>
                  <a:lnTo>
                    <a:pt x="52" y="245"/>
                  </a:lnTo>
                  <a:lnTo>
                    <a:pt x="54" y="243"/>
                  </a:lnTo>
                  <a:lnTo>
                    <a:pt x="56" y="237"/>
                  </a:lnTo>
                  <a:lnTo>
                    <a:pt x="61" y="232"/>
                  </a:lnTo>
                  <a:lnTo>
                    <a:pt x="63" y="230"/>
                  </a:lnTo>
                  <a:lnTo>
                    <a:pt x="65" y="224"/>
                  </a:lnTo>
                  <a:lnTo>
                    <a:pt x="67" y="222"/>
                  </a:lnTo>
                  <a:lnTo>
                    <a:pt x="71" y="216"/>
                  </a:lnTo>
                  <a:lnTo>
                    <a:pt x="73" y="214"/>
                  </a:lnTo>
                  <a:lnTo>
                    <a:pt x="77" y="210"/>
                  </a:lnTo>
                  <a:lnTo>
                    <a:pt x="77" y="206"/>
                  </a:lnTo>
                  <a:lnTo>
                    <a:pt x="83" y="200"/>
                  </a:lnTo>
                  <a:lnTo>
                    <a:pt x="83" y="200"/>
                  </a:lnTo>
                  <a:lnTo>
                    <a:pt x="87" y="191"/>
                  </a:lnTo>
                  <a:lnTo>
                    <a:pt x="87" y="191"/>
                  </a:lnTo>
                  <a:lnTo>
                    <a:pt x="93" y="185"/>
                  </a:lnTo>
                  <a:lnTo>
                    <a:pt x="95" y="183"/>
                  </a:lnTo>
                  <a:lnTo>
                    <a:pt x="102" y="179"/>
                  </a:lnTo>
                  <a:lnTo>
                    <a:pt x="112" y="169"/>
                  </a:lnTo>
                  <a:lnTo>
                    <a:pt x="112" y="169"/>
                  </a:lnTo>
                  <a:lnTo>
                    <a:pt x="114" y="165"/>
                  </a:lnTo>
                  <a:lnTo>
                    <a:pt x="116" y="163"/>
                  </a:lnTo>
                  <a:lnTo>
                    <a:pt x="118" y="160"/>
                  </a:lnTo>
                  <a:lnTo>
                    <a:pt x="122" y="158"/>
                  </a:lnTo>
                  <a:lnTo>
                    <a:pt x="126" y="152"/>
                  </a:lnTo>
                  <a:lnTo>
                    <a:pt x="128" y="150"/>
                  </a:lnTo>
                  <a:lnTo>
                    <a:pt x="139" y="140"/>
                  </a:lnTo>
                  <a:lnTo>
                    <a:pt x="145" y="134"/>
                  </a:lnTo>
                  <a:lnTo>
                    <a:pt x="145" y="134"/>
                  </a:lnTo>
                  <a:lnTo>
                    <a:pt x="149" y="130"/>
                  </a:lnTo>
                  <a:lnTo>
                    <a:pt x="149" y="130"/>
                  </a:lnTo>
                  <a:lnTo>
                    <a:pt x="155" y="123"/>
                  </a:lnTo>
                  <a:lnTo>
                    <a:pt x="157" y="121"/>
                  </a:lnTo>
                  <a:lnTo>
                    <a:pt x="163" y="117"/>
                  </a:lnTo>
                  <a:lnTo>
                    <a:pt x="174" y="109"/>
                  </a:lnTo>
                  <a:lnTo>
                    <a:pt x="176" y="107"/>
                  </a:lnTo>
                  <a:lnTo>
                    <a:pt x="178" y="103"/>
                  </a:lnTo>
                  <a:lnTo>
                    <a:pt x="180" y="101"/>
                  </a:lnTo>
                  <a:lnTo>
                    <a:pt x="184" y="99"/>
                  </a:lnTo>
                  <a:lnTo>
                    <a:pt x="188" y="97"/>
                  </a:lnTo>
                  <a:lnTo>
                    <a:pt x="188" y="97"/>
                  </a:lnTo>
                  <a:lnTo>
                    <a:pt x="194" y="93"/>
                  </a:lnTo>
                  <a:lnTo>
                    <a:pt x="196" y="91"/>
                  </a:lnTo>
                  <a:lnTo>
                    <a:pt x="200" y="88"/>
                  </a:lnTo>
                  <a:lnTo>
                    <a:pt x="204" y="86"/>
                  </a:lnTo>
                  <a:lnTo>
                    <a:pt x="209" y="80"/>
                  </a:lnTo>
                  <a:lnTo>
                    <a:pt x="211" y="80"/>
                  </a:lnTo>
                  <a:lnTo>
                    <a:pt x="219" y="76"/>
                  </a:lnTo>
                  <a:lnTo>
                    <a:pt x="219" y="76"/>
                  </a:lnTo>
                  <a:lnTo>
                    <a:pt x="227" y="70"/>
                  </a:lnTo>
                  <a:lnTo>
                    <a:pt x="227" y="70"/>
                  </a:lnTo>
                  <a:lnTo>
                    <a:pt x="235" y="68"/>
                  </a:lnTo>
                  <a:lnTo>
                    <a:pt x="237" y="68"/>
                  </a:lnTo>
                  <a:lnTo>
                    <a:pt x="241" y="66"/>
                  </a:lnTo>
                  <a:lnTo>
                    <a:pt x="246" y="62"/>
                  </a:lnTo>
                  <a:lnTo>
                    <a:pt x="250" y="60"/>
                  </a:lnTo>
                  <a:lnTo>
                    <a:pt x="258" y="58"/>
                  </a:lnTo>
                  <a:lnTo>
                    <a:pt x="258" y="58"/>
                  </a:lnTo>
                  <a:lnTo>
                    <a:pt x="262" y="56"/>
                  </a:lnTo>
                  <a:lnTo>
                    <a:pt x="268" y="51"/>
                  </a:lnTo>
                  <a:lnTo>
                    <a:pt x="272" y="49"/>
                  </a:lnTo>
                  <a:lnTo>
                    <a:pt x="276" y="47"/>
                  </a:lnTo>
                  <a:lnTo>
                    <a:pt x="281" y="45"/>
                  </a:lnTo>
                  <a:lnTo>
                    <a:pt x="283" y="41"/>
                  </a:lnTo>
                  <a:lnTo>
                    <a:pt x="289" y="39"/>
                  </a:lnTo>
                  <a:lnTo>
                    <a:pt x="291" y="39"/>
                  </a:lnTo>
                  <a:lnTo>
                    <a:pt x="299" y="37"/>
                  </a:lnTo>
                  <a:lnTo>
                    <a:pt x="301" y="37"/>
                  </a:lnTo>
                  <a:lnTo>
                    <a:pt x="309" y="35"/>
                  </a:lnTo>
                  <a:lnTo>
                    <a:pt x="309" y="35"/>
                  </a:lnTo>
                  <a:lnTo>
                    <a:pt x="318" y="31"/>
                  </a:lnTo>
                  <a:lnTo>
                    <a:pt x="320" y="31"/>
                  </a:lnTo>
                  <a:lnTo>
                    <a:pt x="328" y="29"/>
                  </a:lnTo>
                  <a:lnTo>
                    <a:pt x="330" y="29"/>
                  </a:lnTo>
                  <a:lnTo>
                    <a:pt x="338" y="27"/>
                  </a:lnTo>
                  <a:cubicBezTo>
                    <a:pt x="344" y="25"/>
                    <a:pt x="353" y="25"/>
                    <a:pt x="359" y="21"/>
                  </a:cubicBezTo>
                  <a:lnTo>
                    <a:pt x="361" y="21"/>
                  </a:lnTo>
                  <a:lnTo>
                    <a:pt x="365" y="21"/>
                  </a:lnTo>
                  <a:lnTo>
                    <a:pt x="373" y="21"/>
                  </a:lnTo>
                  <a:lnTo>
                    <a:pt x="375" y="21"/>
                  </a:lnTo>
                  <a:lnTo>
                    <a:pt x="379" y="21"/>
                  </a:lnTo>
                  <a:lnTo>
                    <a:pt x="361" y="0"/>
                  </a:lnTo>
                  <a:lnTo>
                    <a:pt x="363" y="0"/>
                  </a:lnTo>
                  <a:lnTo>
                    <a:pt x="371" y="0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1191357" y="3683393"/>
              <a:ext cx="567535" cy="387889"/>
            </a:xfrm>
            <a:custGeom>
              <a:avLst/>
              <a:gdLst/>
              <a:ahLst/>
              <a:cxnLst/>
              <a:rect l="l" t="t" r="r" b="b"/>
              <a:pathLst>
                <a:path w="11967" h="8179" extrusionOk="0">
                  <a:moveTo>
                    <a:pt x="327" y="979"/>
                  </a:moveTo>
                  <a:lnTo>
                    <a:pt x="10991" y="17"/>
                  </a:lnTo>
                  <a:cubicBezTo>
                    <a:pt x="11176" y="0"/>
                    <a:pt x="11345" y="138"/>
                    <a:pt x="11361" y="325"/>
                  </a:cubicBezTo>
                  <a:lnTo>
                    <a:pt x="11948" y="6829"/>
                  </a:lnTo>
                  <a:cubicBezTo>
                    <a:pt x="11966" y="7014"/>
                    <a:pt x="11826" y="7183"/>
                    <a:pt x="11639" y="7199"/>
                  </a:cubicBezTo>
                  <a:lnTo>
                    <a:pt x="975" y="8160"/>
                  </a:lnTo>
                  <a:cubicBezTo>
                    <a:pt x="790" y="8178"/>
                    <a:pt x="619" y="8038"/>
                    <a:pt x="605" y="7851"/>
                  </a:cubicBezTo>
                  <a:lnTo>
                    <a:pt x="19" y="1349"/>
                  </a:lnTo>
                  <a:cubicBezTo>
                    <a:pt x="0" y="1162"/>
                    <a:pt x="142" y="993"/>
                    <a:pt x="327" y="979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1192211" y="3683487"/>
              <a:ext cx="566349" cy="386324"/>
            </a:xfrm>
            <a:custGeom>
              <a:avLst/>
              <a:gdLst/>
              <a:ahLst/>
              <a:cxnLst/>
              <a:rect l="l" t="t" r="r" b="b"/>
              <a:pathLst>
                <a:path w="11942" h="8146" extrusionOk="0">
                  <a:moveTo>
                    <a:pt x="309" y="977"/>
                  </a:moveTo>
                  <a:lnTo>
                    <a:pt x="5409" y="4259"/>
                  </a:lnTo>
                  <a:cubicBezTo>
                    <a:pt x="5771" y="4493"/>
                    <a:pt x="6227" y="4452"/>
                    <a:pt x="6544" y="4156"/>
                  </a:cubicBezTo>
                  <a:lnTo>
                    <a:pt x="10973" y="15"/>
                  </a:lnTo>
                  <a:lnTo>
                    <a:pt x="10973" y="15"/>
                  </a:lnTo>
                  <a:cubicBezTo>
                    <a:pt x="11142" y="0"/>
                    <a:pt x="11296" y="113"/>
                    <a:pt x="11335" y="274"/>
                  </a:cubicBezTo>
                  <a:lnTo>
                    <a:pt x="9423" y="2065"/>
                  </a:lnTo>
                  <a:cubicBezTo>
                    <a:pt x="9073" y="2390"/>
                    <a:pt x="9030" y="2924"/>
                    <a:pt x="9320" y="3305"/>
                  </a:cubicBezTo>
                  <a:lnTo>
                    <a:pt x="11919" y="6694"/>
                  </a:lnTo>
                  <a:lnTo>
                    <a:pt x="11932" y="6831"/>
                  </a:lnTo>
                  <a:cubicBezTo>
                    <a:pt x="11942" y="6977"/>
                    <a:pt x="11860" y="7109"/>
                    <a:pt x="11734" y="7169"/>
                  </a:cubicBezTo>
                  <a:lnTo>
                    <a:pt x="9112" y="3747"/>
                  </a:lnTo>
                  <a:cubicBezTo>
                    <a:pt x="8948" y="3531"/>
                    <a:pt x="8724" y="3410"/>
                    <a:pt x="8452" y="3387"/>
                  </a:cubicBezTo>
                  <a:cubicBezTo>
                    <a:pt x="8181" y="3364"/>
                    <a:pt x="7940" y="3449"/>
                    <a:pt x="7743" y="3634"/>
                  </a:cubicBezTo>
                  <a:lnTo>
                    <a:pt x="6595" y="4707"/>
                  </a:lnTo>
                  <a:cubicBezTo>
                    <a:pt x="6279" y="4999"/>
                    <a:pt x="5822" y="5040"/>
                    <a:pt x="5460" y="4810"/>
                  </a:cubicBezTo>
                  <a:lnTo>
                    <a:pt x="3832" y="3763"/>
                  </a:lnTo>
                  <a:cubicBezTo>
                    <a:pt x="3593" y="3609"/>
                    <a:pt x="3326" y="3572"/>
                    <a:pt x="3056" y="3658"/>
                  </a:cubicBezTo>
                  <a:cubicBezTo>
                    <a:pt x="2787" y="3743"/>
                    <a:pt x="2586" y="3924"/>
                    <a:pt x="2474" y="4187"/>
                  </a:cubicBezTo>
                  <a:lnTo>
                    <a:pt x="827" y="8145"/>
                  </a:lnTo>
                  <a:cubicBezTo>
                    <a:pt x="700" y="8104"/>
                    <a:pt x="601" y="7991"/>
                    <a:pt x="589" y="7849"/>
                  </a:cubicBezTo>
                  <a:lnTo>
                    <a:pt x="568" y="7629"/>
                  </a:lnTo>
                  <a:lnTo>
                    <a:pt x="2232" y="3636"/>
                  </a:lnTo>
                  <a:cubicBezTo>
                    <a:pt x="2407" y="3218"/>
                    <a:pt x="2256" y="2745"/>
                    <a:pt x="1876" y="2501"/>
                  </a:cubicBezTo>
                  <a:lnTo>
                    <a:pt x="1" y="1294"/>
                  </a:lnTo>
                  <a:cubicBezTo>
                    <a:pt x="7" y="1131"/>
                    <a:pt x="138" y="991"/>
                    <a:pt x="309" y="977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6" name="Google Shape;256;p18"/>
            <p:cNvSpPr/>
            <p:nvPr/>
          </p:nvSpPr>
          <p:spPr>
            <a:xfrm>
              <a:off x="1242624" y="3451057"/>
              <a:ext cx="149057" cy="204070"/>
            </a:xfrm>
            <a:custGeom>
              <a:avLst/>
              <a:gdLst/>
              <a:ahLst/>
              <a:cxnLst/>
              <a:rect l="l" t="t" r="r" b="b"/>
              <a:pathLst>
                <a:path w="3143" h="4303" extrusionOk="0">
                  <a:moveTo>
                    <a:pt x="2433" y="3959"/>
                  </a:moveTo>
                  <a:cubicBezTo>
                    <a:pt x="2433" y="3959"/>
                    <a:pt x="1" y="2057"/>
                    <a:pt x="906" y="1029"/>
                  </a:cubicBezTo>
                  <a:cubicBezTo>
                    <a:pt x="1810" y="1"/>
                    <a:pt x="2584" y="1763"/>
                    <a:pt x="2863" y="2750"/>
                  </a:cubicBezTo>
                  <a:cubicBezTo>
                    <a:pt x="3143" y="3733"/>
                    <a:pt x="2964" y="4303"/>
                    <a:pt x="2433" y="39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7" name="Google Shape;257;p18"/>
            <p:cNvSpPr/>
            <p:nvPr/>
          </p:nvSpPr>
          <p:spPr>
            <a:xfrm>
              <a:off x="1398273" y="3495732"/>
              <a:ext cx="103434" cy="118657"/>
            </a:xfrm>
            <a:custGeom>
              <a:avLst/>
              <a:gdLst/>
              <a:ahLst/>
              <a:cxnLst/>
              <a:rect l="l" t="t" r="r" b="b"/>
              <a:pathLst>
                <a:path w="2181" h="2502" extrusionOk="0">
                  <a:moveTo>
                    <a:pt x="297" y="1956"/>
                  </a:moveTo>
                  <a:cubicBezTo>
                    <a:pt x="297" y="1956"/>
                    <a:pt x="1" y="1"/>
                    <a:pt x="1091" y="141"/>
                  </a:cubicBezTo>
                  <a:cubicBezTo>
                    <a:pt x="2180" y="282"/>
                    <a:pt x="1185" y="1718"/>
                    <a:pt x="910" y="2108"/>
                  </a:cubicBezTo>
                  <a:cubicBezTo>
                    <a:pt x="628" y="2501"/>
                    <a:pt x="299" y="2172"/>
                    <a:pt x="297" y="19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01545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bg>
      <p:bgPr>
        <a:solidFill>
          <a:schemeClr val="accent2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9"/>
          <p:cNvSpPr/>
          <p:nvPr/>
        </p:nvSpPr>
        <p:spPr>
          <a:xfrm>
            <a:off x="694100" y="1092200"/>
            <a:ext cx="10773200" cy="5198400"/>
          </a:xfrm>
          <a:prstGeom prst="roundRect">
            <a:avLst>
              <a:gd name="adj" fmla="val 3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60" name="Google Shape;260;p19"/>
          <p:cNvGrpSpPr/>
          <p:nvPr/>
        </p:nvGrpSpPr>
        <p:grpSpPr>
          <a:xfrm>
            <a:off x="694084" y="435400"/>
            <a:ext cx="10773200" cy="569200"/>
            <a:chOff x="552450" y="401675"/>
            <a:chExt cx="8079900" cy="426900"/>
          </a:xfrm>
        </p:grpSpPr>
        <p:sp>
          <p:nvSpPr>
            <p:cNvPr id="261" name="Google Shape;261;p19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2" name="Google Shape;262;p19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3" name="Google Shape;263;p19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4" name="Google Shape;264;p19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65" name="Google Shape;265;p19"/>
          <p:cNvSpPr txBox="1">
            <a:spLocks noGrp="1"/>
          </p:cNvSpPr>
          <p:nvPr>
            <p:ph type="title"/>
          </p:nvPr>
        </p:nvSpPr>
        <p:spPr>
          <a:xfrm>
            <a:off x="960000" y="1292300"/>
            <a:ext cx="102720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66" name="Google Shape;266;p19"/>
          <p:cNvGrpSpPr/>
          <p:nvPr/>
        </p:nvGrpSpPr>
        <p:grpSpPr>
          <a:xfrm rot="823452">
            <a:off x="10763200" y="1129749"/>
            <a:ext cx="1217029" cy="1345784"/>
            <a:chOff x="1191357" y="3451057"/>
            <a:chExt cx="597555" cy="660773"/>
          </a:xfrm>
        </p:grpSpPr>
        <p:sp>
          <p:nvSpPr>
            <p:cNvPr id="267" name="Google Shape;267;p19"/>
            <p:cNvSpPr/>
            <p:nvPr/>
          </p:nvSpPr>
          <p:spPr>
            <a:xfrm>
              <a:off x="1244473" y="3764632"/>
              <a:ext cx="544439" cy="347198"/>
            </a:xfrm>
            <a:custGeom>
              <a:avLst/>
              <a:gdLst/>
              <a:ahLst/>
              <a:cxnLst/>
              <a:rect l="l" t="t" r="r" b="b"/>
              <a:pathLst>
                <a:path w="11480" h="7321" extrusionOk="0">
                  <a:moveTo>
                    <a:pt x="361" y="0"/>
                  </a:moveTo>
                  <a:lnTo>
                    <a:pt x="11068" y="0"/>
                  </a:lnTo>
                  <a:lnTo>
                    <a:pt x="11068" y="0"/>
                  </a:lnTo>
                  <a:lnTo>
                    <a:pt x="11076" y="0"/>
                  </a:lnTo>
                  <a:lnTo>
                    <a:pt x="11078" y="0"/>
                  </a:lnTo>
                  <a:lnTo>
                    <a:pt x="11087" y="0"/>
                  </a:lnTo>
                  <a:lnTo>
                    <a:pt x="11089" y="0"/>
                  </a:lnTo>
                  <a:lnTo>
                    <a:pt x="11097" y="0"/>
                  </a:lnTo>
                  <a:lnTo>
                    <a:pt x="11099" y="0"/>
                  </a:lnTo>
                  <a:lnTo>
                    <a:pt x="11105" y="0"/>
                  </a:lnTo>
                  <a:lnTo>
                    <a:pt x="11107" y="0"/>
                  </a:lnTo>
                  <a:lnTo>
                    <a:pt x="11111" y="0"/>
                  </a:lnTo>
                  <a:lnTo>
                    <a:pt x="11117" y="0"/>
                  </a:lnTo>
                  <a:lnTo>
                    <a:pt x="11122" y="0"/>
                  </a:lnTo>
                  <a:lnTo>
                    <a:pt x="11128" y="0"/>
                  </a:lnTo>
                  <a:lnTo>
                    <a:pt x="11130" y="0"/>
                  </a:lnTo>
                  <a:lnTo>
                    <a:pt x="11136" y="4"/>
                  </a:lnTo>
                  <a:lnTo>
                    <a:pt x="11138" y="4"/>
                  </a:lnTo>
                  <a:lnTo>
                    <a:pt x="11146" y="6"/>
                  </a:lnTo>
                  <a:lnTo>
                    <a:pt x="11148" y="6"/>
                  </a:lnTo>
                  <a:lnTo>
                    <a:pt x="11157" y="8"/>
                  </a:lnTo>
                  <a:lnTo>
                    <a:pt x="11159" y="8"/>
                  </a:lnTo>
                  <a:lnTo>
                    <a:pt x="11167" y="10"/>
                  </a:lnTo>
                  <a:lnTo>
                    <a:pt x="11173" y="14"/>
                  </a:lnTo>
                  <a:lnTo>
                    <a:pt x="11177" y="14"/>
                  </a:lnTo>
                  <a:lnTo>
                    <a:pt x="11183" y="17"/>
                  </a:lnTo>
                  <a:lnTo>
                    <a:pt x="11187" y="17"/>
                  </a:lnTo>
                  <a:lnTo>
                    <a:pt x="11192" y="19"/>
                  </a:lnTo>
                  <a:lnTo>
                    <a:pt x="11194" y="21"/>
                  </a:lnTo>
                  <a:lnTo>
                    <a:pt x="11200" y="25"/>
                  </a:lnTo>
                  <a:lnTo>
                    <a:pt x="11202" y="27"/>
                  </a:lnTo>
                  <a:lnTo>
                    <a:pt x="11208" y="29"/>
                  </a:lnTo>
                  <a:lnTo>
                    <a:pt x="11212" y="31"/>
                  </a:lnTo>
                  <a:lnTo>
                    <a:pt x="11218" y="35"/>
                  </a:lnTo>
                  <a:lnTo>
                    <a:pt x="11222" y="37"/>
                  </a:lnTo>
                  <a:lnTo>
                    <a:pt x="11224" y="39"/>
                  </a:lnTo>
                  <a:lnTo>
                    <a:pt x="11231" y="41"/>
                  </a:lnTo>
                  <a:lnTo>
                    <a:pt x="11233" y="45"/>
                  </a:lnTo>
                  <a:lnTo>
                    <a:pt x="11239" y="47"/>
                  </a:lnTo>
                  <a:lnTo>
                    <a:pt x="11241" y="49"/>
                  </a:lnTo>
                  <a:lnTo>
                    <a:pt x="11249" y="51"/>
                  </a:lnTo>
                  <a:lnTo>
                    <a:pt x="11249" y="51"/>
                  </a:lnTo>
                  <a:lnTo>
                    <a:pt x="11255" y="58"/>
                  </a:lnTo>
                  <a:lnTo>
                    <a:pt x="11255" y="58"/>
                  </a:lnTo>
                  <a:lnTo>
                    <a:pt x="11263" y="62"/>
                  </a:lnTo>
                  <a:lnTo>
                    <a:pt x="11266" y="62"/>
                  </a:lnTo>
                  <a:lnTo>
                    <a:pt x="11272" y="68"/>
                  </a:lnTo>
                  <a:lnTo>
                    <a:pt x="11274" y="70"/>
                  </a:lnTo>
                  <a:lnTo>
                    <a:pt x="11280" y="72"/>
                  </a:lnTo>
                  <a:lnTo>
                    <a:pt x="11282" y="76"/>
                  </a:lnTo>
                  <a:lnTo>
                    <a:pt x="11286" y="78"/>
                  </a:lnTo>
                  <a:lnTo>
                    <a:pt x="11290" y="80"/>
                  </a:lnTo>
                  <a:lnTo>
                    <a:pt x="11294" y="82"/>
                  </a:lnTo>
                  <a:lnTo>
                    <a:pt x="11296" y="86"/>
                  </a:lnTo>
                  <a:lnTo>
                    <a:pt x="11300" y="88"/>
                  </a:lnTo>
                  <a:lnTo>
                    <a:pt x="11305" y="91"/>
                  </a:lnTo>
                  <a:lnTo>
                    <a:pt x="11307" y="93"/>
                  </a:lnTo>
                  <a:lnTo>
                    <a:pt x="11313" y="97"/>
                  </a:lnTo>
                  <a:lnTo>
                    <a:pt x="11315" y="99"/>
                  </a:lnTo>
                  <a:lnTo>
                    <a:pt x="11321" y="103"/>
                  </a:lnTo>
                  <a:lnTo>
                    <a:pt x="11323" y="107"/>
                  </a:lnTo>
                  <a:lnTo>
                    <a:pt x="11327" y="111"/>
                  </a:lnTo>
                  <a:lnTo>
                    <a:pt x="11327" y="111"/>
                  </a:lnTo>
                  <a:lnTo>
                    <a:pt x="11333" y="117"/>
                  </a:lnTo>
                  <a:lnTo>
                    <a:pt x="11333" y="117"/>
                  </a:lnTo>
                  <a:lnTo>
                    <a:pt x="11338" y="121"/>
                  </a:lnTo>
                  <a:lnTo>
                    <a:pt x="11344" y="128"/>
                  </a:lnTo>
                  <a:lnTo>
                    <a:pt x="11346" y="130"/>
                  </a:lnTo>
                  <a:lnTo>
                    <a:pt x="11348" y="132"/>
                  </a:lnTo>
                  <a:lnTo>
                    <a:pt x="11354" y="138"/>
                  </a:lnTo>
                  <a:lnTo>
                    <a:pt x="11356" y="140"/>
                  </a:lnTo>
                  <a:lnTo>
                    <a:pt x="11362" y="144"/>
                  </a:lnTo>
                  <a:lnTo>
                    <a:pt x="11364" y="148"/>
                  </a:lnTo>
                  <a:lnTo>
                    <a:pt x="11366" y="150"/>
                  </a:lnTo>
                  <a:lnTo>
                    <a:pt x="11368" y="152"/>
                  </a:lnTo>
                  <a:lnTo>
                    <a:pt x="11372" y="154"/>
                  </a:lnTo>
                  <a:lnTo>
                    <a:pt x="11375" y="160"/>
                  </a:lnTo>
                  <a:lnTo>
                    <a:pt x="11377" y="163"/>
                  </a:lnTo>
                  <a:lnTo>
                    <a:pt x="11383" y="169"/>
                  </a:lnTo>
                  <a:lnTo>
                    <a:pt x="11385" y="171"/>
                  </a:lnTo>
                  <a:lnTo>
                    <a:pt x="11389" y="175"/>
                  </a:lnTo>
                  <a:lnTo>
                    <a:pt x="11393" y="179"/>
                  </a:lnTo>
                  <a:lnTo>
                    <a:pt x="11397" y="183"/>
                  </a:lnTo>
                  <a:lnTo>
                    <a:pt x="11397" y="183"/>
                  </a:lnTo>
                  <a:lnTo>
                    <a:pt x="11403" y="191"/>
                  </a:lnTo>
                  <a:lnTo>
                    <a:pt x="11403" y="191"/>
                  </a:lnTo>
                  <a:lnTo>
                    <a:pt x="11414" y="204"/>
                  </a:lnTo>
                  <a:lnTo>
                    <a:pt x="11416" y="210"/>
                  </a:lnTo>
                  <a:lnTo>
                    <a:pt x="11418" y="212"/>
                  </a:lnTo>
                  <a:cubicBezTo>
                    <a:pt x="11424" y="220"/>
                    <a:pt x="11426" y="226"/>
                    <a:pt x="11430" y="232"/>
                  </a:cubicBezTo>
                  <a:lnTo>
                    <a:pt x="11434" y="234"/>
                  </a:lnTo>
                  <a:lnTo>
                    <a:pt x="11436" y="241"/>
                  </a:lnTo>
                  <a:lnTo>
                    <a:pt x="11438" y="243"/>
                  </a:lnTo>
                  <a:lnTo>
                    <a:pt x="11440" y="247"/>
                  </a:lnTo>
                  <a:lnTo>
                    <a:pt x="11440" y="251"/>
                  </a:lnTo>
                  <a:lnTo>
                    <a:pt x="11444" y="257"/>
                  </a:lnTo>
                  <a:lnTo>
                    <a:pt x="11444" y="257"/>
                  </a:lnTo>
                  <a:lnTo>
                    <a:pt x="11446" y="265"/>
                  </a:lnTo>
                  <a:lnTo>
                    <a:pt x="11446" y="265"/>
                  </a:lnTo>
                  <a:lnTo>
                    <a:pt x="11449" y="274"/>
                  </a:lnTo>
                  <a:lnTo>
                    <a:pt x="11449" y="276"/>
                  </a:lnTo>
                  <a:lnTo>
                    <a:pt x="11451" y="284"/>
                  </a:lnTo>
                  <a:lnTo>
                    <a:pt x="11451" y="286"/>
                  </a:lnTo>
                  <a:lnTo>
                    <a:pt x="11455" y="292"/>
                  </a:lnTo>
                  <a:lnTo>
                    <a:pt x="11457" y="294"/>
                  </a:lnTo>
                  <a:lnTo>
                    <a:pt x="11459" y="302"/>
                  </a:lnTo>
                  <a:lnTo>
                    <a:pt x="11461" y="306"/>
                  </a:lnTo>
                  <a:lnTo>
                    <a:pt x="11465" y="313"/>
                  </a:lnTo>
                  <a:lnTo>
                    <a:pt x="11467" y="317"/>
                  </a:lnTo>
                  <a:lnTo>
                    <a:pt x="11469" y="323"/>
                  </a:lnTo>
                  <a:lnTo>
                    <a:pt x="11469" y="325"/>
                  </a:lnTo>
                  <a:lnTo>
                    <a:pt x="11471" y="329"/>
                  </a:lnTo>
                  <a:lnTo>
                    <a:pt x="11471" y="333"/>
                  </a:lnTo>
                  <a:lnTo>
                    <a:pt x="11475" y="339"/>
                  </a:lnTo>
                  <a:lnTo>
                    <a:pt x="11475" y="343"/>
                  </a:lnTo>
                  <a:cubicBezTo>
                    <a:pt x="11477" y="358"/>
                    <a:pt x="11479" y="376"/>
                    <a:pt x="11479" y="395"/>
                  </a:cubicBezTo>
                  <a:lnTo>
                    <a:pt x="11479" y="6926"/>
                  </a:lnTo>
                  <a:lnTo>
                    <a:pt x="11479" y="6930"/>
                  </a:lnTo>
                  <a:lnTo>
                    <a:pt x="11479" y="6936"/>
                  </a:lnTo>
                  <a:lnTo>
                    <a:pt x="11479" y="6938"/>
                  </a:lnTo>
                  <a:lnTo>
                    <a:pt x="11479" y="6946"/>
                  </a:lnTo>
                  <a:lnTo>
                    <a:pt x="11479" y="6946"/>
                  </a:lnTo>
                  <a:lnTo>
                    <a:pt x="11479" y="6955"/>
                  </a:lnTo>
                  <a:lnTo>
                    <a:pt x="11479" y="6957"/>
                  </a:lnTo>
                  <a:lnTo>
                    <a:pt x="11479" y="6961"/>
                  </a:lnTo>
                  <a:lnTo>
                    <a:pt x="11479" y="6965"/>
                  </a:lnTo>
                  <a:lnTo>
                    <a:pt x="11479" y="6967"/>
                  </a:lnTo>
                  <a:lnTo>
                    <a:pt x="11479" y="6969"/>
                  </a:lnTo>
                  <a:lnTo>
                    <a:pt x="11479" y="6975"/>
                  </a:lnTo>
                  <a:lnTo>
                    <a:pt x="11477" y="6981"/>
                  </a:lnTo>
                  <a:lnTo>
                    <a:pt x="11475" y="6996"/>
                  </a:lnTo>
                  <a:lnTo>
                    <a:pt x="11475" y="6996"/>
                  </a:lnTo>
                  <a:lnTo>
                    <a:pt x="11471" y="7000"/>
                  </a:lnTo>
                  <a:lnTo>
                    <a:pt x="11471" y="7002"/>
                  </a:lnTo>
                  <a:lnTo>
                    <a:pt x="11469" y="7008"/>
                  </a:lnTo>
                  <a:lnTo>
                    <a:pt x="11469" y="7008"/>
                  </a:lnTo>
                  <a:lnTo>
                    <a:pt x="11467" y="7016"/>
                  </a:lnTo>
                  <a:lnTo>
                    <a:pt x="11467" y="7018"/>
                  </a:lnTo>
                  <a:lnTo>
                    <a:pt x="11465" y="7022"/>
                  </a:lnTo>
                  <a:lnTo>
                    <a:pt x="11461" y="7027"/>
                  </a:lnTo>
                  <a:lnTo>
                    <a:pt x="11459" y="7031"/>
                  </a:lnTo>
                  <a:lnTo>
                    <a:pt x="11457" y="7037"/>
                  </a:lnTo>
                  <a:lnTo>
                    <a:pt x="11457" y="7039"/>
                  </a:lnTo>
                  <a:lnTo>
                    <a:pt x="11455" y="7047"/>
                  </a:lnTo>
                  <a:lnTo>
                    <a:pt x="11455" y="7047"/>
                  </a:lnTo>
                  <a:lnTo>
                    <a:pt x="11451" y="7051"/>
                  </a:lnTo>
                  <a:lnTo>
                    <a:pt x="11451" y="7053"/>
                  </a:lnTo>
                  <a:lnTo>
                    <a:pt x="11449" y="7060"/>
                  </a:lnTo>
                  <a:lnTo>
                    <a:pt x="11446" y="7064"/>
                  </a:lnTo>
                  <a:lnTo>
                    <a:pt x="11444" y="7068"/>
                  </a:lnTo>
                  <a:lnTo>
                    <a:pt x="11440" y="7072"/>
                  </a:lnTo>
                  <a:lnTo>
                    <a:pt x="11440" y="7074"/>
                  </a:lnTo>
                  <a:lnTo>
                    <a:pt x="11438" y="7080"/>
                  </a:lnTo>
                  <a:lnTo>
                    <a:pt x="11438" y="7082"/>
                  </a:lnTo>
                  <a:lnTo>
                    <a:pt x="11436" y="7088"/>
                  </a:lnTo>
                  <a:lnTo>
                    <a:pt x="11434" y="7090"/>
                  </a:lnTo>
                  <a:lnTo>
                    <a:pt x="11430" y="7092"/>
                  </a:lnTo>
                  <a:lnTo>
                    <a:pt x="11428" y="7099"/>
                  </a:lnTo>
                  <a:lnTo>
                    <a:pt x="11426" y="7101"/>
                  </a:lnTo>
                  <a:lnTo>
                    <a:pt x="11424" y="7105"/>
                  </a:lnTo>
                  <a:lnTo>
                    <a:pt x="11424" y="7105"/>
                  </a:lnTo>
                  <a:lnTo>
                    <a:pt x="11420" y="7111"/>
                  </a:lnTo>
                  <a:lnTo>
                    <a:pt x="11418" y="7113"/>
                  </a:lnTo>
                  <a:lnTo>
                    <a:pt x="11414" y="7121"/>
                  </a:lnTo>
                  <a:lnTo>
                    <a:pt x="11409" y="7123"/>
                  </a:lnTo>
                  <a:lnTo>
                    <a:pt x="11407" y="7129"/>
                  </a:lnTo>
                  <a:lnTo>
                    <a:pt x="11403" y="7136"/>
                  </a:lnTo>
                  <a:lnTo>
                    <a:pt x="11403" y="7140"/>
                  </a:lnTo>
                  <a:lnTo>
                    <a:pt x="11399" y="7144"/>
                  </a:lnTo>
                  <a:lnTo>
                    <a:pt x="11397" y="7146"/>
                  </a:lnTo>
                  <a:lnTo>
                    <a:pt x="11395" y="7150"/>
                  </a:lnTo>
                  <a:lnTo>
                    <a:pt x="11393" y="7154"/>
                  </a:lnTo>
                  <a:lnTo>
                    <a:pt x="11389" y="7156"/>
                  </a:lnTo>
                  <a:lnTo>
                    <a:pt x="11385" y="7162"/>
                  </a:lnTo>
                  <a:lnTo>
                    <a:pt x="11385" y="7162"/>
                  </a:lnTo>
                  <a:lnTo>
                    <a:pt x="11379" y="7166"/>
                  </a:lnTo>
                  <a:lnTo>
                    <a:pt x="11377" y="7171"/>
                  </a:lnTo>
                  <a:lnTo>
                    <a:pt x="11375" y="7175"/>
                  </a:lnTo>
                  <a:lnTo>
                    <a:pt x="11372" y="7177"/>
                  </a:lnTo>
                  <a:lnTo>
                    <a:pt x="11368" y="7181"/>
                  </a:lnTo>
                  <a:lnTo>
                    <a:pt x="11364" y="7185"/>
                  </a:lnTo>
                  <a:lnTo>
                    <a:pt x="11358" y="7191"/>
                  </a:lnTo>
                  <a:lnTo>
                    <a:pt x="11358" y="7191"/>
                  </a:lnTo>
                  <a:lnTo>
                    <a:pt x="11354" y="7195"/>
                  </a:lnTo>
                  <a:lnTo>
                    <a:pt x="11352" y="7197"/>
                  </a:lnTo>
                  <a:lnTo>
                    <a:pt x="11348" y="7201"/>
                  </a:lnTo>
                  <a:lnTo>
                    <a:pt x="11346" y="7203"/>
                  </a:lnTo>
                  <a:lnTo>
                    <a:pt x="11344" y="7206"/>
                  </a:lnTo>
                  <a:lnTo>
                    <a:pt x="11338" y="7212"/>
                  </a:lnTo>
                  <a:lnTo>
                    <a:pt x="11338" y="7212"/>
                  </a:lnTo>
                  <a:lnTo>
                    <a:pt x="11333" y="7216"/>
                  </a:lnTo>
                  <a:lnTo>
                    <a:pt x="11331" y="7218"/>
                  </a:lnTo>
                  <a:lnTo>
                    <a:pt x="11331" y="7218"/>
                  </a:lnTo>
                  <a:lnTo>
                    <a:pt x="11323" y="7224"/>
                  </a:lnTo>
                  <a:lnTo>
                    <a:pt x="11321" y="7226"/>
                  </a:lnTo>
                  <a:lnTo>
                    <a:pt x="11315" y="7228"/>
                  </a:lnTo>
                  <a:lnTo>
                    <a:pt x="11313" y="7232"/>
                  </a:lnTo>
                  <a:lnTo>
                    <a:pt x="11307" y="7236"/>
                  </a:lnTo>
                  <a:lnTo>
                    <a:pt x="11307" y="7236"/>
                  </a:lnTo>
                  <a:lnTo>
                    <a:pt x="11305" y="7236"/>
                  </a:lnTo>
                  <a:lnTo>
                    <a:pt x="11300" y="7243"/>
                  </a:lnTo>
                  <a:lnTo>
                    <a:pt x="11296" y="7245"/>
                  </a:lnTo>
                  <a:lnTo>
                    <a:pt x="11292" y="7247"/>
                  </a:lnTo>
                  <a:lnTo>
                    <a:pt x="11290" y="7249"/>
                  </a:lnTo>
                  <a:lnTo>
                    <a:pt x="11284" y="7253"/>
                  </a:lnTo>
                  <a:lnTo>
                    <a:pt x="11284" y="7253"/>
                  </a:lnTo>
                  <a:lnTo>
                    <a:pt x="11280" y="7257"/>
                  </a:lnTo>
                  <a:lnTo>
                    <a:pt x="11276" y="7259"/>
                  </a:lnTo>
                  <a:lnTo>
                    <a:pt x="11272" y="7263"/>
                  </a:lnTo>
                  <a:lnTo>
                    <a:pt x="11270" y="7265"/>
                  </a:lnTo>
                  <a:lnTo>
                    <a:pt x="11266" y="7267"/>
                  </a:lnTo>
                  <a:lnTo>
                    <a:pt x="11261" y="7269"/>
                  </a:lnTo>
                  <a:lnTo>
                    <a:pt x="11259" y="7273"/>
                  </a:lnTo>
                  <a:lnTo>
                    <a:pt x="11253" y="7275"/>
                  </a:lnTo>
                  <a:lnTo>
                    <a:pt x="11253" y="7275"/>
                  </a:lnTo>
                  <a:lnTo>
                    <a:pt x="11249" y="7277"/>
                  </a:lnTo>
                  <a:lnTo>
                    <a:pt x="11245" y="7280"/>
                  </a:lnTo>
                  <a:lnTo>
                    <a:pt x="11241" y="7284"/>
                  </a:lnTo>
                  <a:lnTo>
                    <a:pt x="11235" y="7286"/>
                  </a:lnTo>
                  <a:lnTo>
                    <a:pt x="11233" y="7288"/>
                  </a:lnTo>
                  <a:lnTo>
                    <a:pt x="11229" y="7290"/>
                  </a:lnTo>
                  <a:lnTo>
                    <a:pt x="11229" y="7290"/>
                  </a:lnTo>
                  <a:lnTo>
                    <a:pt x="11220" y="7294"/>
                  </a:lnTo>
                  <a:lnTo>
                    <a:pt x="11218" y="7294"/>
                  </a:lnTo>
                  <a:lnTo>
                    <a:pt x="11212" y="7296"/>
                  </a:lnTo>
                  <a:lnTo>
                    <a:pt x="11210" y="7298"/>
                  </a:lnTo>
                  <a:lnTo>
                    <a:pt x="11208" y="7300"/>
                  </a:lnTo>
                  <a:cubicBezTo>
                    <a:pt x="11171" y="7314"/>
                    <a:pt x="11134" y="7321"/>
                    <a:pt x="11095" y="7321"/>
                  </a:cubicBezTo>
                  <a:lnTo>
                    <a:pt x="385" y="7321"/>
                  </a:lnTo>
                  <a:cubicBezTo>
                    <a:pt x="338" y="7321"/>
                    <a:pt x="291" y="7310"/>
                    <a:pt x="250" y="7294"/>
                  </a:cubicBezTo>
                  <a:lnTo>
                    <a:pt x="246" y="7290"/>
                  </a:lnTo>
                  <a:lnTo>
                    <a:pt x="246" y="7290"/>
                  </a:lnTo>
                  <a:lnTo>
                    <a:pt x="239" y="7288"/>
                  </a:lnTo>
                  <a:lnTo>
                    <a:pt x="237" y="7288"/>
                  </a:lnTo>
                  <a:lnTo>
                    <a:pt x="231" y="7286"/>
                  </a:lnTo>
                  <a:lnTo>
                    <a:pt x="229" y="7284"/>
                  </a:lnTo>
                  <a:lnTo>
                    <a:pt x="227" y="7280"/>
                  </a:lnTo>
                  <a:lnTo>
                    <a:pt x="221" y="7277"/>
                  </a:lnTo>
                  <a:lnTo>
                    <a:pt x="219" y="7277"/>
                  </a:lnTo>
                  <a:lnTo>
                    <a:pt x="215" y="7275"/>
                  </a:lnTo>
                  <a:lnTo>
                    <a:pt x="211" y="7275"/>
                  </a:lnTo>
                  <a:lnTo>
                    <a:pt x="207" y="7273"/>
                  </a:lnTo>
                  <a:lnTo>
                    <a:pt x="204" y="7269"/>
                  </a:lnTo>
                  <a:lnTo>
                    <a:pt x="200" y="7267"/>
                  </a:lnTo>
                  <a:lnTo>
                    <a:pt x="196" y="7265"/>
                  </a:lnTo>
                  <a:lnTo>
                    <a:pt x="194" y="7265"/>
                  </a:lnTo>
                  <a:lnTo>
                    <a:pt x="188" y="7259"/>
                  </a:lnTo>
                  <a:lnTo>
                    <a:pt x="184" y="7255"/>
                  </a:lnTo>
                  <a:lnTo>
                    <a:pt x="180" y="7253"/>
                  </a:lnTo>
                  <a:lnTo>
                    <a:pt x="178" y="7249"/>
                  </a:lnTo>
                  <a:lnTo>
                    <a:pt x="174" y="7247"/>
                  </a:lnTo>
                  <a:lnTo>
                    <a:pt x="170" y="7245"/>
                  </a:lnTo>
                  <a:lnTo>
                    <a:pt x="165" y="7238"/>
                  </a:lnTo>
                  <a:lnTo>
                    <a:pt x="165" y="7238"/>
                  </a:lnTo>
                  <a:lnTo>
                    <a:pt x="159" y="7234"/>
                  </a:lnTo>
                  <a:lnTo>
                    <a:pt x="157" y="7232"/>
                  </a:lnTo>
                  <a:lnTo>
                    <a:pt x="155" y="7228"/>
                  </a:lnTo>
                  <a:lnTo>
                    <a:pt x="149" y="7226"/>
                  </a:lnTo>
                  <a:lnTo>
                    <a:pt x="147" y="7224"/>
                  </a:lnTo>
                  <a:lnTo>
                    <a:pt x="143" y="7218"/>
                  </a:lnTo>
                  <a:lnTo>
                    <a:pt x="143" y="7218"/>
                  </a:lnTo>
                  <a:lnTo>
                    <a:pt x="137" y="7214"/>
                  </a:lnTo>
                  <a:lnTo>
                    <a:pt x="132" y="7208"/>
                  </a:lnTo>
                  <a:lnTo>
                    <a:pt x="128" y="7206"/>
                  </a:lnTo>
                  <a:lnTo>
                    <a:pt x="126" y="7203"/>
                  </a:lnTo>
                  <a:lnTo>
                    <a:pt x="122" y="7197"/>
                  </a:lnTo>
                  <a:lnTo>
                    <a:pt x="122" y="7197"/>
                  </a:lnTo>
                  <a:lnTo>
                    <a:pt x="116" y="7193"/>
                  </a:lnTo>
                  <a:lnTo>
                    <a:pt x="114" y="7191"/>
                  </a:lnTo>
                  <a:lnTo>
                    <a:pt x="112" y="7187"/>
                  </a:lnTo>
                  <a:lnTo>
                    <a:pt x="108" y="7185"/>
                  </a:lnTo>
                  <a:lnTo>
                    <a:pt x="106" y="7183"/>
                  </a:lnTo>
                  <a:lnTo>
                    <a:pt x="102" y="7177"/>
                  </a:lnTo>
                  <a:lnTo>
                    <a:pt x="102" y="7177"/>
                  </a:lnTo>
                  <a:lnTo>
                    <a:pt x="95" y="7173"/>
                  </a:lnTo>
                  <a:lnTo>
                    <a:pt x="93" y="7171"/>
                  </a:lnTo>
                  <a:lnTo>
                    <a:pt x="91" y="7164"/>
                  </a:lnTo>
                  <a:lnTo>
                    <a:pt x="87" y="7162"/>
                  </a:lnTo>
                  <a:lnTo>
                    <a:pt x="85" y="7160"/>
                  </a:lnTo>
                  <a:lnTo>
                    <a:pt x="81" y="7154"/>
                  </a:lnTo>
                  <a:lnTo>
                    <a:pt x="81" y="7154"/>
                  </a:lnTo>
                  <a:cubicBezTo>
                    <a:pt x="75" y="7146"/>
                    <a:pt x="71" y="7142"/>
                    <a:pt x="67" y="7134"/>
                  </a:cubicBezTo>
                  <a:lnTo>
                    <a:pt x="67" y="7134"/>
                  </a:lnTo>
                  <a:lnTo>
                    <a:pt x="65" y="7129"/>
                  </a:lnTo>
                  <a:lnTo>
                    <a:pt x="63" y="7125"/>
                  </a:lnTo>
                  <a:lnTo>
                    <a:pt x="56" y="7119"/>
                  </a:lnTo>
                  <a:lnTo>
                    <a:pt x="54" y="7115"/>
                  </a:lnTo>
                  <a:lnTo>
                    <a:pt x="52" y="7111"/>
                  </a:lnTo>
                  <a:lnTo>
                    <a:pt x="52" y="7111"/>
                  </a:lnTo>
                  <a:lnTo>
                    <a:pt x="50" y="7105"/>
                  </a:lnTo>
                  <a:lnTo>
                    <a:pt x="50" y="7103"/>
                  </a:lnTo>
                  <a:lnTo>
                    <a:pt x="46" y="7099"/>
                  </a:lnTo>
                  <a:lnTo>
                    <a:pt x="44" y="7094"/>
                  </a:lnTo>
                  <a:lnTo>
                    <a:pt x="42" y="7092"/>
                  </a:lnTo>
                  <a:lnTo>
                    <a:pt x="40" y="7088"/>
                  </a:lnTo>
                  <a:lnTo>
                    <a:pt x="40" y="7084"/>
                  </a:lnTo>
                  <a:lnTo>
                    <a:pt x="36" y="7080"/>
                  </a:lnTo>
                  <a:lnTo>
                    <a:pt x="36" y="7078"/>
                  </a:lnTo>
                  <a:lnTo>
                    <a:pt x="34" y="7072"/>
                  </a:lnTo>
                  <a:lnTo>
                    <a:pt x="32" y="7070"/>
                  </a:lnTo>
                  <a:lnTo>
                    <a:pt x="30" y="7068"/>
                  </a:lnTo>
                  <a:lnTo>
                    <a:pt x="26" y="7062"/>
                  </a:lnTo>
                  <a:lnTo>
                    <a:pt x="26" y="7060"/>
                  </a:lnTo>
                  <a:lnTo>
                    <a:pt x="24" y="7051"/>
                  </a:lnTo>
                  <a:lnTo>
                    <a:pt x="24" y="7049"/>
                  </a:lnTo>
                  <a:lnTo>
                    <a:pt x="21" y="7043"/>
                  </a:lnTo>
                  <a:lnTo>
                    <a:pt x="19" y="7041"/>
                  </a:lnTo>
                  <a:lnTo>
                    <a:pt x="15" y="7033"/>
                  </a:lnTo>
                  <a:lnTo>
                    <a:pt x="15" y="7031"/>
                  </a:lnTo>
                  <a:lnTo>
                    <a:pt x="13" y="7022"/>
                  </a:lnTo>
                  <a:lnTo>
                    <a:pt x="13" y="7022"/>
                  </a:lnTo>
                  <a:lnTo>
                    <a:pt x="11" y="7018"/>
                  </a:lnTo>
                  <a:lnTo>
                    <a:pt x="11" y="7016"/>
                  </a:lnTo>
                  <a:lnTo>
                    <a:pt x="9" y="7010"/>
                  </a:lnTo>
                  <a:lnTo>
                    <a:pt x="5" y="7006"/>
                  </a:lnTo>
                  <a:lnTo>
                    <a:pt x="5" y="7002"/>
                  </a:lnTo>
                  <a:lnTo>
                    <a:pt x="3" y="6996"/>
                  </a:lnTo>
                  <a:lnTo>
                    <a:pt x="3" y="6996"/>
                  </a:lnTo>
                  <a:lnTo>
                    <a:pt x="1" y="6990"/>
                  </a:lnTo>
                  <a:lnTo>
                    <a:pt x="1" y="6988"/>
                  </a:lnTo>
                  <a:lnTo>
                    <a:pt x="1" y="6981"/>
                  </a:lnTo>
                  <a:lnTo>
                    <a:pt x="1" y="6977"/>
                  </a:lnTo>
                  <a:lnTo>
                    <a:pt x="1" y="6975"/>
                  </a:lnTo>
                  <a:lnTo>
                    <a:pt x="1" y="6967"/>
                  </a:lnTo>
                  <a:lnTo>
                    <a:pt x="1" y="6967"/>
                  </a:lnTo>
                  <a:lnTo>
                    <a:pt x="1" y="6959"/>
                  </a:lnTo>
                  <a:lnTo>
                    <a:pt x="1" y="6957"/>
                  </a:lnTo>
                  <a:lnTo>
                    <a:pt x="1" y="6951"/>
                  </a:lnTo>
                  <a:lnTo>
                    <a:pt x="1" y="6946"/>
                  </a:lnTo>
                  <a:lnTo>
                    <a:pt x="1" y="6944"/>
                  </a:lnTo>
                  <a:lnTo>
                    <a:pt x="1" y="6936"/>
                  </a:lnTo>
                  <a:lnTo>
                    <a:pt x="1" y="6722"/>
                  </a:lnTo>
                  <a:lnTo>
                    <a:pt x="1" y="411"/>
                  </a:lnTo>
                  <a:cubicBezTo>
                    <a:pt x="1" y="395"/>
                    <a:pt x="3" y="378"/>
                    <a:pt x="5" y="360"/>
                  </a:cubicBezTo>
                  <a:lnTo>
                    <a:pt x="5" y="358"/>
                  </a:lnTo>
                  <a:lnTo>
                    <a:pt x="9" y="350"/>
                  </a:lnTo>
                  <a:lnTo>
                    <a:pt x="11" y="343"/>
                  </a:lnTo>
                  <a:lnTo>
                    <a:pt x="11" y="339"/>
                  </a:lnTo>
                  <a:lnTo>
                    <a:pt x="11" y="337"/>
                  </a:lnTo>
                  <a:lnTo>
                    <a:pt x="13" y="333"/>
                  </a:lnTo>
                  <a:lnTo>
                    <a:pt x="15" y="325"/>
                  </a:lnTo>
                  <a:lnTo>
                    <a:pt x="15" y="325"/>
                  </a:lnTo>
                  <a:lnTo>
                    <a:pt x="19" y="319"/>
                  </a:lnTo>
                  <a:lnTo>
                    <a:pt x="21" y="317"/>
                  </a:lnTo>
                  <a:lnTo>
                    <a:pt x="24" y="313"/>
                  </a:lnTo>
                  <a:lnTo>
                    <a:pt x="26" y="309"/>
                  </a:lnTo>
                  <a:lnTo>
                    <a:pt x="30" y="302"/>
                  </a:lnTo>
                  <a:lnTo>
                    <a:pt x="32" y="294"/>
                  </a:lnTo>
                  <a:lnTo>
                    <a:pt x="32" y="292"/>
                  </a:lnTo>
                  <a:lnTo>
                    <a:pt x="36" y="276"/>
                  </a:lnTo>
                  <a:lnTo>
                    <a:pt x="36" y="276"/>
                  </a:lnTo>
                  <a:lnTo>
                    <a:pt x="40" y="267"/>
                  </a:lnTo>
                  <a:lnTo>
                    <a:pt x="40" y="265"/>
                  </a:lnTo>
                  <a:lnTo>
                    <a:pt x="42" y="261"/>
                  </a:lnTo>
                  <a:lnTo>
                    <a:pt x="44" y="257"/>
                  </a:lnTo>
                  <a:lnTo>
                    <a:pt x="46" y="253"/>
                  </a:lnTo>
                  <a:lnTo>
                    <a:pt x="50" y="251"/>
                  </a:lnTo>
                  <a:lnTo>
                    <a:pt x="52" y="245"/>
                  </a:lnTo>
                  <a:lnTo>
                    <a:pt x="54" y="243"/>
                  </a:lnTo>
                  <a:lnTo>
                    <a:pt x="56" y="237"/>
                  </a:lnTo>
                  <a:lnTo>
                    <a:pt x="61" y="232"/>
                  </a:lnTo>
                  <a:lnTo>
                    <a:pt x="63" y="230"/>
                  </a:lnTo>
                  <a:lnTo>
                    <a:pt x="65" y="224"/>
                  </a:lnTo>
                  <a:lnTo>
                    <a:pt x="67" y="222"/>
                  </a:lnTo>
                  <a:lnTo>
                    <a:pt x="71" y="216"/>
                  </a:lnTo>
                  <a:lnTo>
                    <a:pt x="73" y="214"/>
                  </a:lnTo>
                  <a:lnTo>
                    <a:pt x="77" y="210"/>
                  </a:lnTo>
                  <a:lnTo>
                    <a:pt x="77" y="206"/>
                  </a:lnTo>
                  <a:lnTo>
                    <a:pt x="83" y="200"/>
                  </a:lnTo>
                  <a:lnTo>
                    <a:pt x="83" y="200"/>
                  </a:lnTo>
                  <a:lnTo>
                    <a:pt x="87" y="191"/>
                  </a:lnTo>
                  <a:lnTo>
                    <a:pt x="87" y="191"/>
                  </a:lnTo>
                  <a:lnTo>
                    <a:pt x="93" y="185"/>
                  </a:lnTo>
                  <a:lnTo>
                    <a:pt x="95" y="183"/>
                  </a:lnTo>
                  <a:lnTo>
                    <a:pt x="102" y="179"/>
                  </a:lnTo>
                  <a:lnTo>
                    <a:pt x="112" y="169"/>
                  </a:lnTo>
                  <a:lnTo>
                    <a:pt x="112" y="169"/>
                  </a:lnTo>
                  <a:lnTo>
                    <a:pt x="114" y="165"/>
                  </a:lnTo>
                  <a:lnTo>
                    <a:pt x="116" y="163"/>
                  </a:lnTo>
                  <a:lnTo>
                    <a:pt x="118" y="160"/>
                  </a:lnTo>
                  <a:lnTo>
                    <a:pt x="122" y="158"/>
                  </a:lnTo>
                  <a:lnTo>
                    <a:pt x="126" y="152"/>
                  </a:lnTo>
                  <a:lnTo>
                    <a:pt x="128" y="150"/>
                  </a:lnTo>
                  <a:lnTo>
                    <a:pt x="139" y="140"/>
                  </a:lnTo>
                  <a:lnTo>
                    <a:pt x="145" y="134"/>
                  </a:lnTo>
                  <a:lnTo>
                    <a:pt x="145" y="134"/>
                  </a:lnTo>
                  <a:lnTo>
                    <a:pt x="149" y="130"/>
                  </a:lnTo>
                  <a:lnTo>
                    <a:pt x="149" y="130"/>
                  </a:lnTo>
                  <a:lnTo>
                    <a:pt x="155" y="123"/>
                  </a:lnTo>
                  <a:lnTo>
                    <a:pt x="157" y="121"/>
                  </a:lnTo>
                  <a:lnTo>
                    <a:pt x="163" y="117"/>
                  </a:lnTo>
                  <a:lnTo>
                    <a:pt x="174" y="109"/>
                  </a:lnTo>
                  <a:lnTo>
                    <a:pt x="176" y="107"/>
                  </a:lnTo>
                  <a:lnTo>
                    <a:pt x="178" y="103"/>
                  </a:lnTo>
                  <a:lnTo>
                    <a:pt x="180" y="101"/>
                  </a:lnTo>
                  <a:lnTo>
                    <a:pt x="184" y="99"/>
                  </a:lnTo>
                  <a:lnTo>
                    <a:pt x="188" y="97"/>
                  </a:lnTo>
                  <a:lnTo>
                    <a:pt x="188" y="97"/>
                  </a:lnTo>
                  <a:lnTo>
                    <a:pt x="194" y="93"/>
                  </a:lnTo>
                  <a:lnTo>
                    <a:pt x="196" y="91"/>
                  </a:lnTo>
                  <a:lnTo>
                    <a:pt x="200" y="88"/>
                  </a:lnTo>
                  <a:lnTo>
                    <a:pt x="204" y="86"/>
                  </a:lnTo>
                  <a:lnTo>
                    <a:pt x="209" y="80"/>
                  </a:lnTo>
                  <a:lnTo>
                    <a:pt x="211" y="80"/>
                  </a:lnTo>
                  <a:lnTo>
                    <a:pt x="219" y="76"/>
                  </a:lnTo>
                  <a:lnTo>
                    <a:pt x="219" y="76"/>
                  </a:lnTo>
                  <a:lnTo>
                    <a:pt x="227" y="70"/>
                  </a:lnTo>
                  <a:lnTo>
                    <a:pt x="227" y="70"/>
                  </a:lnTo>
                  <a:lnTo>
                    <a:pt x="235" y="68"/>
                  </a:lnTo>
                  <a:lnTo>
                    <a:pt x="237" y="68"/>
                  </a:lnTo>
                  <a:lnTo>
                    <a:pt x="241" y="66"/>
                  </a:lnTo>
                  <a:lnTo>
                    <a:pt x="246" y="62"/>
                  </a:lnTo>
                  <a:lnTo>
                    <a:pt x="250" y="60"/>
                  </a:lnTo>
                  <a:lnTo>
                    <a:pt x="258" y="58"/>
                  </a:lnTo>
                  <a:lnTo>
                    <a:pt x="258" y="58"/>
                  </a:lnTo>
                  <a:lnTo>
                    <a:pt x="262" y="56"/>
                  </a:lnTo>
                  <a:lnTo>
                    <a:pt x="268" y="51"/>
                  </a:lnTo>
                  <a:lnTo>
                    <a:pt x="272" y="49"/>
                  </a:lnTo>
                  <a:lnTo>
                    <a:pt x="276" y="47"/>
                  </a:lnTo>
                  <a:lnTo>
                    <a:pt x="281" y="45"/>
                  </a:lnTo>
                  <a:lnTo>
                    <a:pt x="283" y="41"/>
                  </a:lnTo>
                  <a:lnTo>
                    <a:pt x="289" y="39"/>
                  </a:lnTo>
                  <a:lnTo>
                    <a:pt x="291" y="39"/>
                  </a:lnTo>
                  <a:lnTo>
                    <a:pt x="299" y="37"/>
                  </a:lnTo>
                  <a:lnTo>
                    <a:pt x="301" y="37"/>
                  </a:lnTo>
                  <a:lnTo>
                    <a:pt x="309" y="35"/>
                  </a:lnTo>
                  <a:lnTo>
                    <a:pt x="309" y="35"/>
                  </a:lnTo>
                  <a:lnTo>
                    <a:pt x="318" y="31"/>
                  </a:lnTo>
                  <a:lnTo>
                    <a:pt x="320" y="31"/>
                  </a:lnTo>
                  <a:lnTo>
                    <a:pt x="328" y="29"/>
                  </a:lnTo>
                  <a:lnTo>
                    <a:pt x="330" y="29"/>
                  </a:lnTo>
                  <a:lnTo>
                    <a:pt x="338" y="27"/>
                  </a:lnTo>
                  <a:cubicBezTo>
                    <a:pt x="344" y="25"/>
                    <a:pt x="353" y="25"/>
                    <a:pt x="359" y="21"/>
                  </a:cubicBezTo>
                  <a:lnTo>
                    <a:pt x="361" y="21"/>
                  </a:lnTo>
                  <a:lnTo>
                    <a:pt x="365" y="21"/>
                  </a:lnTo>
                  <a:lnTo>
                    <a:pt x="373" y="21"/>
                  </a:lnTo>
                  <a:lnTo>
                    <a:pt x="375" y="21"/>
                  </a:lnTo>
                  <a:lnTo>
                    <a:pt x="379" y="21"/>
                  </a:lnTo>
                  <a:lnTo>
                    <a:pt x="361" y="0"/>
                  </a:lnTo>
                  <a:lnTo>
                    <a:pt x="363" y="0"/>
                  </a:lnTo>
                  <a:lnTo>
                    <a:pt x="371" y="0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8" name="Google Shape;268;p19"/>
            <p:cNvSpPr/>
            <p:nvPr/>
          </p:nvSpPr>
          <p:spPr>
            <a:xfrm>
              <a:off x="1191357" y="3683393"/>
              <a:ext cx="567535" cy="387889"/>
            </a:xfrm>
            <a:custGeom>
              <a:avLst/>
              <a:gdLst/>
              <a:ahLst/>
              <a:cxnLst/>
              <a:rect l="l" t="t" r="r" b="b"/>
              <a:pathLst>
                <a:path w="11967" h="8179" extrusionOk="0">
                  <a:moveTo>
                    <a:pt x="327" y="979"/>
                  </a:moveTo>
                  <a:lnTo>
                    <a:pt x="10991" y="17"/>
                  </a:lnTo>
                  <a:cubicBezTo>
                    <a:pt x="11176" y="0"/>
                    <a:pt x="11345" y="138"/>
                    <a:pt x="11361" y="325"/>
                  </a:cubicBezTo>
                  <a:lnTo>
                    <a:pt x="11948" y="6829"/>
                  </a:lnTo>
                  <a:cubicBezTo>
                    <a:pt x="11966" y="7014"/>
                    <a:pt x="11826" y="7183"/>
                    <a:pt x="11639" y="7199"/>
                  </a:cubicBezTo>
                  <a:lnTo>
                    <a:pt x="975" y="8160"/>
                  </a:lnTo>
                  <a:cubicBezTo>
                    <a:pt x="790" y="8178"/>
                    <a:pt x="619" y="8038"/>
                    <a:pt x="605" y="7851"/>
                  </a:cubicBezTo>
                  <a:lnTo>
                    <a:pt x="19" y="1349"/>
                  </a:lnTo>
                  <a:cubicBezTo>
                    <a:pt x="0" y="1162"/>
                    <a:pt x="142" y="993"/>
                    <a:pt x="327" y="979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1192211" y="3683487"/>
              <a:ext cx="566349" cy="386324"/>
            </a:xfrm>
            <a:custGeom>
              <a:avLst/>
              <a:gdLst/>
              <a:ahLst/>
              <a:cxnLst/>
              <a:rect l="l" t="t" r="r" b="b"/>
              <a:pathLst>
                <a:path w="11942" h="8146" extrusionOk="0">
                  <a:moveTo>
                    <a:pt x="309" y="977"/>
                  </a:moveTo>
                  <a:lnTo>
                    <a:pt x="5409" y="4259"/>
                  </a:lnTo>
                  <a:cubicBezTo>
                    <a:pt x="5771" y="4493"/>
                    <a:pt x="6227" y="4452"/>
                    <a:pt x="6544" y="4156"/>
                  </a:cubicBezTo>
                  <a:lnTo>
                    <a:pt x="10973" y="15"/>
                  </a:lnTo>
                  <a:lnTo>
                    <a:pt x="10973" y="15"/>
                  </a:lnTo>
                  <a:cubicBezTo>
                    <a:pt x="11142" y="0"/>
                    <a:pt x="11296" y="113"/>
                    <a:pt x="11335" y="274"/>
                  </a:cubicBezTo>
                  <a:lnTo>
                    <a:pt x="9423" y="2065"/>
                  </a:lnTo>
                  <a:cubicBezTo>
                    <a:pt x="9073" y="2390"/>
                    <a:pt x="9030" y="2924"/>
                    <a:pt x="9320" y="3305"/>
                  </a:cubicBezTo>
                  <a:lnTo>
                    <a:pt x="11919" y="6694"/>
                  </a:lnTo>
                  <a:lnTo>
                    <a:pt x="11932" y="6831"/>
                  </a:lnTo>
                  <a:cubicBezTo>
                    <a:pt x="11942" y="6977"/>
                    <a:pt x="11860" y="7109"/>
                    <a:pt x="11734" y="7169"/>
                  </a:cubicBezTo>
                  <a:lnTo>
                    <a:pt x="9112" y="3747"/>
                  </a:lnTo>
                  <a:cubicBezTo>
                    <a:pt x="8948" y="3531"/>
                    <a:pt x="8724" y="3410"/>
                    <a:pt x="8452" y="3387"/>
                  </a:cubicBezTo>
                  <a:cubicBezTo>
                    <a:pt x="8181" y="3364"/>
                    <a:pt x="7940" y="3449"/>
                    <a:pt x="7743" y="3634"/>
                  </a:cubicBezTo>
                  <a:lnTo>
                    <a:pt x="6595" y="4707"/>
                  </a:lnTo>
                  <a:cubicBezTo>
                    <a:pt x="6279" y="4999"/>
                    <a:pt x="5822" y="5040"/>
                    <a:pt x="5460" y="4810"/>
                  </a:cubicBezTo>
                  <a:lnTo>
                    <a:pt x="3832" y="3763"/>
                  </a:lnTo>
                  <a:cubicBezTo>
                    <a:pt x="3593" y="3609"/>
                    <a:pt x="3326" y="3572"/>
                    <a:pt x="3056" y="3658"/>
                  </a:cubicBezTo>
                  <a:cubicBezTo>
                    <a:pt x="2787" y="3743"/>
                    <a:pt x="2586" y="3924"/>
                    <a:pt x="2474" y="4187"/>
                  </a:cubicBezTo>
                  <a:lnTo>
                    <a:pt x="827" y="8145"/>
                  </a:lnTo>
                  <a:cubicBezTo>
                    <a:pt x="700" y="8104"/>
                    <a:pt x="601" y="7991"/>
                    <a:pt x="589" y="7849"/>
                  </a:cubicBezTo>
                  <a:lnTo>
                    <a:pt x="568" y="7629"/>
                  </a:lnTo>
                  <a:lnTo>
                    <a:pt x="2232" y="3636"/>
                  </a:lnTo>
                  <a:cubicBezTo>
                    <a:pt x="2407" y="3218"/>
                    <a:pt x="2256" y="2745"/>
                    <a:pt x="1876" y="2501"/>
                  </a:cubicBezTo>
                  <a:lnTo>
                    <a:pt x="1" y="1294"/>
                  </a:lnTo>
                  <a:cubicBezTo>
                    <a:pt x="7" y="1131"/>
                    <a:pt x="138" y="991"/>
                    <a:pt x="309" y="977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1242624" y="3451057"/>
              <a:ext cx="149057" cy="204070"/>
            </a:xfrm>
            <a:custGeom>
              <a:avLst/>
              <a:gdLst/>
              <a:ahLst/>
              <a:cxnLst/>
              <a:rect l="l" t="t" r="r" b="b"/>
              <a:pathLst>
                <a:path w="3143" h="4303" extrusionOk="0">
                  <a:moveTo>
                    <a:pt x="2433" y="3959"/>
                  </a:moveTo>
                  <a:cubicBezTo>
                    <a:pt x="2433" y="3959"/>
                    <a:pt x="1" y="2057"/>
                    <a:pt x="906" y="1029"/>
                  </a:cubicBezTo>
                  <a:cubicBezTo>
                    <a:pt x="1810" y="1"/>
                    <a:pt x="2584" y="1763"/>
                    <a:pt x="2863" y="2750"/>
                  </a:cubicBezTo>
                  <a:cubicBezTo>
                    <a:pt x="3143" y="3733"/>
                    <a:pt x="2964" y="4303"/>
                    <a:pt x="2433" y="39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1398273" y="3495732"/>
              <a:ext cx="103434" cy="118657"/>
            </a:xfrm>
            <a:custGeom>
              <a:avLst/>
              <a:gdLst/>
              <a:ahLst/>
              <a:cxnLst/>
              <a:rect l="l" t="t" r="r" b="b"/>
              <a:pathLst>
                <a:path w="2181" h="2502" extrusionOk="0">
                  <a:moveTo>
                    <a:pt x="297" y="1956"/>
                  </a:moveTo>
                  <a:cubicBezTo>
                    <a:pt x="297" y="1956"/>
                    <a:pt x="1" y="1"/>
                    <a:pt x="1091" y="141"/>
                  </a:cubicBezTo>
                  <a:cubicBezTo>
                    <a:pt x="2180" y="282"/>
                    <a:pt x="1185" y="1718"/>
                    <a:pt x="910" y="2108"/>
                  </a:cubicBezTo>
                  <a:cubicBezTo>
                    <a:pt x="628" y="2501"/>
                    <a:pt x="299" y="2172"/>
                    <a:pt x="297" y="19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37685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0"/>
          <p:cNvSpPr/>
          <p:nvPr/>
        </p:nvSpPr>
        <p:spPr>
          <a:xfrm>
            <a:off x="694100" y="1092200"/>
            <a:ext cx="10773200" cy="51984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74" name="Google Shape;274;p20"/>
          <p:cNvGrpSpPr/>
          <p:nvPr/>
        </p:nvGrpSpPr>
        <p:grpSpPr>
          <a:xfrm>
            <a:off x="694084" y="435400"/>
            <a:ext cx="10773200" cy="569200"/>
            <a:chOff x="552450" y="401675"/>
            <a:chExt cx="8079900" cy="426900"/>
          </a:xfrm>
        </p:grpSpPr>
        <p:sp>
          <p:nvSpPr>
            <p:cNvPr id="275" name="Google Shape;275;p20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7" name="Google Shape;277;p20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8" name="Google Shape;278;p20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79" name="Google Shape;279;p20"/>
          <p:cNvSpPr txBox="1">
            <a:spLocks noGrp="1"/>
          </p:cNvSpPr>
          <p:nvPr>
            <p:ph type="subTitle" idx="1"/>
          </p:nvPr>
        </p:nvSpPr>
        <p:spPr>
          <a:xfrm rot="299">
            <a:off x="6096000" y="3862567"/>
            <a:ext cx="4596000" cy="10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20"/>
          <p:cNvSpPr txBox="1">
            <a:spLocks noGrp="1"/>
          </p:cNvSpPr>
          <p:nvPr>
            <p:ph type="title"/>
          </p:nvPr>
        </p:nvSpPr>
        <p:spPr>
          <a:xfrm>
            <a:off x="6096000" y="1907167"/>
            <a:ext cx="4596000" cy="195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281" name="Google Shape;281;p20"/>
          <p:cNvSpPr>
            <a:spLocks noGrp="1"/>
          </p:cNvSpPr>
          <p:nvPr>
            <p:ph type="pic" idx="2"/>
          </p:nvPr>
        </p:nvSpPr>
        <p:spPr>
          <a:xfrm>
            <a:off x="1831367" y="1588617"/>
            <a:ext cx="3613600" cy="4038000"/>
          </a:xfrm>
          <a:prstGeom prst="roundRect">
            <a:avLst>
              <a:gd name="adj" fmla="val 996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p20"/>
          <p:cNvSpPr/>
          <p:nvPr/>
        </p:nvSpPr>
        <p:spPr>
          <a:xfrm>
            <a:off x="7919391" y="5515500"/>
            <a:ext cx="1254435" cy="955909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83" name="Google Shape;283;p20"/>
          <p:cNvSpPr/>
          <p:nvPr/>
        </p:nvSpPr>
        <p:spPr>
          <a:xfrm>
            <a:off x="6401417" y="5515500"/>
            <a:ext cx="1254435" cy="955909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84" name="Google Shape;284;p20"/>
          <p:cNvGrpSpPr/>
          <p:nvPr/>
        </p:nvGrpSpPr>
        <p:grpSpPr>
          <a:xfrm rot="1454298">
            <a:off x="158553" y="5291746"/>
            <a:ext cx="1504843" cy="1466727"/>
            <a:chOff x="7352643" y="433005"/>
            <a:chExt cx="1199742" cy="1169354"/>
          </a:xfrm>
        </p:grpSpPr>
        <p:sp>
          <p:nvSpPr>
            <p:cNvPr id="285" name="Google Shape;285;p20"/>
            <p:cNvSpPr/>
            <p:nvPr/>
          </p:nvSpPr>
          <p:spPr>
            <a:xfrm rot="-562243">
              <a:off x="7524655" y="539535"/>
              <a:ext cx="956261" cy="95626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86" name="Google Shape;286;p20"/>
            <p:cNvSpPr/>
            <p:nvPr/>
          </p:nvSpPr>
          <p:spPr>
            <a:xfrm rot="-9675424">
              <a:off x="7476279" y="557078"/>
              <a:ext cx="921645" cy="921645"/>
            </a:xfrm>
            <a:custGeom>
              <a:avLst/>
              <a:gdLst/>
              <a:ahLst/>
              <a:cxnLst/>
              <a:rect l="l" t="t" r="r" b="b"/>
              <a:pathLst>
                <a:path w="18323" h="18323" extrusionOk="0">
                  <a:moveTo>
                    <a:pt x="15639" y="2684"/>
                  </a:moveTo>
                  <a:cubicBezTo>
                    <a:pt x="17358" y="4401"/>
                    <a:pt x="18323" y="6731"/>
                    <a:pt x="18323" y="9162"/>
                  </a:cubicBezTo>
                  <a:cubicBezTo>
                    <a:pt x="18323" y="11590"/>
                    <a:pt x="17358" y="13920"/>
                    <a:pt x="15639" y="15639"/>
                  </a:cubicBezTo>
                  <a:cubicBezTo>
                    <a:pt x="13922" y="17356"/>
                    <a:pt x="11592" y="18323"/>
                    <a:pt x="9162" y="18323"/>
                  </a:cubicBezTo>
                  <a:cubicBezTo>
                    <a:pt x="6733" y="18323"/>
                    <a:pt x="4403" y="17356"/>
                    <a:pt x="2684" y="15639"/>
                  </a:cubicBezTo>
                  <a:cubicBezTo>
                    <a:pt x="967" y="13920"/>
                    <a:pt x="1" y="11590"/>
                    <a:pt x="1" y="9162"/>
                  </a:cubicBezTo>
                  <a:cubicBezTo>
                    <a:pt x="1" y="6731"/>
                    <a:pt x="967" y="4401"/>
                    <a:pt x="2684" y="2684"/>
                  </a:cubicBezTo>
                  <a:cubicBezTo>
                    <a:pt x="4403" y="965"/>
                    <a:pt x="6733" y="1"/>
                    <a:pt x="9162" y="1"/>
                  </a:cubicBezTo>
                  <a:cubicBezTo>
                    <a:pt x="11592" y="1"/>
                    <a:pt x="13922" y="965"/>
                    <a:pt x="15639" y="26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87" name="Google Shape;287;p20"/>
            <p:cNvSpPr/>
            <p:nvPr/>
          </p:nvSpPr>
          <p:spPr>
            <a:xfrm rot="-9675424">
              <a:off x="7722870" y="932008"/>
              <a:ext cx="503703" cy="516228"/>
            </a:xfrm>
            <a:custGeom>
              <a:avLst/>
              <a:gdLst/>
              <a:ahLst/>
              <a:cxnLst/>
              <a:rect l="l" t="t" r="r" b="b"/>
              <a:pathLst>
                <a:path w="10014" h="10263" extrusionOk="0">
                  <a:moveTo>
                    <a:pt x="8596" y="30"/>
                  </a:moveTo>
                  <a:cubicBezTo>
                    <a:pt x="9008" y="54"/>
                    <a:pt x="9368" y="246"/>
                    <a:pt x="9620" y="536"/>
                  </a:cubicBezTo>
                  <a:cubicBezTo>
                    <a:pt x="9871" y="823"/>
                    <a:pt x="10013" y="1206"/>
                    <a:pt x="9986" y="1617"/>
                  </a:cubicBezTo>
                  <a:cubicBezTo>
                    <a:pt x="9962" y="2028"/>
                    <a:pt x="9769" y="2388"/>
                    <a:pt x="9481" y="2641"/>
                  </a:cubicBezTo>
                  <a:cubicBezTo>
                    <a:pt x="9193" y="2892"/>
                    <a:pt x="8810" y="3034"/>
                    <a:pt x="8401" y="3009"/>
                  </a:cubicBezTo>
                  <a:cubicBezTo>
                    <a:pt x="7990" y="2983"/>
                    <a:pt x="7630" y="2789"/>
                    <a:pt x="7379" y="2501"/>
                  </a:cubicBezTo>
                  <a:cubicBezTo>
                    <a:pt x="7126" y="2214"/>
                    <a:pt x="6984" y="1831"/>
                    <a:pt x="7011" y="1420"/>
                  </a:cubicBezTo>
                  <a:cubicBezTo>
                    <a:pt x="7036" y="1009"/>
                    <a:pt x="7229" y="649"/>
                    <a:pt x="7517" y="398"/>
                  </a:cubicBezTo>
                  <a:cubicBezTo>
                    <a:pt x="7805" y="145"/>
                    <a:pt x="8187" y="1"/>
                    <a:pt x="8596" y="30"/>
                  </a:cubicBezTo>
                  <a:close/>
                  <a:moveTo>
                    <a:pt x="3032" y="6968"/>
                  </a:moveTo>
                  <a:cubicBezTo>
                    <a:pt x="3482" y="6995"/>
                    <a:pt x="3879" y="7206"/>
                    <a:pt x="4155" y="7519"/>
                  </a:cubicBezTo>
                  <a:cubicBezTo>
                    <a:pt x="4432" y="7836"/>
                    <a:pt x="4587" y="8255"/>
                    <a:pt x="4558" y="8707"/>
                  </a:cubicBezTo>
                  <a:cubicBezTo>
                    <a:pt x="4531" y="9158"/>
                    <a:pt x="4319" y="9555"/>
                    <a:pt x="4007" y="9830"/>
                  </a:cubicBezTo>
                  <a:cubicBezTo>
                    <a:pt x="3690" y="10108"/>
                    <a:pt x="3270" y="10262"/>
                    <a:pt x="2818" y="10233"/>
                  </a:cubicBezTo>
                  <a:cubicBezTo>
                    <a:pt x="2368" y="10205"/>
                    <a:pt x="1971" y="9995"/>
                    <a:pt x="1695" y="9680"/>
                  </a:cubicBezTo>
                  <a:cubicBezTo>
                    <a:pt x="1418" y="9366"/>
                    <a:pt x="1263" y="8946"/>
                    <a:pt x="1292" y="8496"/>
                  </a:cubicBezTo>
                  <a:cubicBezTo>
                    <a:pt x="1319" y="8045"/>
                    <a:pt x="1531" y="7648"/>
                    <a:pt x="1843" y="7373"/>
                  </a:cubicBezTo>
                  <a:cubicBezTo>
                    <a:pt x="2160" y="7093"/>
                    <a:pt x="2582" y="6937"/>
                    <a:pt x="3032" y="6968"/>
                  </a:cubicBezTo>
                  <a:close/>
                  <a:moveTo>
                    <a:pt x="3949" y="7702"/>
                  </a:moveTo>
                  <a:cubicBezTo>
                    <a:pt x="3721" y="7441"/>
                    <a:pt x="3392" y="7268"/>
                    <a:pt x="3015" y="7241"/>
                  </a:cubicBezTo>
                  <a:cubicBezTo>
                    <a:pt x="2641" y="7217"/>
                    <a:pt x="2292" y="7348"/>
                    <a:pt x="2033" y="7576"/>
                  </a:cubicBezTo>
                  <a:cubicBezTo>
                    <a:pt x="1769" y="7805"/>
                    <a:pt x="1597" y="8134"/>
                    <a:pt x="1572" y="8510"/>
                  </a:cubicBezTo>
                  <a:cubicBezTo>
                    <a:pt x="1545" y="8884"/>
                    <a:pt x="1677" y="9234"/>
                    <a:pt x="1905" y="9493"/>
                  </a:cubicBezTo>
                  <a:cubicBezTo>
                    <a:pt x="2135" y="9756"/>
                    <a:pt x="2464" y="9929"/>
                    <a:pt x="2839" y="9954"/>
                  </a:cubicBezTo>
                  <a:cubicBezTo>
                    <a:pt x="3215" y="9980"/>
                    <a:pt x="3565" y="9849"/>
                    <a:pt x="3824" y="9621"/>
                  </a:cubicBezTo>
                  <a:cubicBezTo>
                    <a:pt x="4085" y="9390"/>
                    <a:pt x="4258" y="9061"/>
                    <a:pt x="4284" y="8687"/>
                  </a:cubicBezTo>
                  <a:cubicBezTo>
                    <a:pt x="4307" y="8313"/>
                    <a:pt x="4177" y="7965"/>
                    <a:pt x="3949" y="7702"/>
                  </a:cubicBezTo>
                  <a:close/>
                  <a:moveTo>
                    <a:pt x="1027" y="4124"/>
                  </a:moveTo>
                  <a:cubicBezTo>
                    <a:pt x="1288" y="4142"/>
                    <a:pt x="1518" y="4262"/>
                    <a:pt x="1679" y="4445"/>
                  </a:cubicBezTo>
                  <a:cubicBezTo>
                    <a:pt x="1841" y="4628"/>
                    <a:pt x="1932" y="4872"/>
                    <a:pt x="1913" y="5134"/>
                  </a:cubicBezTo>
                  <a:cubicBezTo>
                    <a:pt x="1895" y="5397"/>
                    <a:pt x="1776" y="5625"/>
                    <a:pt x="1592" y="5787"/>
                  </a:cubicBezTo>
                  <a:cubicBezTo>
                    <a:pt x="1409" y="5946"/>
                    <a:pt x="1165" y="6038"/>
                    <a:pt x="904" y="6022"/>
                  </a:cubicBezTo>
                  <a:cubicBezTo>
                    <a:pt x="640" y="6003"/>
                    <a:pt x="412" y="5882"/>
                    <a:pt x="254" y="5699"/>
                  </a:cubicBezTo>
                  <a:cubicBezTo>
                    <a:pt x="91" y="5516"/>
                    <a:pt x="1" y="5273"/>
                    <a:pt x="19" y="5010"/>
                  </a:cubicBezTo>
                  <a:cubicBezTo>
                    <a:pt x="36" y="4749"/>
                    <a:pt x="157" y="4519"/>
                    <a:pt x="340" y="4360"/>
                  </a:cubicBezTo>
                  <a:cubicBezTo>
                    <a:pt x="523" y="4196"/>
                    <a:pt x="768" y="4105"/>
                    <a:pt x="1027" y="4124"/>
                  </a:cubicBezTo>
                  <a:close/>
                  <a:moveTo>
                    <a:pt x="1471" y="4628"/>
                  </a:moveTo>
                  <a:cubicBezTo>
                    <a:pt x="1358" y="4496"/>
                    <a:pt x="1196" y="4412"/>
                    <a:pt x="1008" y="4399"/>
                  </a:cubicBezTo>
                  <a:cubicBezTo>
                    <a:pt x="823" y="4387"/>
                    <a:pt x="651" y="4451"/>
                    <a:pt x="521" y="4566"/>
                  </a:cubicBezTo>
                  <a:cubicBezTo>
                    <a:pt x="390" y="4679"/>
                    <a:pt x="305" y="4842"/>
                    <a:pt x="291" y="5029"/>
                  </a:cubicBezTo>
                  <a:cubicBezTo>
                    <a:pt x="278" y="5214"/>
                    <a:pt x="342" y="5389"/>
                    <a:pt x="455" y="5518"/>
                  </a:cubicBezTo>
                  <a:cubicBezTo>
                    <a:pt x="568" y="5646"/>
                    <a:pt x="733" y="5734"/>
                    <a:pt x="918" y="5746"/>
                  </a:cubicBezTo>
                  <a:cubicBezTo>
                    <a:pt x="1103" y="5759"/>
                    <a:pt x="1278" y="5695"/>
                    <a:pt x="1407" y="5582"/>
                  </a:cubicBezTo>
                  <a:cubicBezTo>
                    <a:pt x="1535" y="5469"/>
                    <a:pt x="1623" y="5304"/>
                    <a:pt x="1636" y="5119"/>
                  </a:cubicBezTo>
                  <a:cubicBezTo>
                    <a:pt x="1648" y="4928"/>
                    <a:pt x="1584" y="4757"/>
                    <a:pt x="1471" y="4628"/>
                  </a:cubicBezTo>
                  <a:close/>
                  <a:moveTo>
                    <a:pt x="8578" y="305"/>
                  </a:moveTo>
                  <a:cubicBezTo>
                    <a:pt x="8245" y="285"/>
                    <a:pt x="7930" y="400"/>
                    <a:pt x="7700" y="603"/>
                  </a:cubicBezTo>
                  <a:cubicBezTo>
                    <a:pt x="7465" y="809"/>
                    <a:pt x="7311" y="1101"/>
                    <a:pt x="7289" y="1436"/>
                  </a:cubicBezTo>
                  <a:cubicBezTo>
                    <a:pt x="7268" y="1769"/>
                    <a:pt x="7383" y="2080"/>
                    <a:pt x="7587" y="2314"/>
                  </a:cubicBezTo>
                  <a:cubicBezTo>
                    <a:pt x="7790" y="2549"/>
                    <a:pt x="8084" y="2703"/>
                    <a:pt x="8420" y="2726"/>
                  </a:cubicBezTo>
                  <a:cubicBezTo>
                    <a:pt x="8753" y="2746"/>
                    <a:pt x="9065" y="2631"/>
                    <a:pt x="9298" y="2427"/>
                  </a:cubicBezTo>
                  <a:cubicBezTo>
                    <a:pt x="9532" y="2224"/>
                    <a:pt x="9686" y="1930"/>
                    <a:pt x="9709" y="1595"/>
                  </a:cubicBezTo>
                  <a:cubicBezTo>
                    <a:pt x="9756" y="926"/>
                    <a:pt x="9250" y="348"/>
                    <a:pt x="8578" y="305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88" name="Google Shape;288;p20"/>
            <p:cNvSpPr/>
            <p:nvPr/>
          </p:nvSpPr>
          <p:spPr>
            <a:xfrm rot="-9675424">
              <a:off x="7501831" y="548847"/>
              <a:ext cx="847906" cy="768734"/>
            </a:xfrm>
            <a:custGeom>
              <a:avLst/>
              <a:gdLst/>
              <a:ahLst/>
              <a:cxnLst/>
              <a:rect l="l" t="t" r="r" b="b"/>
              <a:pathLst>
                <a:path w="16857" h="15283" extrusionOk="0">
                  <a:moveTo>
                    <a:pt x="14493" y="0"/>
                  </a:moveTo>
                  <a:cubicBezTo>
                    <a:pt x="15653" y="1289"/>
                    <a:pt x="16445" y="2904"/>
                    <a:pt x="16725" y="4676"/>
                  </a:cubicBezTo>
                  <a:cubicBezTo>
                    <a:pt x="16272" y="4697"/>
                    <a:pt x="15859" y="4874"/>
                    <a:pt x="15534" y="5159"/>
                  </a:cubicBezTo>
                  <a:cubicBezTo>
                    <a:pt x="15160" y="5488"/>
                    <a:pt x="14911" y="5961"/>
                    <a:pt x="14874" y="6498"/>
                  </a:cubicBezTo>
                  <a:cubicBezTo>
                    <a:pt x="14839" y="7035"/>
                    <a:pt x="15026" y="7537"/>
                    <a:pt x="15355" y="7911"/>
                  </a:cubicBezTo>
                  <a:cubicBezTo>
                    <a:pt x="15645" y="8244"/>
                    <a:pt x="16048" y="8476"/>
                    <a:pt x="16509" y="8552"/>
                  </a:cubicBezTo>
                  <a:cubicBezTo>
                    <a:pt x="15478" y="12311"/>
                    <a:pt x="12131" y="15053"/>
                    <a:pt x="8187" y="15266"/>
                  </a:cubicBezTo>
                  <a:cubicBezTo>
                    <a:pt x="8195" y="15201"/>
                    <a:pt x="8201" y="15139"/>
                    <a:pt x="8207" y="15075"/>
                  </a:cubicBezTo>
                  <a:cubicBezTo>
                    <a:pt x="8244" y="14479"/>
                    <a:pt x="8039" y="13926"/>
                    <a:pt x="7677" y="13510"/>
                  </a:cubicBezTo>
                  <a:cubicBezTo>
                    <a:pt x="7313" y="13093"/>
                    <a:pt x="6790" y="12819"/>
                    <a:pt x="6196" y="12780"/>
                  </a:cubicBezTo>
                  <a:cubicBezTo>
                    <a:pt x="5602" y="12741"/>
                    <a:pt x="5047" y="12947"/>
                    <a:pt x="4631" y="13309"/>
                  </a:cubicBezTo>
                  <a:cubicBezTo>
                    <a:pt x="4288" y="13611"/>
                    <a:pt x="4043" y="14016"/>
                    <a:pt x="3942" y="14485"/>
                  </a:cubicBezTo>
                  <a:cubicBezTo>
                    <a:pt x="2320" y="13759"/>
                    <a:pt x="954" y="12583"/>
                    <a:pt x="0" y="11117"/>
                  </a:cubicBezTo>
                  <a:cubicBezTo>
                    <a:pt x="3899" y="11551"/>
                    <a:pt x="5402" y="10839"/>
                    <a:pt x="6829" y="7921"/>
                  </a:cubicBezTo>
                  <a:cubicBezTo>
                    <a:pt x="8343" y="4826"/>
                    <a:pt x="11113" y="8604"/>
                    <a:pt x="12322" y="3691"/>
                  </a:cubicBezTo>
                  <a:cubicBezTo>
                    <a:pt x="12892" y="1372"/>
                    <a:pt x="13749" y="391"/>
                    <a:pt x="14493" y="0"/>
                  </a:cubicBezTo>
                  <a:close/>
                  <a:moveTo>
                    <a:pt x="16764" y="4954"/>
                  </a:moveTo>
                  <a:cubicBezTo>
                    <a:pt x="16365" y="4966"/>
                    <a:pt x="16001" y="5120"/>
                    <a:pt x="15717" y="5367"/>
                  </a:cubicBezTo>
                  <a:cubicBezTo>
                    <a:pt x="15396" y="5649"/>
                    <a:pt x="15180" y="6056"/>
                    <a:pt x="15151" y="6513"/>
                  </a:cubicBezTo>
                  <a:cubicBezTo>
                    <a:pt x="15123" y="6973"/>
                    <a:pt x="15283" y="7403"/>
                    <a:pt x="15563" y="7724"/>
                  </a:cubicBezTo>
                  <a:cubicBezTo>
                    <a:pt x="15818" y="8014"/>
                    <a:pt x="16171" y="8217"/>
                    <a:pt x="16579" y="8277"/>
                  </a:cubicBezTo>
                  <a:cubicBezTo>
                    <a:pt x="16700" y="7771"/>
                    <a:pt x="16782" y="7251"/>
                    <a:pt x="16815" y="6714"/>
                  </a:cubicBezTo>
                  <a:cubicBezTo>
                    <a:pt x="16856" y="6118"/>
                    <a:pt x="16838" y="5528"/>
                    <a:pt x="16764" y="4954"/>
                  </a:cubicBezTo>
                  <a:close/>
                  <a:moveTo>
                    <a:pt x="7905" y="15277"/>
                  </a:moveTo>
                  <a:cubicBezTo>
                    <a:pt x="7919" y="15205"/>
                    <a:pt x="7930" y="15133"/>
                    <a:pt x="7932" y="15055"/>
                  </a:cubicBezTo>
                  <a:cubicBezTo>
                    <a:pt x="7965" y="14536"/>
                    <a:pt x="7786" y="14053"/>
                    <a:pt x="7469" y="13693"/>
                  </a:cubicBezTo>
                  <a:cubicBezTo>
                    <a:pt x="7150" y="13329"/>
                    <a:pt x="6696" y="13091"/>
                    <a:pt x="6178" y="13056"/>
                  </a:cubicBezTo>
                  <a:cubicBezTo>
                    <a:pt x="5659" y="13021"/>
                    <a:pt x="5176" y="13200"/>
                    <a:pt x="4816" y="13518"/>
                  </a:cubicBezTo>
                  <a:cubicBezTo>
                    <a:pt x="4506" y="13790"/>
                    <a:pt x="4284" y="14164"/>
                    <a:pt x="4208" y="14594"/>
                  </a:cubicBezTo>
                  <a:cubicBezTo>
                    <a:pt x="5098" y="14960"/>
                    <a:pt x="6064" y="15190"/>
                    <a:pt x="7082" y="15258"/>
                  </a:cubicBezTo>
                  <a:cubicBezTo>
                    <a:pt x="7358" y="15279"/>
                    <a:pt x="7633" y="15283"/>
                    <a:pt x="7905" y="15277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89" name="Google Shape;289;p20"/>
          <p:cNvSpPr/>
          <p:nvPr/>
        </p:nvSpPr>
        <p:spPr>
          <a:xfrm flipH="1">
            <a:off x="238609" y="4984183"/>
            <a:ext cx="603184" cy="603301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90" name="Google Shape;290;p20"/>
          <p:cNvSpPr/>
          <p:nvPr/>
        </p:nvSpPr>
        <p:spPr>
          <a:xfrm flipH="1">
            <a:off x="1831380" y="6137984"/>
            <a:ext cx="325977" cy="326029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91" name="Google Shape;291;p20"/>
          <p:cNvSpPr/>
          <p:nvPr/>
        </p:nvSpPr>
        <p:spPr>
          <a:xfrm>
            <a:off x="9437364" y="5515500"/>
            <a:ext cx="1254435" cy="955909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2341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694100" y="1092200"/>
            <a:ext cx="10773200" cy="51984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0" name="Google Shape;20;p3"/>
          <p:cNvGrpSpPr/>
          <p:nvPr/>
        </p:nvGrpSpPr>
        <p:grpSpPr>
          <a:xfrm>
            <a:off x="694084" y="435400"/>
            <a:ext cx="10773200" cy="569200"/>
            <a:chOff x="552450" y="401675"/>
            <a:chExt cx="8079900" cy="426900"/>
          </a:xfrm>
        </p:grpSpPr>
        <p:sp>
          <p:nvSpPr>
            <p:cNvPr id="21" name="Google Shape;21;p3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6646851" y="2999467"/>
            <a:ext cx="3889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 rot="462">
            <a:off x="7102784" y="4480916"/>
            <a:ext cx="2977600" cy="8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2" hasCustomPrompt="1"/>
          </p:nvPr>
        </p:nvSpPr>
        <p:spPr>
          <a:xfrm>
            <a:off x="3667667" y="3083833"/>
            <a:ext cx="2066800" cy="12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/>
          <p:nvPr/>
        </p:nvSpPr>
        <p:spPr>
          <a:xfrm>
            <a:off x="8303334" y="1470700"/>
            <a:ext cx="1643767" cy="205099"/>
          </a:xfrm>
          <a:custGeom>
            <a:avLst/>
            <a:gdLst/>
            <a:ahLst/>
            <a:cxnLst/>
            <a:rect l="l" t="t" r="r" b="b"/>
            <a:pathLst>
              <a:path w="7583" h="946" extrusionOk="0">
                <a:moveTo>
                  <a:pt x="474" y="0"/>
                </a:moveTo>
                <a:lnTo>
                  <a:pt x="7109" y="0"/>
                </a:lnTo>
                <a:cubicBezTo>
                  <a:pt x="7368" y="0"/>
                  <a:pt x="7582" y="214"/>
                  <a:pt x="7582" y="473"/>
                </a:cubicBezTo>
                <a:lnTo>
                  <a:pt x="7582" y="473"/>
                </a:lnTo>
                <a:cubicBezTo>
                  <a:pt x="7582" y="734"/>
                  <a:pt x="7368" y="946"/>
                  <a:pt x="7109" y="946"/>
                </a:cubicBezTo>
                <a:lnTo>
                  <a:pt x="474" y="946"/>
                </a:lnTo>
                <a:cubicBezTo>
                  <a:pt x="214" y="946"/>
                  <a:pt x="1" y="732"/>
                  <a:pt x="1" y="473"/>
                </a:cubicBezTo>
                <a:lnTo>
                  <a:pt x="1" y="473"/>
                </a:lnTo>
                <a:cubicBezTo>
                  <a:pt x="1" y="214"/>
                  <a:pt x="214" y="0"/>
                  <a:pt x="4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10052035" y="1470700"/>
            <a:ext cx="742004" cy="205099"/>
          </a:xfrm>
          <a:custGeom>
            <a:avLst/>
            <a:gdLst/>
            <a:ahLst/>
            <a:cxnLst/>
            <a:rect l="l" t="t" r="r" b="b"/>
            <a:pathLst>
              <a:path w="3423" h="946" extrusionOk="0">
                <a:moveTo>
                  <a:pt x="476" y="0"/>
                </a:moveTo>
                <a:lnTo>
                  <a:pt x="2949" y="0"/>
                </a:lnTo>
                <a:cubicBezTo>
                  <a:pt x="3209" y="0"/>
                  <a:pt x="3422" y="214"/>
                  <a:pt x="3422" y="473"/>
                </a:cubicBezTo>
                <a:lnTo>
                  <a:pt x="3422" y="473"/>
                </a:lnTo>
                <a:cubicBezTo>
                  <a:pt x="3422" y="734"/>
                  <a:pt x="3209" y="946"/>
                  <a:pt x="2949" y="946"/>
                </a:cubicBezTo>
                <a:lnTo>
                  <a:pt x="476" y="946"/>
                </a:lnTo>
                <a:cubicBezTo>
                  <a:pt x="217" y="946"/>
                  <a:pt x="3" y="732"/>
                  <a:pt x="3" y="473"/>
                </a:cubicBezTo>
                <a:lnTo>
                  <a:pt x="3" y="473"/>
                </a:lnTo>
                <a:cubicBezTo>
                  <a:pt x="1" y="214"/>
                  <a:pt x="214" y="0"/>
                  <a:pt x="47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364838" y="4000232"/>
            <a:ext cx="224367" cy="224403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65701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1"/>
          <p:cNvSpPr/>
          <p:nvPr/>
        </p:nvSpPr>
        <p:spPr>
          <a:xfrm>
            <a:off x="694100" y="1092200"/>
            <a:ext cx="10773200" cy="51984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94" name="Google Shape;294;p21"/>
          <p:cNvGrpSpPr/>
          <p:nvPr/>
        </p:nvGrpSpPr>
        <p:grpSpPr>
          <a:xfrm>
            <a:off x="694084" y="435400"/>
            <a:ext cx="10773200" cy="569200"/>
            <a:chOff x="552450" y="401675"/>
            <a:chExt cx="8079900" cy="426900"/>
          </a:xfrm>
        </p:grpSpPr>
        <p:sp>
          <p:nvSpPr>
            <p:cNvPr id="295" name="Google Shape;295;p21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6" name="Google Shape;296;p21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7" name="Google Shape;297;p21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8" name="Google Shape;298;p21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99" name="Google Shape;299;p21"/>
          <p:cNvSpPr txBox="1">
            <a:spLocks noGrp="1"/>
          </p:cNvSpPr>
          <p:nvPr>
            <p:ph type="subTitle" idx="1"/>
          </p:nvPr>
        </p:nvSpPr>
        <p:spPr>
          <a:xfrm rot="420">
            <a:off x="7144100" y="3546833"/>
            <a:ext cx="3275200" cy="13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21"/>
          <p:cNvSpPr txBox="1">
            <a:spLocks noGrp="1"/>
          </p:cNvSpPr>
          <p:nvPr>
            <p:ph type="title"/>
          </p:nvPr>
        </p:nvSpPr>
        <p:spPr>
          <a:xfrm>
            <a:off x="7508684" y="2762367"/>
            <a:ext cx="2343200" cy="7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01" name="Google Shape;301;p21"/>
          <p:cNvSpPr>
            <a:spLocks noGrp="1"/>
          </p:cNvSpPr>
          <p:nvPr>
            <p:ph type="pic" idx="2"/>
          </p:nvPr>
        </p:nvSpPr>
        <p:spPr>
          <a:xfrm>
            <a:off x="1975505" y="2180684"/>
            <a:ext cx="4329600" cy="2404400"/>
          </a:xfrm>
          <a:prstGeom prst="rect">
            <a:avLst/>
          </a:prstGeom>
          <a:noFill/>
          <a:ln>
            <a:noFill/>
          </a:ln>
        </p:spPr>
      </p:sp>
      <p:sp>
        <p:nvSpPr>
          <p:cNvPr id="302" name="Google Shape;302;p21"/>
          <p:cNvSpPr/>
          <p:nvPr/>
        </p:nvSpPr>
        <p:spPr>
          <a:xfrm>
            <a:off x="9070550" y="1387634"/>
            <a:ext cx="1395583" cy="220653"/>
          </a:xfrm>
          <a:custGeom>
            <a:avLst/>
            <a:gdLst/>
            <a:ahLst/>
            <a:cxnLst/>
            <a:rect l="l" t="t" r="r" b="b"/>
            <a:pathLst>
              <a:path w="6186" h="978" extrusionOk="0">
                <a:moveTo>
                  <a:pt x="488" y="1"/>
                </a:moveTo>
                <a:lnTo>
                  <a:pt x="5699" y="1"/>
                </a:lnTo>
                <a:cubicBezTo>
                  <a:pt x="5966" y="1"/>
                  <a:pt x="6186" y="221"/>
                  <a:pt x="6186" y="488"/>
                </a:cubicBezTo>
                <a:lnTo>
                  <a:pt x="6186" y="488"/>
                </a:lnTo>
                <a:cubicBezTo>
                  <a:pt x="6186" y="755"/>
                  <a:pt x="5966" y="978"/>
                  <a:pt x="5699" y="978"/>
                </a:cubicBezTo>
                <a:lnTo>
                  <a:pt x="488" y="978"/>
                </a:lnTo>
                <a:cubicBezTo>
                  <a:pt x="221" y="978"/>
                  <a:pt x="0" y="755"/>
                  <a:pt x="0" y="488"/>
                </a:cubicBezTo>
                <a:lnTo>
                  <a:pt x="0" y="488"/>
                </a:lnTo>
                <a:cubicBezTo>
                  <a:pt x="0" y="219"/>
                  <a:pt x="218" y="1"/>
                  <a:pt x="48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03" name="Google Shape;303;p21"/>
          <p:cNvSpPr/>
          <p:nvPr/>
        </p:nvSpPr>
        <p:spPr>
          <a:xfrm>
            <a:off x="6872934" y="1518041"/>
            <a:ext cx="1121925" cy="213659"/>
          </a:xfrm>
          <a:custGeom>
            <a:avLst/>
            <a:gdLst/>
            <a:ahLst/>
            <a:cxnLst/>
            <a:rect l="l" t="t" r="r" b="b"/>
            <a:pathLst>
              <a:path w="4973" h="947" extrusionOk="0">
                <a:moveTo>
                  <a:pt x="474" y="1"/>
                </a:moveTo>
                <a:lnTo>
                  <a:pt x="4500" y="1"/>
                </a:lnTo>
                <a:cubicBezTo>
                  <a:pt x="4759" y="1"/>
                  <a:pt x="4973" y="214"/>
                  <a:pt x="4973" y="474"/>
                </a:cubicBezTo>
                <a:lnTo>
                  <a:pt x="4973" y="474"/>
                </a:lnTo>
                <a:cubicBezTo>
                  <a:pt x="4973" y="733"/>
                  <a:pt x="4759" y="947"/>
                  <a:pt x="4500" y="947"/>
                </a:cubicBezTo>
                <a:lnTo>
                  <a:pt x="474" y="947"/>
                </a:lnTo>
                <a:cubicBezTo>
                  <a:pt x="214" y="947"/>
                  <a:pt x="1" y="733"/>
                  <a:pt x="1" y="474"/>
                </a:cubicBezTo>
                <a:lnTo>
                  <a:pt x="1" y="474"/>
                </a:lnTo>
                <a:cubicBezTo>
                  <a:pt x="1" y="214"/>
                  <a:pt x="214" y="1"/>
                  <a:pt x="47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04" name="Google Shape;304;p21"/>
          <p:cNvSpPr/>
          <p:nvPr/>
        </p:nvSpPr>
        <p:spPr>
          <a:xfrm>
            <a:off x="8095487" y="1518041"/>
            <a:ext cx="771564" cy="213659"/>
          </a:xfrm>
          <a:custGeom>
            <a:avLst/>
            <a:gdLst/>
            <a:ahLst/>
            <a:cxnLst/>
            <a:rect l="l" t="t" r="r" b="b"/>
            <a:pathLst>
              <a:path w="3420" h="947" extrusionOk="0">
                <a:moveTo>
                  <a:pt x="473" y="1"/>
                </a:moveTo>
                <a:lnTo>
                  <a:pt x="2947" y="1"/>
                </a:lnTo>
                <a:cubicBezTo>
                  <a:pt x="3206" y="1"/>
                  <a:pt x="3420" y="214"/>
                  <a:pt x="3420" y="474"/>
                </a:cubicBezTo>
                <a:lnTo>
                  <a:pt x="3420" y="474"/>
                </a:lnTo>
                <a:cubicBezTo>
                  <a:pt x="3420" y="733"/>
                  <a:pt x="3206" y="947"/>
                  <a:pt x="2947" y="947"/>
                </a:cubicBezTo>
                <a:lnTo>
                  <a:pt x="473" y="947"/>
                </a:lnTo>
                <a:cubicBezTo>
                  <a:pt x="214" y="947"/>
                  <a:pt x="0" y="733"/>
                  <a:pt x="0" y="474"/>
                </a:cubicBezTo>
                <a:lnTo>
                  <a:pt x="0" y="474"/>
                </a:lnTo>
                <a:cubicBezTo>
                  <a:pt x="0" y="214"/>
                  <a:pt x="212" y="1"/>
                  <a:pt x="473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05" name="Google Shape;305;p21"/>
          <p:cNvSpPr/>
          <p:nvPr/>
        </p:nvSpPr>
        <p:spPr>
          <a:xfrm>
            <a:off x="8966547" y="1518041"/>
            <a:ext cx="1058531" cy="213659"/>
          </a:xfrm>
          <a:custGeom>
            <a:avLst/>
            <a:gdLst/>
            <a:ahLst/>
            <a:cxnLst/>
            <a:rect l="l" t="t" r="r" b="b"/>
            <a:pathLst>
              <a:path w="4692" h="947" extrusionOk="0">
                <a:moveTo>
                  <a:pt x="474" y="1"/>
                </a:moveTo>
                <a:lnTo>
                  <a:pt x="4218" y="1"/>
                </a:lnTo>
                <a:cubicBezTo>
                  <a:pt x="4478" y="1"/>
                  <a:pt x="4691" y="214"/>
                  <a:pt x="4691" y="474"/>
                </a:cubicBezTo>
                <a:lnTo>
                  <a:pt x="4691" y="474"/>
                </a:lnTo>
                <a:cubicBezTo>
                  <a:pt x="4691" y="733"/>
                  <a:pt x="4478" y="947"/>
                  <a:pt x="4218" y="947"/>
                </a:cubicBezTo>
                <a:lnTo>
                  <a:pt x="474" y="947"/>
                </a:lnTo>
                <a:cubicBezTo>
                  <a:pt x="215" y="947"/>
                  <a:pt x="1" y="733"/>
                  <a:pt x="1" y="474"/>
                </a:cubicBezTo>
                <a:lnTo>
                  <a:pt x="1" y="474"/>
                </a:lnTo>
                <a:cubicBezTo>
                  <a:pt x="1" y="214"/>
                  <a:pt x="215" y="1"/>
                  <a:pt x="474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06" name="Google Shape;306;p21"/>
          <p:cNvSpPr/>
          <p:nvPr/>
        </p:nvSpPr>
        <p:spPr>
          <a:xfrm>
            <a:off x="960017" y="5806534"/>
            <a:ext cx="1395583" cy="220653"/>
          </a:xfrm>
          <a:custGeom>
            <a:avLst/>
            <a:gdLst/>
            <a:ahLst/>
            <a:cxnLst/>
            <a:rect l="l" t="t" r="r" b="b"/>
            <a:pathLst>
              <a:path w="6186" h="978" extrusionOk="0">
                <a:moveTo>
                  <a:pt x="488" y="1"/>
                </a:moveTo>
                <a:lnTo>
                  <a:pt x="5699" y="1"/>
                </a:lnTo>
                <a:cubicBezTo>
                  <a:pt x="5966" y="1"/>
                  <a:pt x="6186" y="221"/>
                  <a:pt x="6186" y="488"/>
                </a:cubicBezTo>
                <a:lnTo>
                  <a:pt x="6186" y="488"/>
                </a:lnTo>
                <a:cubicBezTo>
                  <a:pt x="6186" y="755"/>
                  <a:pt x="5966" y="978"/>
                  <a:pt x="5699" y="978"/>
                </a:cubicBezTo>
                <a:lnTo>
                  <a:pt x="488" y="978"/>
                </a:lnTo>
                <a:cubicBezTo>
                  <a:pt x="221" y="978"/>
                  <a:pt x="0" y="755"/>
                  <a:pt x="0" y="488"/>
                </a:cubicBezTo>
                <a:lnTo>
                  <a:pt x="0" y="488"/>
                </a:lnTo>
                <a:cubicBezTo>
                  <a:pt x="0" y="219"/>
                  <a:pt x="218" y="1"/>
                  <a:pt x="48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07" name="Google Shape;307;p21"/>
          <p:cNvSpPr/>
          <p:nvPr/>
        </p:nvSpPr>
        <p:spPr>
          <a:xfrm>
            <a:off x="1821687" y="5696341"/>
            <a:ext cx="771564" cy="213659"/>
          </a:xfrm>
          <a:custGeom>
            <a:avLst/>
            <a:gdLst/>
            <a:ahLst/>
            <a:cxnLst/>
            <a:rect l="l" t="t" r="r" b="b"/>
            <a:pathLst>
              <a:path w="3420" h="947" extrusionOk="0">
                <a:moveTo>
                  <a:pt x="473" y="1"/>
                </a:moveTo>
                <a:lnTo>
                  <a:pt x="2947" y="1"/>
                </a:lnTo>
                <a:cubicBezTo>
                  <a:pt x="3206" y="1"/>
                  <a:pt x="3420" y="214"/>
                  <a:pt x="3420" y="474"/>
                </a:cubicBezTo>
                <a:lnTo>
                  <a:pt x="3420" y="474"/>
                </a:lnTo>
                <a:cubicBezTo>
                  <a:pt x="3420" y="733"/>
                  <a:pt x="3206" y="947"/>
                  <a:pt x="2947" y="947"/>
                </a:cubicBezTo>
                <a:lnTo>
                  <a:pt x="473" y="947"/>
                </a:lnTo>
                <a:cubicBezTo>
                  <a:pt x="214" y="947"/>
                  <a:pt x="0" y="733"/>
                  <a:pt x="0" y="474"/>
                </a:cubicBezTo>
                <a:lnTo>
                  <a:pt x="0" y="474"/>
                </a:lnTo>
                <a:cubicBezTo>
                  <a:pt x="0" y="214"/>
                  <a:pt x="212" y="1"/>
                  <a:pt x="47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42219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bg>
      <p:bgPr>
        <a:solidFill>
          <a:schemeClr val="accent2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2"/>
          <p:cNvSpPr/>
          <p:nvPr/>
        </p:nvSpPr>
        <p:spPr>
          <a:xfrm>
            <a:off x="694100" y="1092200"/>
            <a:ext cx="10773200" cy="5198400"/>
          </a:xfrm>
          <a:prstGeom prst="roundRect">
            <a:avLst>
              <a:gd name="adj" fmla="val 3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310" name="Google Shape;310;p22"/>
          <p:cNvGrpSpPr/>
          <p:nvPr/>
        </p:nvGrpSpPr>
        <p:grpSpPr>
          <a:xfrm>
            <a:off x="694084" y="435400"/>
            <a:ext cx="10773200" cy="569200"/>
            <a:chOff x="552450" y="401675"/>
            <a:chExt cx="8079900" cy="426900"/>
          </a:xfrm>
        </p:grpSpPr>
        <p:sp>
          <p:nvSpPr>
            <p:cNvPr id="311" name="Google Shape;311;p22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15" name="Google Shape;315;p22"/>
          <p:cNvSpPr txBox="1">
            <a:spLocks noGrp="1"/>
          </p:cNvSpPr>
          <p:nvPr>
            <p:ph type="title"/>
          </p:nvPr>
        </p:nvSpPr>
        <p:spPr>
          <a:xfrm>
            <a:off x="960000" y="1292300"/>
            <a:ext cx="102720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2"/>
          <p:cNvSpPr txBox="1">
            <a:spLocks noGrp="1"/>
          </p:cNvSpPr>
          <p:nvPr>
            <p:ph type="body" idx="1"/>
          </p:nvPr>
        </p:nvSpPr>
        <p:spPr>
          <a:xfrm>
            <a:off x="960000" y="2044700"/>
            <a:ext cx="10272000" cy="3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828754" lvl="2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2438339" lvl="3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3047924" lvl="4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3657509" lvl="5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4267093" lvl="6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4876678" lvl="7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5486263" lvl="8" indent="-423323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17" name="Google Shape;317;p22"/>
          <p:cNvSpPr/>
          <p:nvPr/>
        </p:nvSpPr>
        <p:spPr>
          <a:xfrm>
            <a:off x="7919391" y="5515500"/>
            <a:ext cx="1254435" cy="955909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18" name="Google Shape;318;p22"/>
          <p:cNvSpPr/>
          <p:nvPr/>
        </p:nvSpPr>
        <p:spPr>
          <a:xfrm>
            <a:off x="6401417" y="5515500"/>
            <a:ext cx="1254435" cy="955909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19" name="Google Shape;319;p22"/>
          <p:cNvSpPr/>
          <p:nvPr/>
        </p:nvSpPr>
        <p:spPr>
          <a:xfrm>
            <a:off x="9437364" y="5515500"/>
            <a:ext cx="1254435" cy="955909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45087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bg>
      <p:bgPr>
        <a:solidFill>
          <a:schemeClr val="accent2"/>
        </a:solid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3"/>
          <p:cNvSpPr/>
          <p:nvPr/>
        </p:nvSpPr>
        <p:spPr>
          <a:xfrm>
            <a:off x="694100" y="1092200"/>
            <a:ext cx="10773200" cy="5198400"/>
          </a:xfrm>
          <a:prstGeom prst="roundRect">
            <a:avLst>
              <a:gd name="adj" fmla="val 3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322" name="Google Shape;322;p23"/>
          <p:cNvGrpSpPr/>
          <p:nvPr/>
        </p:nvGrpSpPr>
        <p:grpSpPr>
          <a:xfrm>
            <a:off x="694084" y="435400"/>
            <a:ext cx="10773200" cy="569200"/>
            <a:chOff x="552450" y="401675"/>
            <a:chExt cx="8079900" cy="426900"/>
          </a:xfrm>
        </p:grpSpPr>
        <p:sp>
          <p:nvSpPr>
            <p:cNvPr id="323" name="Google Shape;323;p23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4" name="Google Shape;324;p23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5" name="Google Shape;325;p23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6" name="Google Shape;326;p23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27" name="Google Shape;327;p23"/>
          <p:cNvSpPr txBox="1">
            <a:spLocks noGrp="1"/>
          </p:cNvSpPr>
          <p:nvPr>
            <p:ph type="subTitle" idx="1"/>
          </p:nvPr>
        </p:nvSpPr>
        <p:spPr>
          <a:xfrm>
            <a:off x="2581684" y="4923100"/>
            <a:ext cx="3226800" cy="8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23"/>
          <p:cNvSpPr txBox="1">
            <a:spLocks noGrp="1"/>
          </p:cNvSpPr>
          <p:nvPr>
            <p:ph type="subTitle" idx="2"/>
          </p:nvPr>
        </p:nvSpPr>
        <p:spPr>
          <a:xfrm>
            <a:off x="6379517" y="4923033"/>
            <a:ext cx="3230800" cy="8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23"/>
          <p:cNvSpPr txBox="1">
            <a:spLocks noGrp="1"/>
          </p:cNvSpPr>
          <p:nvPr>
            <p:ph type="title"/>
          </p:nvPr>
        </p:nvSpPr>
        <p:spPr>
          <a:xfrm>
            <a:off x="960000" y="1292300"/>
            <a:ext cx="102720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23"/>
          <p:cNvSpPr txBox="1">
            <a:spLocks noGrp="1"/>
          </p:cNvSpPr>
          <p:nvPr>
            <p:ph type="title" idx="3"/>
          </p:nvPr>
        </p:nvSpPr>
        <p:spPr>
          <a:xfrm>
            <a:off x="2588696" y="4366500"/>
            <a:ext cx="32128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31" name="Google Shape;331;p23"/>
          <p:cNvSpPr txBox="1">
            <a:spLocks noGrp="1"/>
          </p:cNvSpPr>
          <p:nvPr>
            <p:ph type="title" idx="4"/>
          </p:nvPr>
        </p:nvSpPr>
        <p:spPr>
          <a:xfrm>
            <a:off x="6385512" y="4366433"/>
            <a:ext cx="32188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32" name="Google Shape;332;p23"/>
          <p:cNvSpPr>
            <a:spLocks noGrp="1"/>
          </p:cNvSpPr>
          <p:nvPr>
            <p:ph type="pic" idx="5"/>
          </p:nvPr>
        </p:nvSpPr>
        <p:spPr>
          <a:xfrm>
            <a:off x="3188417" y="2258200"/>
            <a:ext cx="2013200" cy="1936000"/>
          </a:xfrm>
          <a:prstGeom prst="roundRect">
            <a:avLst>
              <a:gd name="adj" fmla="val 12275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" name="Google Shape;333;p23"/>
          <p:cNvSpPr>
            <a:spLocks noGrp="1"/>
          </p:cNvSpPr>
          <p:nvPr>
            <p:ph type="pic" idx="6"/>
          </p:nvPr>
        </p:nvSpPr>
        <p:spPr>
          <a:xfrm>
            <a:off x="6988317" y="2258185"/>
            <a:ext cx="2013200" cy="1936000"/>
          </a:xfrm>
          <a:prstGeom prst="roundRect">
            <a:avLst>
              <a:gd name="adj" fmla="val 14418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4" name="Google Shape;334;p23"/>
          <p:cNvSpPr/>
          <p:nvPr/>
        </p:nvSpPr>
        <p:spPr>
          <a:xfrm>
            <a:off x="10595018" y="1664301"/>
            <a:ext cx="1170745" cy="892145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35" name="Google Shape;335;p23"/>
          <p:cNvSpPr/>
          <p:nvPr/>
        </p:nvSpPr>
        <p:spPr>
          <a:xfrm>
            <a:off x="10595018" y="2982921"/>
            <a:ext cx="1170745" cy="892145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36" name="Google Shape;336;p23"/>
          <p:cNvSpPr/>
          <p:nvPr/>
        </p:nvSpPr>
        <p:spPr>
          <a:xfrm>
            <a:off x="10595018" y="4301542"/>
            <a:ext cx="1170745" cy="892145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08290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4"/>
          <p:cNvSpPr/>
          <p:nvPr/>
        </p:nvSpPr>
        <p:spPr>
          <a:xfrm>
            <a:off x="694100" y="1092200"/>
            <a:ext cx="10773200" cy="51984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339" name="Google Shape;339;p24"/>
          <p:cNvGrpSpPr/>
          <p:nvPr/>
        </p:nvGrpSpPr>
        <p:grpSpPr>
          <a:xfrm>
            <a:off x="694084" y="435400"/>
            <a:ext cx="10773200" cy="569200"/>
            <a:chOff x="552450" y="401675"/>
            <a:chExt cx="8079900" cy="426900"/>
          </a:xfrm>
        </p:grpSpPr>
        <p:sp>
          <p:nvSpPr>
            <p:cNvPr id="340" name="Google Shape;340;p24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1" name="Google Shape;341;p24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2" name="Google Shape;342;p24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3" name="Google Shape;343;p24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44" name="Google Shape;344;p24"/>
          <p:cNvSpPr txBox="1">
            <a:spLocks noGrp="1"/>
          </p:cNvSpPr>
          <p:nvPr>
            <p:ph type="title"/>
          </p:nvPr>
        </p:nvSpPr>
        <p:spPr>
          <a:xfrm>
            <a:off x="960000" y="1292300"/>
            <a:ext cx="102720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24"/>
          <p:cNvSpPr txBox="1">
            <a:spLocks noGrp="1"/>
          </p:cNvSpPr>
          <p:nvPr>
            <p:ph type="title" idx="2"/>
          </p:nvPr>
        </p:nvSpPr>
        <p:spPr>
          <a:xfrm>
            <a:off x="1230700" y="2829184"/>
            <a:ext cx="2609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46" name="Google Shape;346;p24"/>
          <p:cNvSpPr txBox="1">
            <a:spLocks noGrp="1"/>
          </p:cNvSpPr>
          <p:nvPr>
            <p:ph type="subTitle" idx="1"/>
          </p:nvPr>
        </p:nvSpPr>
        <p:spPr>
          <a:xfrm>
            <a:off x="1229500" y="3428999"/>
            <a:ext cx="2611600" cy="16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24"/>
          <p:cNvSpPr txBox="1">
            <a:spLocks noGrp="1"/>
          </p:cNvSpPr>
          <p:nvPr>
            <p:ph type="title" idx="3"/>
          </p:nvPr>
        </p:nvSpPr>
        <p:spPr>
          <a:xfrm>
            <a:off x="4702233" y="2829200"/>
            <a:ext cx="2609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48" name="Google Shape;348;p24"/>
          <p:cNvSpPr txBox="1">
            <a:spLocks noGrp="1"/>
          </p:cNvSpPr>
          <p:nvPr>
            <p:ph type="subTitle" idx="4"/>
          </p:nvPr>
        </p:nvSpPr>
        <p:spPr>
          <a:xfrm>
            <a:off x="4702233" y="3429199"/>
            <a:ext cx="2609200" cy="16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24"/>
          <p:cNvSpPr txBox="1">
            <a:spLocks noGrp="1"/>
          </p:cNvSpPr>
          <p:nvPr>
            <p:ph type="title" idx="5"/>
          </p:nvPr>
        </p:nvSpPr>
        <p:spPr>
          <a:xfrm>
            <a:off x="8173800" y="2829184"/>
            <a:ext cx="2609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50" name="Google Shape;350;p24"/>
          <p:cNvSpPr txBox="1">
            <a:spLocks noGrp="1"/>
          </p:cNvSpPr>
          <p:nvPr>
            <p:ph type="subTitle" idx="6"/>
          </p:nvPr>
        </p:nvSpPr>
        <p:spPr>
          <a:xfrm>
            <a:off x="8173800" y="3429199"/>
            <a:ext cx="2609200" cy="16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24"/>
          <p:cNvSpPr/>
          <p:nvPr/>
        </p:nvSpPr>
        <p:spPr>
          <a:xfrm>
            <a:off x="9239611" y="1292297"/>
            <a:ext cx="261464" cy="260857"/>
          </a:xfrm>
          <a:custGeom>
            <a:avLst/>
            <a:gdLst/>
            <a:ahLst/>
            <a:cxnLst/>
            <a:rect l="l" t="t" r="r" b="b"/>
            <a:pathLst>
              <a:path w="947" h="945" extrusionOk="0">
                <a:moveTo>
                  <a:pt x="474" y="1"/>
                </a:moveTo>
                <a:lnTo>
                  <a:pt x="474" y="1"/>
                </a:lnTo>
                <a:cubicBezTo>
                  <a:pt x="735" y="1"/>
                  <a:pt x="947" y="212"/>
                  <a:pt x="947" y="474"/>
                </a:cubicBezTo>
                <a:lnTo>
                  <a:pt x="947" y="474"/>
                </a:lnTo>
                <a:cubicBezTo>
                  <a:pt x="947" y="733"/>
                  <a:pt x="735" y="944"/>
                  <a:pt x="474" y="944"/>
                </a:cubicBezTo>
                <a:lnTo>
                  <a:pt x="474" y="944"/>
                </a:lnTo>
                <a:cubicBezTo>
                  <a:pt x="214" y="944"/>
                  <a:pt x="1" y="733"/>
                  <a:pt x="1" y="474"/>
                </a:cubicBezTo>
                <a:lnTo>
                  <a:pt x="1" y="474"/>
                </a:lnTo>
                <a:cubicBezTo>
                  <a:pt x="1" y="212"/>
                  <a:pt x="214" y="1"/>
                  <a:pt x="4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52" name="Google Shape;352;p24"/>
          <p:cNvSpPr/>
          <p:nvPr/>
        </p:nvSpPr>
        <p:spPr>
          <a:xfrm>
            <a:off x="9592866" y="1292305"/>
            <a:ext cx="261463" cy="260857"/>
          </a:xfrm>
          <a:custGeom>
            <a:avLst/>
            <a:gdLst/>
            <a:ahLst/>
            <a:cxnLst/>
            <a:rect l="l" t="t" r="r" b="b"/>
            <a:pathLst>
              <a:path w="949" h="947" extrusionOk="0">
                <a:moveTo>
                  <a:pt x="473" y="1"/>
                </a:moveTo>
                <a:lnTo>
                  <a:pt x="948" y="947"/>
                </a:lnTo>
                <a:lnTo>
                  <a:pt x="0" y="94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53" name="Google Shape;353;p24"/>
          <p:cNvSpPr/>
          <p:nvPr/>
        </p:nvSpPr>
        <p:spPr>
          <a:xfrm>
            <a:off x="9986455" y="1292305"/>
            <a:ext cx="1039304" cy="260873"/>
          </a:xfrm>
          <a:custGeom>
            <a:avLst/>
            <a:gdLst/>
            <a:ahLst/>
            <a:cxnLst/>
            <a:rect l="l" t="t" r="r" b="b"/>
            <a:pathLst>
              <a:path w="3067" h="945" extrusionOk="0">
                <a:moveTo>
                  <a:pt x="473" y="1"/>
                </a:moveTo>
                <a:lnTo>
                  <a:pt x="2593" y="1"/>
                </a:lnTo>
                <a:cubicBezTo>
                  <a:pt x="2855" y="1"/>
                  <a:pt x="3066" y="212"/>
                  <a:pt x="3066" y="474"/>
                </a:cubicBezTo>
                <a:lnTo>
                  <a:pt x="3066" y="474"/>
                </a:lnTo>
                <a:cubicBezTo>
                  <a:pt x="3066" y="733"/>
                  <a:pt x="2855" y="944"/>
                  <a:pt x="2593" y="944"/>
                </a:cubicBezTo>
                <a:lnTo>
                  <a:pt x="473" y="944"/>
                </a:lnTo>
                <a:cubicBezTo>
                  <a:pt x="214" y="944"/>
                  <a:pt x="0" y="733"/>
                  <a:pt x="0" y="474"/>
                </a:cubicBezTo>
                <a:lnTo>
                  <a:pt x="0" y="474"/>
                </a:lnTo>
                <a:cubicBezTo>
                  <a:pt x="0" y="212"/>
                  <a:pt x="214" y="1"/>
                  <a:pt x="473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54" name="Google Shape;354;p24"/>
          <p:cNvSpPr/>
          <p:nvPr/>
        </p:nvSpPr>
        <p:spPr>
          <a:xfrm>
            <a:off x="1681995" y="5877136"/>
            <a:ext cx="261476" cy="260867"/>
          </a:xfrm>
          <a:custGeom>
            <a:avLst/>
            <a:gdLst/>
            <a:ahLst/>
            <a:cxnLst/>
            <a:rect l="l" t="t" r="r" b="b"/>
            <a:pathLst>
              <a:path w="947" h="945" extrusionOk="0">
                <a:moveTo>
                  <a:pt x="474" y="1"/>
                </a:moveTo>
                <a:lnTo>
                  <a:pt x="474" y="1"/>
                </a:lnTo>
                <a:cubicBezTo>
                  <a:pt x="735" y="1"/>
                  <a:pt x="947" y="212"/>
                  <a:pt x="947" y="474"/>
                </a:cubicBezTo>
                <a:lnTo>
                  <a:pt x="947" y="474"/>
                </a:lnTo>
                <a:cubicBezTo>
                  <a:pt x="947" y="733"/>
                  <a:pt x="735" y="944"/>
                  <a:pt x="474" y="944"/>
                </a:cubicBezTo>
                <a:lnTo>
                  <a:pt x="474" y="944"/>
                </a:lnTo>
                <a:cubicBezTo>
                  <a:pt x="214" y="944"/>
                  <a:pt x="1" y="733"/>
                  <a:pt x="1" y="474"/>
                </a:cubicBezTo>
                <a:lnTo>
                  <a:pt x="1" y="474"/>
                </a:lnTo>
                <a:cubicBezTo>
                  <a:pt x="1" y="212"/>
                  <a:pt x="214" y="1"/>
                  <a:pt x="47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55" name="Google Shape;355;p24"/>
          <p:cNvSpPr/>
          <p:nvPr/>
        </p:nvSpPr>
        <p:spPr>
          <a:xfrm>
            <a:off x="1229502" y="5877136"/>
            <a:ext cx="261476" cy="260867"/>
          </a:xfrm>
          <a:custGeom>
            <a:avLst/>
            <a:gdLst/>
            <a:ahLst/>
            <a:cxnLst/>
            <a:rect l="l" t="t" r="r" b="b"/>
            <a:pathLst>
              <a:path w="947" h="945" extrusionOk="0">
                <a:moveTo>
                  <a:pt x="474" y="1"/>
                </a:moveTo>
                <a:lnTo>
                  <a:pt x="474" y="1"/>
                </a:lnTo>
                <a:cubicBezTo>
                  <a:pt x="735" y="1"/>
                  <a:pt x="947" y="212"/>
                  <a:pt x="947" y="474"/>
                </a:cubicBezTo>
                <a:lnTo>
                  <a:pt x="947" y="474"/>
                </a:lnTo>
                <a:cubicBezTo>
                  <a:pt x="947" y="733"/>
                  <a:pt x="735" y="944"/>
                  <a:pt x="474" y="944"/>
                </a:cubicBezTo>
                <a:lnTo>
                  <a:pt x="474" y="944"/>
                </a:lnTo>
                <a:cubicBezTo>
                  <a:pt x="214" y="944"/>
                  <a:pt x="1" y="733"/>
                  <a:pt x="1" y="474"/>
                </a:cubicBezTo>
                <a:lnTo>
                  <a:pt x="1" y="474"/>
                </a:lnTo>
                <a:cubicBezTo>
                  <a:pt x="1" y="212"/>
                  <a:pt x="214" y="1"/>
                  <a:pt x="4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2322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5"/>
          <p:cNvSpPr/>
          <p:nvPr/>
        </p:nvSpPr>
        <p:spPr>
          <a:xfrm>
            <a:off x="694100" y="1092200"/>
            <a:ext cx="10773200" cy="51984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358" name="Google Shape;358;p25"/>
          <p:cNvGrpSpPr/>
          <p:nvPr/>
        </p:nvGrpSpPr>
        <p:grpSpPr>
          <a:xfrm>
            <a:off x="694084" y="435400"/>
            <a:ext cx="10773200" cy="569200"/>
            <a:chOff x="552450" y="401675"/>
            <a:chExt cx="8079900" cy="426900"/>
          </a:xfrm>
        </p:grpSpPr>
        <p:sp>
          <p:nvSpPr>
            <p:cNvPr id="359" name="Google Shape;359;p25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0" name="Google Shape;360;p25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1" name="Google Shape;361;p25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2" name="Google Shape;362;p25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63" name="Google Shape;363;p25"/>
          <p:cNvSpPr txBox="1">
            <a:spLocks noGrp="1"/>
          </p:cNvSpPr>
          <p:nvPr>
            <p:ph type="title"/>
          </p:nvPr>
        </p:nvSpPr>
        <p:spPr>
          <a:xfrm>
            <a:off x="960000" y="1292300"/>
            <a:ext cx="51360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25"/>
          <p:cNvSpPr txBox="1">
            <a:spLocks noGrp="1"/>
          </p:cNvSpPr>
          <p:nvPr>
            <p:ph type="title" idx="2"/>
          </p:nvPr>
        </p:nvSpPr>
        <p:spPr>
          <a:xfrm>
            <a:off x="2885000" y="2411100"/>
            <a:ext cx="214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65" name="Google Shape;365;p25"/>
          <p:cNvSpPr txBox="1">
            <a:spLocks noGrp="1"/>
          </p:cNvSpPr>
          <p:nvPr>
            <p:ph type="subTitle" idx="1"/>
          </p:nvPr>
        </p:nvSpPr>
        <p:spPr>
          <a:xfrm>
            <a:off x="2420951" y="3123084"/>
            <a:ext cx="30724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25"/>
          <p:cNvSpPr txBox="1">
            <a:spLocks noGrp="1"/>
          </p:cNvSpPr>
          <p:nvPr>
            <p:ph type="title" idx="3"/>
          </p:nvPr>
        </p:nvSpPr>
        <p:spPr>
          <a:xfrm>
            <a:off x="7015179" y="2410000"/>
            <a:ext cx="214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67" name="Google Shape;367;p25"/>
          <p:cNvSpPr txBox="1">
            <a:spLocks noGrp="1"/>
          </p:cNvSpPr>
          <p:nvPr>
            <p:ph type="subTitle" idx="4"/>
          </p:nvPr>
        </p:nvSpPr>
        <p:spPr>
          <a:xfrm>
            <a:off x="6609620" y="3112100"/>
            <a:ext cx="30724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25"/>
          <p:cNvSpPr txBox="1">
            <a:spLocks noGrp="1"/>
          </p:cNvSpPr>
          <p:nvPr>
            <p:ph type="title" idx="5"/>
          </p:nvPr>
        </p:nvSpPr>
        <p:spPr>
          <a:xfrm>
            <a:off x="2885069" y="4484367"/>
            <a:ext cx="214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69" name="Google Shape;369;p25"/>
          <p:cNvSpPr txBox="1">
            <a:spLocks noGrp="1"/>
          </p:cNvSpPr>
          <p:nvPr>
            <p:ph type="subTitle" idx="6"/>
          </p:nvPr>
        </p:nvSpPr>
        <p:spPr>
          <a:xfrm>
            <a:off x="2420933" y="5156967"/>
            <a:ext cx="30724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25"/>
          <p:cNvSpPr txBox="1">
            <a:spLocks noGrp="1"/>
          </p:cNvSpPr>
          <p:nvPr>
            <p:ph type="title" idx="7"/>
          </p:nvPr>
        </p:nvSpPr>
        <p:spPr>
          <a:xfrm>
            <a:off x="7015167" y="4484367"/>
            <a:ext cx="214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71" name="Google Shape;371;p25"/>
          <p:cNvSpPr txBox="1">
            <a:spLocks noGrp="1"/>
          </p:cNvSpPr>
          <p:nvPr>
            <p:ph type="subTitle" idx="8"/>
          </p:nvPr>
        </p:nvSpPr>
        <p:spPr>
          <a:xfrm>
            <a:off x="6609603" y="5156967"/>
            <a:ext cx="30724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25"/>
          <p:cNvSpPr/>
          <p:nvPr/>
        </p:nvSpPr>
        <p:spPr>
          <a:xfrm>
            <a:off x="9289301" y="1444567"/>
            <a:ext cx="1315665" cy="266335"/>
          </a:xfrm>
          <a:custGeom>
            <a:avLst/>
            <a:gdLst/>
            <a:ahLst/>
            <a:cxnLst/>
            <a:rect l="l" t="t" r="r" b="b"/>
            <a:pathLst>
              <a:path w="4694" h="947" extrusionOk="0">
                <a:moveTo>
                  <a:pt x="475" y="1"/>
                </a:moveTo>
                <a:lnTo>
                  <a:pt x="4220" y="1"/>
                </a:lnTo>
                <a:cubicBezTo>
                  <a:pt x="4479" y="1"/>
                  <a:pt x="4693" y="215"/>
                  <a:pt x="4693" y="474"/>
                </a:cubicBezTo>
                <a:lnTo>
                  <a:pt x="4693" y="474"/>
                </a:lnTo>
                <a:cubicBezTo>
                  <a:pt x="4693" y="735"/>
                  <a:pt x="4479" y="947"/>
                  <a:pt x="4220" y="947"/>
                </a:cubicBezTo>
                <a:lnTo>
                  <a:pt x="475" y="947"/>
                </a:lnTo>
                <a:cubicBezTo>
                  <a:pt x="216" y="947"/>
                  <a:pt x="3" y="733"/>
                  <a:pt x="3" y="474"/>
                </a:cubicBezTo>
                <a:lnTo>
                  <a:pt x="3" y="474"/>
                </a:lnTo>
                <a:cubicBezTo>
                  <a:pt x="0" y="215"/>
                  <a:pt x="214" y="1"/>
                  <a:pt x="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373" name="Google Shape;373;p25"/>
          <p:cNvGrpSpPr/>
          <p:nvPr/>
        </p:nvGrpSpPr>
        <p:grpSpPr>
          <a:xfrm>
            <a:off x="10107331" y="418543"/>
            <a:ext cx="1920061" cy="1877029"/>
            <a:chOff x="7499398" y="624507"/>
            <a:chExt cx="1440046" cy="1407772"/>
          </a:xfrm>
        </p:grpSpPr>
        <p:sp>
          <p:nvSpPr>
            <p:cNvPr id="374" name="Google Shape;374;p25"/>
            <p:cNvSpPr/>
            <p:nvPr/>
          </p:nvSpPr>
          <p:spPr>
            <a:xfrm rot="-497753">
              <a:off x="7734887" y="799728"/>
              <a:ext cx="1129014" cy="11290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375" name="Google Shape;375;p25"/>
            <p:cNvGrpSpPr/>
            <p:nvPr/>
          </p:nvGrpSpPr>
          <p:grpSpPr>
            <a:xfrm rot="-1343739">
              <a:off x="7664174" y="789203"/>
              <a:ext cx="1078029" cy="1078380"/>
              <a:chOff x="5759760" y="3433415"/>
              <a:chExt cx="583422" cy="583612"/>
            </a:xfrm>
          </p:grpSpPr>
          <p:sp>
            <p:nvSpPr>
              <p:cNvPr id="376" name="Google Shape;376;p25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25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25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25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sp>
        <p:nvSpPr>
          <p:cNvPr id="380" name="Google Shape;380;p25"/>
          <p:cNvSpPr/>
          <p:nvPr/>
        </p:nvSpPr>
        <p:spPr>
          <a:xfrm>
            <a:off x="368851" y="5793334"/>
            <a:ext cx="1182293" cy="266335"/>
          </a:xfrm>
          <a:custGeom>
            <a:avLst/>
            <a:gdLst/>
            <a:ahLst/>
            <a:cxnLst/>
            <a:rect l="l" t="t" r="r" b="b"/>
            <a:pathLst>
              <a:path w="4694" h="947" extrusionOk="0">
                <a:moveTo>
                  <a:pt x="475" y="1"/>
                </a:moveTo>
                <a:lnTo>
                  <a:pt x="4220" y="1"/>
                </a:lnTo>
                <a:cubicBezTo>
                  <a:pt x="4479" y="1"/>
                  <a:pt x="4693" y="215"/>
                  <a:pt x="4693" y="474"/>
                </a:cubicBezTo>
                <a:lnTo>
                  <a:pt x="4693" y="474"/>
                </a:lnTo>
                <a:cubicBezTo>
                  <a:pt x="4693" y="735"/>
                  <a:pt x="4479" y="947"/>
                  <a:pt x="4220" y="947"/>
                </a:cubicBezTo>
                <a:lnTo>
                  <a:pt x="475" y="947"/>
                </a:lnTo>
                <a:cubicBezTo>
                  <a:pt x="216" y="947"/>
                  <a:pt x="3" y="733"/>
                  <a:pt x="3" y="474"/>
                </a:cubicBezTo>
                <a:lnTo>
                  <a:pt x="3" y="474"/>
                </a:lnTo>
                <a:cubicBezTo>
                  <a:pt x="0" y="215"/>
                  <a:pt x="214" y="1"/>
                  <a:pt x="47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13715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6"/>
          <p:cNvSpPr/>
          <p:nvPr/>
        </p:nvSpPr>
        <p:spPr>
          <a:xfrm>
            <a:off x="694100" y="1092200"/>
            <a:ext cx="10773200" cy="51984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383" name="Google Shape;383;p26"/>
          <p:cNvGrpSpPr/>
          <p:nvPr/>
        </p:nvGrpSpPr>
        <p:grpSpPr>
          <a:xfrm>
            <a:off x="694084" y="435400"/>
            <a:ext cx="10773200" cy="569200"/>
            <a:chOff x="552450" y="401675"/>
            <a:chExt cx="8079900" cy="426900"/>
          </a:xfrm>
        </p:grpSpPr>
        <p:sp>
          <p:nvSpPr>
            <p:cNvPr id="384" name="Google Shape;384;p26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85" name="Google Shape;385;p26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86" name="Google Shape;386;p26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87" name="Google Shape;387;p26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88" name="Google Shape;388;p26"/>
          <p:cNvSpPr txBox="1">
            <a:spLocks noGrp="1"/>
          </p:cNvSpPr>
          <p:nvPr>
            <p:ph type="title"/>
          </p:nvPr>
        </p:nvSpPr>
        <p:spPr>
          <a:xfrm>
            <a:off x="960000" y="1292300"/>
            <a:ext cx="102720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26"/>
          <p:cNvSpPr txBox="1">
            <a:spLocks noGrp="1"/>
          </p:cNvSpPr>
          <p:nvPr>
            <p:ph type="title" idx="2"/>
          </p:nvPr>
        </p:nvSpPr>
        <p:spPr>
          <a:xfrm>
            <a:off x="1205000" y="2332400"/>
            <a:ext cx="258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90" name="Google Shape;390;p26"/>
          <p:cNvSpPr txBox="1">
            <a:spLocks noGrp="1"/>
          </p:cNvSpPr>
          <p:nvPr>
            <p:ph type="subTitle" idx="1"/>
          </p:nvPr>
        </p:nvSpPr>
        <p:spPr>
          <a:xfrm>
            <a:off x="1234651" y="3036000"/>
            <a:ext cx="2584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26"/>
          <p:cNvSpPr txBox="1">
            <a:spLocks noGrp="1"/>
          </p:cNvSpPr>
          <p:nvPr>
            <p:ph type="title" idx="3"/>
          </p:nvPr>
        </p:nvSpPr>
        <p:spPr>
          <a:xfrm>
            <a:off x="4803625" y="2332400"/>
            <a:ext cx="25848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92" name="Google Shape;392;p26"/>
          <p:cNvSpPr txBox="1">
            <a:spLocks noGrp="1"/>
          </p:cNvSpPr>
          <p:nvPr>
            <p:ph type="subTitle" idx="4"/>
          </p:nvPr>
        </p:nvSpPr>
        <p:spPr>
          <a:xfrm>
            <a:off x="4817751" y="3036000"/>
            <a:ext cx="25848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26"/>
          <p:cNvSpPr txBox="1">
            <a:spLocks noGrp="1"/>
          </p:cNvSpPr>
          <p:nvPr>
            <p:ph type="title" idx="5"/>
          </p:nvPr>
        </p:nvSpPr>
        <p:spPr>
          <a:xfrm>
            <a:off x="1204600" y="4339000"/>
            <a:ext cx="25848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94" name="Google Shape;394;p26"/>
          <p:cNvSpPr txBox="1">
            <a:spLocks noGrp="1"/>
          </p:cNvSpPr>
          <p:nvPr>
            <p:ph type="subTitle" idx="6"/>
          </p:nvPr>
        </p:nvSpPr>
        <p:spPr>
          <a:xfrm>
            <a:off x="1234751" y="5025800"/>
            <a:ext cx="25848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26"/>
          <p:cNvSpPr txBox="1">
            <a:spLocks noGrp="1"/>
          </p:cNvSpPr>
          <p:nvPr>
            <p:ph type="title" idx="7"/>
          </p:nvPr>
        </p:nvSpPr>
        <p:spPr>
          <a:xfrm>
            <a:off x="4803625" y="4339000"/>
            <a:ext cx="25848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96" name="Google Shape;396;p26"/>
          <p:cNvSpPr txBox="1">
            <a:spLocks noGrp="1"/>
          </p:cNvSpPr>
          <p:nvPr>
            <p:ph type="subTitle" idx="8"/>
          </p:nvPr>
        </p:nvSpPr>
        <p:spPr>
          <a:xfrm>
            <a:off x="4817651" y="5025800"/>
            <a:ext cx="25848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26"/>
          <p:cNvSpPr txBox="1">
            <a:spLocks noGrp="1"/>
          </p:cNvSpPr>
          <p:nvPr>
            <p:ph type="title" idx="9"/>
          </p:nvPr>
        </p:nvSpPr>
        <p:spPr>
          <a:xfrm>
            <a:off x="8311693" y="2332400"/>
            <a:ext cx="25848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98" name="Google Shape;398;p26"/>
          <p:cNvSpPr txBox="1">
            <a:spLocks noGrp="1"/>
          </p:cNvSpPr>
          <p:nvPr>
            <p:ph type="subTitle" idx="13"/>
          </p:nvPr>
        </p:nvSpPr>
        <p:spPr>
          <a:xfrm>
            <a:off x="8341151" y="3052800"/>
            <a:ext cx="25848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26"/>
          <p:cNvSpPr txBox="1">
            <a:spLocks noGrp="1"/>
          </p:cNvSpPr>
          <p:nvPr>
            <p:ph type="title" idx="14"/>
          </p:nvPr>
        </p:nvSpPr>
        <p:spPr>
          <a:xfrm>
            <a:off x="8311693" y="4339000"/>
            <a:ext cx="25848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00" name="Google Shape;400;p26"/>
          <p:cNvSpPr txBox="1">
            <a:spLocks noGrp="1"/>
          </p:cNvSpPr>
          <p:nvPr>
            <p:ph type="subTitle" idx="15"/>
          </p:nvPr>
        </p:nvSpPr>
        <p:spPr>
          <a:xfrm>
            <a:off x="8341051" y="5025800"/>
            <a:ext cx="25848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01" name="Google Shape;401;p26"/>
          <p:cNvGrpSpPr/>
          <p:nvPr/>
        </p:nvGrpSpPr>
        <p:grpSpPr>
          <a:xfrm rot="-772050">
            <a:off x="9730697" y="204678"/>
            <a:ext cx="1736799" cy="1737861"/>
            <a:chOff x="7530588" y="382981"/>
            <a:chExt cx="1302582" cy="1303380"/>
          </a:xfrm>
        </p:grpSpPr>
        <p:sp>
          <p:nvSpPr>
            <p:cNvPr id="402" name="Google Shape;402;p26"/>
            <p:cNvSpPr/>
            <p:nvPr/>
          </p:nvSpPr>
          <p:spPr>
            <a:xfrm rot="892134">
              <a:off x="7763764" y="583692"/>
              <a:ext cx="956322" cy="95632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3" name="Google Shape;403;p26"/>
            <p:cNvSpPr/>
            <p:nvPr/>
          </p:nvSpPr>
          <p:spPr>
            <a:xfrm rot="-8220844">
              <a:off x="7721062" y="574253"/>
              <a:ext cx="921634" cy="921634"/>
            </a:xfrm>
            <a:custGeom>
              <a:avLst/>
              <a:gdLst/>
              <a:ahLst/>
              <a:cxnLst/>
              <a:rect l="l" t="t" r="r" b="b"/>
              <a:pathLst>
                <a:path w="18323" h="18323" extrusionOk="0">
                  <a:moveTo>
                    <a:pt x="15639" y="2684"/>
                  </a:moveTo>
                  <a:cubicBezTo>
                    <a:pt x="17358" y="4401"/>
                    <a:pt x="18323" y="6731"/>
                    <a:pt x="18323" y="9162"/>
                  </a:cubicBezTo>
                  <a:cubicBezTo>
                    <a:pt x="18323" y="11590"/>
                    <a:pt x="17358" y="13920"/>
                    <a:pt x="15639" y="15639"/>
                  </a:cubicBezTo>
                  <a:cubicBezTo>
                    <a:pt x="13922" y="17356"/>
                    <a:pt x="11592" y="18323"/>
                    <a:pt x="9162" y="18323"/>
                  </a:cubicBezTo>
                  <a:cubicBezTo>
                    <a:pt x="6733" y="18323"/>
                    <a:pt x="4403" y="17356"/>
                    <a:pt x="2684" y="15639"/>
                  </a:cubicBezTo>
                  <a:cubicBezTo>
                    <a:pt x="967" y="13920"/>
                    <a:pt x="1" y="11590"/>
                    <a:pt x="1" y="9162"/>
                  </a:cubicBezTo>
                  <a:cubicBezTo>
                    <a:pt x="1" y="6731"/>
                    <a:pt x="967" y="4401"/>
                    <a:pt x="2684" y="2684"/>
                  </a:cubicBezTo>
                  <a:cubicBezTo>
                    <a:pt x="4403" y="965"/>
                    <a:pt x="6733" y="1"/>
                    <a:pt x="9162" y="1"/>
                  </a:cubicBezTo>
                  <a:cubicBezTo>
                    <a:pt x="11592" y="1"/>
                    <a:pt x="13922" y="965"/>
                    <a:pt x="15639" y="26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4" name="Google Shape;404;p26"/>
            <p:cNvSpPr/>
            <p:nvPr/>
          </p:nvSpPr>
          <p:spPr>
            <a:xfrm rot="-8220844">
              <a:off x="7893618" y="949438"/>
              <a:ext cx="503697" cy="516222"/>
            </a:xfrm>
            <a:custGeom>
              <a:avLst/>
              <a:gdLst/>
              <a:ahLst/>
              <a:cxnLst/>
              <a:rect l="l" t="t" r="r" b="b"/>
              <a:pathLst>
                <a:path w="10014" h="10263" extrusionOk="0">
                  <a:moveTo>
                    <a:pt x="8596" y="30"/>
                  </a:moveTo>
                  <a:cubicBezTo>
                    <a:pt x="9008" y="54"/>
                    <a:pt x="9368" y="246"/>
                    <a:pt x="9620" y="536"/>
                  </a:cubicBezTo>
                  <a:cubicBezTo>
                    <a:pt x="9871" y="823"/>
                    <a:pt x="10013" y="1206"/>
                    <a:pt x="9986" y="1617"/>
                  </a:cubicBezTo>
                  <a:cubicBezTo>
                    <a:pt x="9962" y="2028"/>
                    <a:pt x="9769" y="2388"/>
                    <a:pt x="9481" y="2641"/>
                  </a:cubicBezTo>
                  <a:cubicBezTo>
                    <a:pt x="9193" y="2892"/>
                    <a:pt x="8810" y="3034"/>
                    <a:pt x="8401" y="3009"/>
                  </a:cubicBezTo>
                  <a:cubicBezTo>
                    <a:pt x="7990" y="2983"/>
                    <a:pt x="7630" y="2789"/>
                    <a:pt x="7379" y="2501"/>
                  </a:cubicBezTo>
                  <a:cubicBezTo>
                    <a:pt x="7126" y="2214"/>
                    <a:pt x="6984" y="1831"/>
                    <a:pt x="7011" y="1420"/>
                  </a:cubicBezTo>
                  <a:cubicBezTo>
                    <a:pt x="7036" y="1009"/>
                    <a:pt x="7229" y="649"/>
                    <a:pt x="7517" y="398"/>
                  </a:cubicBezTo>
                  <a:cubicBezTo>
                    <a:pt x="7805" y="145"/>
                    <a:pt x="8187" y="1"/>
                    <a:pt x="8596" y="30"/>
                  </a:cubicBezTo>
                  <a:close/>
                  <a:moveTo>
                    <a:pt x="3032" y="6968"/>
                  </a:moveTo>
                  <a:cubicBezTo>
                    <a:pt x="3482" y="6995"/>
                    <a:pt x="3879" y="7206"/>
                    <a:pt x="4155" y="7519"/>
                  </a:cubicBezTo>
                  <a:cubicBezTo>
                    <a:pt x="4432" y="7836"/>
                    <a:pt x="4587" y="8255"/>
                    <a:pt x="4558" y="8707"/>
                  </a:cubicBezTo>
                  <a:cubicBezTo>
                    <a:pt x="4531" y="9158"/>
                    <a:pt x="4319" y="9555"/>
                    <a:pt x="4007" y="9830"/>
                  </a:cubicBezTo>
                  <a:cubicBezTo>
                    <a:pt x="3690" y="10108"/>
                    <a:pt x="3270" y="10262"/>
                    <a:pt x="2818" y="10233"/>
                  </a:cubicBezTo>
                  <a:cubicBezTo>
                    <a:pt x="2368" y="10205"/>
                    <a:pt x="1971" y="9995"/>
                    <a:pt x="1695" y="9680"/>
                  </a:cubicBezTo>
                  <a:cubicBezTo>
                    <a:pt x="1418" y="9366"/>
                    <a:pt x="1263" y="8946"/>
                    <a:pt x="1292" y="8496"/>
                  </a:cubicBezTo>
                  <a:cubicBezTo>
                    <a:pt x="1319" y="8045"/>
                    <a:pt x="1531" y="7648"/>
                    <a:pt x="1843" y="7373"/>
                  </a:cubicBezTo>
                  <a:cubicBezTo>
                    <a:pt x="2160" y="7093"/>
                    <a:pt x="2582" y="6937"/>
                    <a:pt x="3032" y="6968"/>
                  </a:cubicBezTo>
                  <a:close/>
                  <a:moveTo>
                    <a:pt x="3949" y="7702"/>
                  </a:moveTo>
                  <a:cubicBezTo>
                    <a:pt x="3721" y="7441"/>
                    <a:pt x="3392" y="7268"/>
                    <a:pt x="3015" y="7241"/>
                  </a:cubicBezTo>
                  <a:cubicBezTo>
                    <a:pt x="2641" y="7217"/>
                    <a:pt x="2292" y="7348"/>
                    <a:pt x="2033" y="7576"/>
                  </a:cubicBezTo>
                  <a:cubicBezTo>
                    <a:pt x="1769" y="7805"/>
                    <a:pt x="1597" y="8134"/>
                    <a:pt x="1572" y="8510"/>
                  </a:cubicBezTo>
                  <a:cubicBezTo>
                    <a:pt x="1545" y="8884"/>
                    <a:pt x="1677" y="9234"/>
                    <a:pt x="1905" y="9493"/>
                  </a:cubicBezTo>
                  <a:cubicBezTo>
                    <a:pt x="2135" y="9756"/>
                    <a:pt x="2464" y="9929"/>
                    <a:pt x="2839" y="9954"/>
                  </a:cubicBezTo>
                  <a:cubicBezTo>
                    <a:pt x="3215" y="9980"/>
                    <a:pt x="3565" y="9849"/>
                    <a:pt x="3824" y="9621"/>
                  </a:cubicBezTo>
                  <a:cubicBezTo>
                    <a:pt x="4085" y="9390"/>
                    <a:pt x="4258" y="9061"/>
                    <a:pt x="4284" y="8687"/>
                  </a:cubicBezTo>
                  <a:cubicBezTo>
                    <a:pt x="4307" y="8313"/>
                    <a:pt x="4177" y="7965"/>
                    <a:pt x="3949" y="7702"/>
                  </a:cubicBezTo>
                  <a:close/>
                  <a:moveTo>
                    <a:pt x="1027" y="4124"/>
                  </a:moveTo>
                  <a:cubicBezTo>
                    <a:pt x="1288" y="4142"/>
                    <a:pt x="1518" y="4262"/>
                    <a:pt x="1679" y="4445"/>
                  </a:cubicBezTo>
                  <a:cubicBezTo>
                    <a:pt x="1841" y="4628"/>
                    <a:pt x="1932" y="4872"/>
                    <a:pt x="1913" y="5134"/>
                  </a:cubicBezTo>
                  <a:cubicBezTo>
                    <a:pt x="1895" y="5397"/>
                    <a:pt x="1776" y="5625"/>
                    <a:pt x="1592" y="5787"/>
                  </a:cubicBezTo>
                  <a:cubicBezTo>
                    <a:pt x="1409" y="5946"/>
                    <a:pt x="1165" y="6038"/>
                    <a:pt x="904" y="6022"/>
                  </a:cubicBezTo>
                  <a:cubicBezTo>
                    <a:pt x="640" y="6003"/>
                    <a:pt x="412" y="5882"/>
                    <a:pt x="254" y="5699"/>
                  </a:cubicBezTo>
                  <a:cubicBezTo>
                    <a:pt x="91" y="5516"/>
                    <a:pt x="1" y="5273"/>
                    <a:pt x="19" y="5010"/>
                  </a:cubicBezTo>
                  <a:cubicBezTo>
                    <a:pt x="36" y="4749"/>
                    <a:pt x="157" y="4519"/>
                    <a:pt x="340" y="4360"/>
                  </a:cubicBezTo>
                  <a:cubicBezTo>
                    <a:pt x="523" y="4196"/>
                    <a:pt x="768" y="4105"/>
                    <a:pt x="1027" y="4124"/>
                  </a:cubicBezTo>
                  <a:close/>
                  <a:moveTo>
                    <a:pt x="1471" y="4628"/>
                  </a:moveTo>
                  <a:cubicBezTo>
                    <a:pt x="1358" y="4496"/>
                    <a:pt x="1196" y="4412"/>
                    <a:pt x="1008" y="4399"/>
                  </a:cubicBezTo>
                  <a:cubicBezTo>
                    <a:pt x="823" y="4387"/>
                    <a:pt x="651" y="4451"/>
                    <a:pt x="521" y="4566"/>
                  </a:cubicBezTo>
                  <a:cubicBezTo>
                    <a:pt x="390" y="4679"/>
                    <a:pt x="305" y="4842"/>
                    <a:pt x="291" y="5029"/>
                  </a:cubicBezTo>
                  <a:cubicBezTo>
                    <a:pt x="278" y="5214"/>
                    <a:pt x="342" y="5389"/>
                    <a:pt x="455" y="5518"/>
                  </a:cubicBezTo>
                  <a:cubicBezTo>
                    <a:pt x="568" y="5646"/>
                    <a:pt x="733" y="5734"/>
                    <a:pt x="918" y="5746"/>
                  </a:cubicBezTo>
                  <a:cubicBezTo>
                    <a:pt x="1103" y="5759"/>
                    <a:pt x="1278" y="5695"/>
                    <a:pt x="1407" y="5582"/>
                  </a:cubicBezTo>
                  <a:cubicBezTo>
                    <a:pt x="1535" y="5469"/>
                    <a:pt x="1623" y="5304"/>
                    <a:pt x="1636" y="5119"/>
                  </a:cubicBezTo>
                  <a:cubicBezTo>
                    <a:pt x="1648" y="4928"/>
                    <a:pt x="1584" y="4757"/>
                    <a:pt x="1471" y="4628"/>
                  </a:cubicBezTo>
                  <a:close/>
                  <a:moveTo>
                    <a:pt x="8578" y="305"/>
                  </a:moveTo>
                  <a:cubicBezTo>
                    <a:pt x="8245" y="285"/>
                    <a:pt x="7930" y="400"/>
                    <a:pt x="7700" y="603"/>
                  </a:cubicBezTo>
                  <a:cubicBezTo>
                    <a:pt x="7465" y="809"/>
                    <a:pt x="7311" y="1101"/>
                    <a:pt x="7289" y="1436"/>
                  </a:cubicBezTo>
                  <a:cubicBezTo>
                    <a:pt x="7268" y="1769"/>
                    <a:pt x="7383" y="2080"/>
                    <a:pt x="7587" y="2314"/>
                  </a:cubicBezTo>
                  <a:cubicBezTo>
                    <a:pt x="7790" y="2549"/>
                    <a:pt x="8084" y="2703"/>
                    <a:pt x="8420" y="2726"/>
                  </a:cubicBezTo>
                  <a:cubicBezTo>
                    <a:pt x="8753" y="2746"/>
                    <a:pt x="9065" y="2631"/>
                    <a:pt x="9298" y="2427"/>
                  </a:cubicBezTo>
                  <a:cubicBezTo>
                    <a:pt x="9532" y="2224"/>
                    <a:pt x="9686" y="1930"/>
                    <a:pt x="9709" y="1595"/>
                  </a:cubicBezTo>
                  <a:cubicBezTo>
                    <a:pt x="9756" y="926"/>
                    <a:pt x="9250" y="348"/>
                    <a:pt x="8578" y="3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5" name="Google Shape;405;p26"/>
            <p:cNvSpPr/>
            <p:nvPr/>
          </p:nvSpPr>
          <p:spPr>
            <a:xfrm rot="-8220844">
              <a:off x="7782384" y="568843"/>
              <a:ext cx="847895" cy="768724"/>
            </a:xfrm>
            <a:custGeom>
              <a:avLst/>
              <a:gdLst/>
              <a:ahLst/>
              <a:cxnLst/>
              <a:rect l="l" t="t" r="r" b="b"/>
              <a:pathLst>
                <a:path w="16857" h="15283" extrusionOk="0">
                  <a:moveTo>
                    <a:pt x="14493" y="0"/>
                  </a:moveTo>
                  <a:cubicBezTo>
                    <a:pt x="15653" y="1289"/>
                    <a:pt x="16445" y="2904"/>
                    <a:pt x="16725" y="4676"/>
                  </a:cubicBezTo>
                  <a:cubicBezTo>
                    <a:pt x="16272" y="4697"/>
                    <a:pt x="15859" y="4874"/>
                    <a:pt x="15534" y="5159"/>
                  </a:cubicBezTo>
                  <a:cubicBezTo>
                    <a:pt x="15160" y="5488"/>
                    <a:pt x="14911" y="5961"/>
                    <a:pt x="14874" y="6498"/>
                  </a:cubicBezTo>
                  <a:cubicBezTo>
                    <a:pt x="14839" y="7035"/>
                    <a:pt x="15026" y="7537"/>
                    <a:pt x="15355" y="7911"/>
                  </a:cubicBezTo>
                  <a:cubicBezTo>
                    <a:pt x="15645" y="8244"/>
                    <a:pt x="16048" y="8476"/>
                    <a:pt x="16509" y="8552"/>
                  </a:cubicBezTo>
                  <a:cubicBezTo>
                    <a:pt x="15478" y="12311"/>
                    <a:pt x="12131" y="15053"/>
                    <a:pt x="8187" y="15266"/>
                  </a:cubicBezTo>
                  <a:cubicBezTo>
                    <a:pt x="8195" y="15201"/>
                    <a:pt x="8201" y="15139"/>
                    <a:pt x="8207" y="15075"/>
                  </a:cubicBezTo>
                  <a:cubicBezTo>
                    <a:pt x="8244" y="14479"/>
                    <a:pt x="8039" y="13926"/>
                    <a:pt x="7677" y="13510"/>
                  </a:cubicBezTo>
                  <a:cubicBezTo>
                    <a:pt x="7313" y="13093"/>
                    <a:pt x="6790" y="12819"/>
                    <a:pt x="6196" y="12780"/>
                  </a:cubicBezTo>
                  <a:cubicBezTo>
                    <a:pt x="5602" y="12741"/>
                    <a:pt x="5047" y="12947"/>
                    <a:pt x="4631" y="13309"/>
                  </a:cubicBezTo>
                  <a:cubicBezTo>
                    <a:pt x="4288" y="13611"/>
                    <a:pt x="4043" y="14016"/>
                    <a:pt x="3942" y="14485"/>
                  </a:cubicBezTo>
                  <a:cubicBezTo>
                    <a:pt x="2320" y="13759"/>
                    <a:pt x="954" y="12583"/>
                    <a:pt x="0" y="11117"/>
                  </a:cubicBezTo>
                  <a:cubicBezTo>
                    <a:pt x="3899" y="11551"/>
                    <a:pt x="5402" y="10839"/>
                    <a:pt x="6829" y="7921"/>
                  </a:cubicBezTo>
                  <a:cubicBezTo>
                    <a:pt x="8343" y="4826"/>
                    <a:pt x="11113" y="8604"/>
                    <a:pt x="12322" y="3691"/>
                  </a:cubicBezTo>
                  <a:cubicBezTo>
                    <a:pt x="12892" y="1372"/>
                    <a:pt x="13749" y="391"/>
                    <a:pt x="14493" y="0"/>
                  </a:cubicBezTo>
                  <a:close/>
                  <a:moveTo>
                    <a:pt x="16764" y="4954"/>
                  </a:moveTo>
                  <a:cubicBezTo>
                    <a:pt x="16365" y="4966"/>
                    <a:pt x="16001" y="5120"/>
                    <a:pt x="15717" y="5367"/>
                  </a:cubicBezTo>
                  <a:cubicBezTo>
                    <a:pt x="15396" y="5649"/>
                    <a:pt x="15180" y="6056"/>
                    <a:pt x="15151" y="6513"/>
                  </a:cubicBezTo>
                  <a:cubicBezTo>
                    <a:pt x="15123" y="6973"/>
                    <a:pt x="15283" y="7403"/>
                    <a:pt x="15563" y="7724"/>
                  </a:cubicBezTo>
                  <a:cubicBezTo>
                    <a:pt x="15818" y="8014"/>
                    <a:pt x="16171" y="8217"/>
                    <a:pt x="16579" y="8277"/>
                  </a:cubicBezTo>
                  <a:cubicBezTo>
                    <a:pt x="16700" y="7771"/>
                    <a:pt x="16782" y="7251"/>
                    <a:pt x="16815" y="6714"/>
                  </a:cubicBezTo>
                  <a:cubicBezTo>
                    <a:pt x="16856" y="6118"/>
                    <a:pt x="16838" y="5528"/>
                    <a:pt x="16764" y="4954"/>
                  </a:cubicBezTo>
                  <a:close/>
                  <a:moveTo>
                    <a:pt x="7905" y="15277"/>
                  </a:moveTo>
                  <a:cubicBezTo>
                    <a:pt x="7919" y="15205"/>
                    <a:pt x="7930" y="15133"/>
                    <a:pt x="7932" y="15055"/>
                  </a:cubicBezTo>
                  <a:cubicBezTo>
                    <a:pt x="7965" y="14536"/>
                    <a:pt x="7786" y="14053"/>
                    <a:pt x="7469" y="13693"/>
                  </a:cubicBezTo>
                  <a:cubicBezTo>
                    <a:pt x="7150" y="13329"/>
                    <a:pt x="6696" y="13091"/>
                    <a:pt x="6178" y="13056"/>
                  </a:cubicBezTo>
                  <a:cubicBezTo>
                    <a:pt x="5659" y="13021"/>
                    <a:pt x="5176" y="13200"/>
                    <a:pt x="4816" y="13518"/>
                  </a:cubicBezTo>
                  <a:cubicBezTo>
                    <a:pt x="4506" y="13790"/>
                    <a:pt x="4284" y="14164"/>
                    <a:pt x="4208" y="14594"/>
                  </a:cubicBezTo>
                  <a:cubicBezTo>
                    <a:pt x="5098" y="14960"/>
                    <a:pt x="6064" y="15190"/>
                    <a:pt x="7082" y="15258"/>
                  </a:cubicBezTo>
                  <a:cubicBezTo>
                    <a:pt x="7358" y="15279"/>
                    <a:pt x="7633" y="15283"/>
                    <a:pt x="7905" y="152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406" name="Google Shape;406;p26"/>
          <p:cNvSpPr/>
          <p:nvPr/>
        </p:nvSpPr>
        <p:spPr>
          <a:xfrm rot="8577204">
            <a:off x="11132968" y="1607817"/>
            <a:ext cx="421717" cy="421825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07" name="Google Shape;407;p26"/>
          <p:cNvSpPr/>
          <p:nvPr/>
        </p:nvSpPr>
        <p:spPr>
          <a:xfrm rot="8577085">
            <a:off x="9193366" y="508973"/>
            <a:ext cx="652461" cy="652640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24344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7"/>
          <p:cNvSpPr/>
          <p:nvPr/>
        </p:nvSpPr>
        <p:spPr>
          <a:xfrm>
            <a:off x="694100" y="1092200"/>
            <a:ext cx="10773200" cy="51984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410" name="Google Shape;410;p27"/>
          <p:cNvGrpSpPr/>
          <p:nvPr/>
        </p:nvGrpSpPr>
        <p:grpSpPr>
          <a:xfrm>
            <a:off x="694084" y="435400"/>
            <a:ext cx="10773200" cy="569200"/>
            <a:chOff x="552450" y="401675"/>
            <a:chExt cx="8079900" cy="426900"/>
          </a:xfrm>
        </p:grpSpPr>
        <p:sp>
          <p:nvSpPr>
            <p:cNvPr id="411" name="Google Shape;411;p27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12" name="Google Shape;412;p27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13" name="Google Shape;413;p27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14" name="Google Shape;414;p27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415" name="Google Shape;415;p27"/>
          <p:cNvSpPr txBox="1">
            <a:spLocks noGrp="1"/>
          </p:cNvSpPr>
          <p:nvPr>
            <p:ph type="title" hasCustomPrompt="1"/>
          </p:nvPr>
        </p:nvSpPr>
        <p:spPr>
          <a:xfrm rot="-535">
            <a:off x="2482483" y="2300608"/>
            <a:ext cx="2571200" cy="1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416" name="Google Shape;416;p27"/>
          <p:cNvSpPr txBox="1">
            <a:spLocks noGrp="1"/>
          </p:cNvSpPr>
          <p:nvPr>
            <p:ph type="subTitle" idx="1"/>
          </p:nvPr>
        </p:nvSpPr>
        <p:spPr>
          <a:xfrm>
            <a:off x="2187800" y="4568800"/>
            <a:ext cx="3206400" cy="8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7" name="Google Shape;417;p27"/>
          <p:cNvSpPr txBox="1">
            <a:spLocks noGrp="1"/>
          </p:cNvSpPr>
          <p:nvPr>
            <p:ph type="title" idx="2" hasCustomPrompt="1"/>
          </p:nvPr>
        </p:nvSpPr>
        <p:spPr>
          <a:xfrm>
            <a:off x="7136421" y="2310071"/>
            <a:ext cx="2572400" cy="1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418" name="Google Shape;418;p27"/>
          <p:cNvSpPr txBox="1">
            <a:spLocks noGrp="1"/>
          </p:cNvSpPr>
          <p:nvPr>
            <p:ph type="subTitle" idx="3"/>
          </p:nvPr>
        </p:nvSpPr>
        <p:spPr>
          <a:xfrm>
            <a:off x="6819417" y="4568400"/>
            <a:ext cx="3206400" cy="8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19" name="Google Shape;419;p27"/>
          <p:cNvGrpSpPr/>
          <p:nvPr/>
        </p:nvGrpSpPr>
        <p:grpSpPr>
          <a:xfrm>
            <a:off x="10359776" y="4234908"/>
            <a:ext cx="1744469" cy="1744808"/>
            <a:chOff x="7764407" y="575481"/>
            <a:chExt cx="1308352" cy="1308606"/>
          </a:xfrm>
        </p:grpSpPr>
        <p:sp>
          <p:nvSpPr>
            <p:cNvPr id="420" name="Google Shape;420;p27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421" name="Google Shape;421;p27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422" name="Google Shape;422;p27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27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27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27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26" name="Google Shape;426;p27"/>
          <p:cNvGrpSpPr/>
          <p:nvPr/>
        </p:nvGrpSpPr>
        <p:grpSpPr>
          <a:xfrm rot="1591012">
            <a:off x="340482" y="4959956"/>
            <a:ext cx="1020593" cy="1020792"/>
            <a:chOff x="7764407" y="575481"/>
            <a:chExt cx="1308352" cy="1308606"/>
          </a:xfrm>
        </p:grpSpPr>
        <p:sp>
          <p:nvSpPr>
            <p:cNvPr id="427" name="Google Shape;427;p27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428" name="Google Shape;428;p27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429" name="Google Shape;429;p27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27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27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27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sp>
        <p:nvSpPr>
          <p:cNvPr id="433" name="Google Shape;433;p27"/>
          <p:cNvSpPr/>
          <p:nvPr/>
        </p:nvSpPr>
        <p:spPr>
          <a:xfrm>
            <a:off x="1324108" y="5708957"/>
            <a:ext cx="466165" cy="429032"/>
          </a:xfrm>
          <a:custGeom>
            <a:avLst/>
            <a:gdLst/>
            <a:ahLst/>
            <a:cxnLst/>
            <a:rect l="l" t="t" r="r" b="b"/>
            <a:pathLst>
              <a:path w="1255" h="1155" extrusionOk="0">
                <a:moveTo>
                  <a:pt x="722" y="50"/>
                </a:moveTo>
                <a:lnTo>
                  <a:pt x="85" y="1154"/>
                </a:lnTo>
                <a:lnTo>
                  <a:pt x="0" y="1107"/>
                </a:lnTo>
                <a:lnTo>
                  <a:pt x="638" y="1"/>
                </a:lnTo>
                <a:close/>
                <a:moveTo>
                  <a:pt x="1255" y="50"/>
                </a:moveTo>
                <a:lnTo>
                  <a:pt x="1170" y="1"/>
                </a:lnTo>
                <a:lnTo>
                  <a:pt x="533" y="1107"/>
                </a:lnTo>
                <a:lnTo>
                  <a:pt x="617" y="1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34" name="Google Shape;434;p27"/>
          <p:cNvSpPr/>
          <p:nvPr/>
        </p:nvSpPr>
        <p:spPr>
          <a:xfrm>
            <a:off x="10529286" y="5888502"/>
            <a:ext cx="569157" cy="569201"/>
          </a:xfrm>
          <a:custGeom>
            <a:avLst/>
            <a:gdLst/>
            <a:ahLst/>
            <a:cxnLst/>
            <a:rect l="l" t="t" r="r" b="b"/>
            <a:pathLst>
              <a:path w="1862" h="1862" extrusionOk="0">
                <a:moveTo>
                  <a:pt x="932" y="1862"/>
                </a:moveTo>
                <a:cubicBezTo>
                  <a:pt x="1446" y="1862"/>
                  <a:pt x="1861" y="1442"/>
                  <a:pt x="1861" y="933"/>
                </a:cubicBezTo>
                <a:cubicBezTo>
                  <a:pt x="1861" y="418"/>
                  <a:pt x="1444" y="1"/>
                  <a:pt x="932" y="1"/>
                </a:cubicBezTo>
                <a:cubicBezTo>
                  <a:pt x="418" y="1"/>
                  <a:pt x="0" y="420"/>
                  <a:pt x="0" y="933"/>
                </a:cubicBezTo>
                <a:cubicBezTo>
                  <a:pt x="4" y="1447"/>
                  <a:pt x="420" y="1862"/>
                  <a:pt x="932" y="186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87748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9"/>
          <p:cNvSpPr/>
          <p:nvPr/>
        </p:nvSpPr>
        <p:spPr>
          <a:xfrm>
            <a:off x="694100" y="1092200"/>
            <a:ext cx="10773200" cy="51984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468" name="Google Shape;468;p29"/>
          <p:cNvGrpSpPr/>
          <p:nvPr/>
        </p:nvGrpSpPr>
        <p:grpSpPr>
          <a:xfrm>
            <a:off x="694084" y="435400"/>
            <a:ext cx="10773200" cy="569200"/>
            <a:chOff x="552450" y="401675"/>
            <a:chExt cx="8079900" cy="426900"/>
          </a:xfrm>
        </p:grpSpPr>
        <p:sp>
          <p:nvSpPr>
            <p:cNvPr id="469" name="Google Shape;469;p29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71" name="Google Shape;471;p29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473" name="Google Shape;473;p29"/>
          <p:cNvGrpSpPr/>
          <p:nvPr/>
        </p:nvGrpSpPr>
        <p:grpSpPr>
          <a:xfrm rot="-697191">
            <a:off x="9476111" y="384082"/>
            <a:ext cx="1378827" cy="1379095"/>
            <a:chOff x="7764407" y="575481"/>
            <a:chExt cx="1308352" cy="1308606"/>
          </a:xfrm>
        </p:grpSpPr>
        <p:sp>
          <p:nvSpPr>
            <p:cNvPr id="474" name="Google Shape;474;p29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475" name="Google Shape;475;p29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476" name="Google Shape;476;p29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29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29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29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80" name="Google Shape;480;p29"/>
          <p:cNvGrpSpPr/>
          <p:nvPr/>
        </p:nvGrpSpPr>
        <p:grpSpPr>
          <a:xfrm rot="-697191">
            <a:off x="10782930" y="1219338"/>
            <a:ext cx="898143" cy="898317"/>
            <a:chOff x="7764407" y="575481"/>
            <a:chExt cx="1308352" cy="1308606"/>
          </a:xfrm>
        </p:grpSpPr>
        <p:sp>
          <p:nvSpPr>
            <p:cNvPr id="481" name="Google Shape;481;p29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482" name="Google Shape;482;p29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483" name="Google Shape;483;p29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29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29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29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2479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accent2"/>
        </a:soli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0"/>
          <p:cNvSpPr/>
          <p:nvPr/>
        </p:nvSpPr>
        <p:spPr>
          <a:xfrm>
            <a:off x="694100" y="1092200"/>
            <a:ext cx="10773200" cy="5198400"/>
          </a:xfrm>
          <a:prstGeom prst="roundRect">
            <a:avLst>
              <a:gd name="adj" fmla="val 3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489" name="Google Shape;489;p30"/>
          <p:cNvGrpSpPr/>
          <p:nvPr/>
        </p:nvGrpSpPr>
        <p:grpSpPr>
          <a:xfrm>
            <a:off x="694084" y="435400"/>
            <a:ext cx="10773200" cy="569200"/>
            <a:chOff x="552450" y="401675"/>
            <a:chExt cx="8079900" cy="426900"/>
          </a:xfrm>
        </p:grpSpPr>
        <p:sp>
          <p:nvSpPr>
            <p:cNvPr id="490" name="Google Shape;490;p30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91" name="Google Shape;491;p30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93" name="Google Shape;493;p30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494" name="Google Shape;494;p30"/>
          <p:cNvSpPr/>
          <p:nvPr/>
        </p:nvSpPr>
        <p:spPr>
          <a:xfrm>
            <a:off x="10595018" y="1664301"/>
            <a:ext cx="1170745" cy="892145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95" name="Google Shape;495;p30"/>
          <p:cNvSpPr/>
          <p:nvPr/>
        </p:nvSpPr>
        <p:spPr>
          <a:xfrm>
            <a:off x="10595018" y="2982921"/>
            <a:ext cx="1170745" cy="892145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96" name="Google Shape;496;p30"/>
          <p:cNvSpPr/>
          <p:nvPr/>
        </p:nvSpPr>
        <p:spPr>
          <a:xfrm>
            <a:off x="10595018" y="4301542"/>
            <a:ext cx="1170745" cy="892145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97" name="Google Shape;497;p30"/>
          <p:cNvSpPr/>
          <p:nvPr/>
        </p:nvSpPr>
        <p:spPr>
          <a:xfrm rot="10800000" flipH="1">
            <a:off x="152400" y="4980044"/>
            <a:ext cx="3302403" cy="1768257"/>
          </a:xfrm>
          <a:custGeom>
            <a:avLst/>
            <a:gdLst/>
            <a:ahLst/>
            <a:cxnLst/>
            <a:rect l="l" t="t" r="r" b="b"/>
            <a:pathLst>
              <a:path w="54058" h="27964" extrusionOk="0">
                <a:moveTo>
                  <a:pt x="2468" y="26211"/>
                </a:moveTo>
                <a:lnTo>
                  <a:pt x="5067" y="26211"/>
                </a:lnTo>
                <a:cubicBezTo>
                  <a:pt x="5756" y="26211"/>
                  <a:pt x="6392" y="26045"/>
                  <a:pt x="6937" y="25728"/>
                </a:cubicBezTo>
                <a:lnTo>
                  <a:pt x="6937" y="25726"/>
                </a:lnTo>
                <a:cubicBezTo>
                  <a:pt x="7484" y="25409"/>
                  <a:pt x="7948" y="24942"/>
                  <a:pt x="8290" y="24348"/>
                </a:cubicBezTo>
                <a:lnTo>
                  <a:pt x="11409" y="18950"/>
                </a:lnTo>
                <a:cubicBezTo>
                  <a:pt x="11841" y="18206"/>
                  <a:pt x="12429" y="17614"/>
                  <a:pt x="13126" y="17213"/>
                </a:cubicBezTo>
                <a:lnTo>
                  <a:pt x="13128" y="17213"/>
                </a:lnTo>
                <a:cubicBezTo>
                  <a:pt x="13827" y="16810"/>
                  <a:pt x="14631" y="16594"/>
                  <a:pt x="15493" y="16594"/>
                </a:cubicBezTo>
                <a:lnTo>
                  <a:pt x="22104" y="16594"/>
                </a:lnTo>
                <a:cubicBezTo>
                  <a:pt x="22793" y="16594"/>
                  <a:pt x="23429" y="16425"/>
                  <a:pt x="23973" y="16110"/>
                </a:cubicBezTo>
                <a:lnTo>
                  <a:pt x="23973" y="16106"/>
                </a:lnTo>
                <a:cubicBezTo>
                  <a:pt x="24520" y="15792"/>
                  <a:pt x="24985" y="15323"/>
                  <a:pt x="25327" y="14728"/>
                </a:cubicBezTo>
                <a:lnTo>
                  <a:pt x="29772" y="7034"/>
                </a:lnTo>
                <a:cubicBezTo>
                  <a:pt x="30204" y="6287"/>
                  <a:pt x="30792" y="5697"/>
                  <a:pt x="31489" y="5296"/>
                </a:cubicBezTo>
                <a:lnTo>
                  <a:pt x="31491" y="5296"/>
                </a:lnTo>
                <a:cubicBezTo>
                  <a:pt x="32191" y="4893"/>
                  <a:pt x="32995" y="4677"/>
                  <a:pt x="33856" y="4677"/>
                </a:cubicBezTo>
                <a:lnTo>
                  <a:pt x="48096" y="4677"/>
                </a:lnTo>
                <a:cubicBezTo>
                  <a:pt x="48785" y="4677"/>
                  <a:pt x="49421" y="4508"/>
                  <a:pt x="49966" y="4194"/>
                </a:cubicBezTo>
                <a:lnTo>
                  <a:pt x="49966" y="4190"/>
                </a:lnTo>
                <a:cubicBezTo>
                  <a:pt x="50513" y="3875"/>
                  <a:pt x="50977" y="3406"/>
                  <a:pt x="51319" y="2812"/>
                </a:cubicBezTo>
                <a:lnTo>
                  <a:pt x="51323" y="2812"/>
                </a:lnTo>
                <a:lnTo>
                  <a:pt x="51761" y="2049"/>
                </a:lnTo>
                <a:cubicBezTo>
                  <a:pt x="51596" y="1835"/>
                  <a:pt x="51502" y="1566"/>
                  <a:pt x="51502" y="1278"/>
                </a:cubicBezTo>
                <a:cubicBezTo>
                  <a:pt x="51502" y="571"/>
                  <a:pt x="52075" y="1"/>
                  <a:pt x="52779" y="1"/>
                </a:cubicBezTo>
                <a:cubicBezTo>
                  <a:pt x="53486" y="1"/>
                  <a:pt x="54058" y="575"/>
                  <a:pt x="54058" y="1278"/>
                </a:cubicBezTo>
                <a:cubicBezTo>
                  <a:pt x="54058" y="1983"/>
                  <a:pt x="53484" y="2555"/>
                  <a:pt x="52779" y="2555"/>
                </a:cubicBezTo>
                <a:cubicBezTo>
                  <a:pt x="52725" y="2555"/>
                  <a:pt x="52672" y="2553"/>
                  <a:pt x="52620" y="2545"/>
                </a:cubicBezTo>
                <a:lnTo>
                  <a:pt x="52180" y="3305"/>
                </a:lnTo>
                <a:lnTo>
                  <a:pt x="52180" y="3310"/>
                </a:lnTo>
                <a:cubicBezTo>
                  <a:pt x="51748" y="4054"/>
                  <a:pt x="51160" y="4646"/>
                  <a:pt x="50463" y="5047"/>
                </a:cubicBezTo>
                <a:lnTo>
                  <a:pt x="50461" y="5047"/>
                </a:lnTo>
                <a:cubicBezTo>
                  <a:pt x="49762" y="5450"/>
                  <a:pt x="48956" y="5666"/>
                  <a:pt x="48096" y="5666"/>
                </a:cubicBezTo>
                <a:lnTo>
                  <a:pt x="33856" y="5666"/>
                </a:lnTo>
                <a:cubicBezTo>
                  <a:pt x="33167" y="5666"/>
                  <a:pt x="32532" y="5833"/>
                  <a:pt x="31987" y="6149"/>
                </a:cubicBezTo>
                <a:lnTo>
                  <a:pt x="31987" y="6151"/>
                </a:lnTo>
                <a:cubicBezTo>
                  <a:pt x="31440" y="6468"/>
                  <a:pt x="30975" y="6935"/>
                  <a:pt x="30632" y="7529"/>
                </a:cubicBezTo>
                <a:lnTo>
                  <a:pt x="26184" y="15234"/>
                </a:lnTo>
                <a:cubicBezTo>
                  <a:pt x="25752" y="15979"/>
                  <a:pt x="25162" y="16571"/>
                  <a:pt x="24467" y="16972"/>
                </a:cubicBezTo>
                <a:lnTo>
                  <a:pt x="24463" y="16972"/>
                </a:lnTo>
                <a:cubicBezTo>
                  <a:pt x="23764" y="17375"/>
                  <a:pt x="22960" y="17591"/>
                  <a:pt x="22098" y="17591"/>
                </a:cubicBezTo>
                <a:lnTo>
                  <a:pt x="15491" y="17591"/>
                </a:lnTo>
                <a:cubicBezTo>
                  <a:pt x="14802" y="17591"/>
                  <a:pt x="14167" y="17757"/>
                  <a:pt x="13622" y="18074"/>
                </a:cubicBezTo>
                <a:lnTo>
                  <a:pt x="13622" y="18076"/>
                </a:lnTo>
                <a:cubicBezTo>
                  <a:pt x="13075" y="18393"/>
                  <a:pt x="12608" y="18860"/>
                  <a:pt x="12267" y="19454"/>
                </a:cubicBezTo>
                <a:lnTo>
                  <a:pt x="9149" y="24852"/>
                </a:lnTo>
                <a:cubicBezTo>
                  <a:pt x="8717" y="25598"/>
                  <a:pt x="8129" y="26189"/>
                  <a:pt x="7432" y="26590"/>
                </a:cubicBezTo>
                <a:lnTo>
                  <a:pt x="7428" y="26590"/>
                </a:lnTo>
                <a:cubicBezTo>
                  <a:pt x="6731" y="26993"/>
                  <a:pt x="5925" y="27208"/>
                  <a:pt x="5063" y="27208"/>
                </a:cubicBezTo>
                <a:lnTo>
                  <a:pt x="2446" y="27208"/>
                </a:lnTo>
                <a:cubicBezTo>
                  <a:pt x="2244" y="27655"/>
                  <a:pt x="1798" y="27963"/>
                  <a:pt x="1278" y="27963"/>
                </a:cubicBezTo>
                <a:cubicBezTo>
                  <a:pt x="572" y="27963"/>
                  <a:pt x="1" y="27389"/>
                  <a:pt x="1" y="26684"/>
                </a:cubicBezTo>
                <a:cubicBezTo>
                  <a:pt x="1" y="25981"/>
                  <a:pt x="574" y="25407"/>
                  <a:pt x="1278" y="25407"/>
                </a:cubicBezTo>
                <a:cubicBezTo>
                  <a:pt x="1818" y="25405"/>
                  <a:pt x="2281" y="25738"/>
                  <a:pt x="2468" y="2621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98" name="Google Shape;498;p30"/>
          <p:cNvSpPr/>
          <p:nvPr/>
        </p:nvSpPr>
        <p:spPr>
          <a:xfrm>
            <a:off x="1088498" y="5075310"/>
            <a:ext cx="290036" cy="289479"/>
          </a:xfrm>
          <a:custGeom>
            <a:avLst/>
            <a:gdLst/>
            <a:ahLst/>
            <a:cxnLst/>
            <a:rect l="l" t="t" r="r" b="b"/>
            <a:pathLst>
              <a:path w="949" h="947" extrusionOk="0">
                <a:moveTo>
                  <a:pt x="473" y="0"/>
                </a:moveTo>
                <a:lnTo>
                  <a:pt x="948" y="946"/>
                </a:lnTo>
                <a:lnTo>
                  <a:pt x="0" y="9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99" name="Google Shape;499;p30"/>
          <p:cNvSpPr/>
          <p:nvPr/>
        </p:nvSpPr>
        <p:spPr>
          <a:xfrm rot="5400000">
            <a:off x="1249795" y="5822267"/>
            <a:ext cx="315709" cy="315768"/>
          </a:xfrm>
          <a:custGeom>
            <a:avLst/>
            <a:gdLst/>
            <a:ahLst/>
            <a:cxnLst/>
            <a:rect l="l" t="t" r="r" b="b"/>
            <a:pathLst>
              <a:path w="1033" h="1033" extrusionOk="0">
                <a:moveTo>
                  <a:pt x="1033" y="198"/>
                </a:moveTo>
                <a:lnTo>
                  <a:pt x="714" y="516"/>
                </a:lnTo>
                <a:lnTo>
                  <a:pt x="1033" y="835"/>
                </a:lnTo>
                <a:lnTo>
                  <a:pt x="837" y="1033"/>
                </a:lnTo>
                <a:lnTo>
                  <a:pt x="517" y="714"/>
                </a:lnTo>
                <a:lnTo>
                  <a:pt x="198" y="1033"/>
                </a:lnTo>
                <a:lnTo>
                  <a:pt x="1" y="835"/>
                </a:lnTo>
                <a:lnTo>
                  <a:pt x="319" y="516"/>
                </a:lnTo>
                <a:lnTo>
                  <a:pt x="1" y="198"/>
                </a:lnTo>
                <a:lnTo>
                  <a:pt x="198" y="0"/>
                </a:lnTo>
                <a:lnTo>
                  <a:pt x="517" y="319"/>
                </a:lnTo>
                <a:lnTo>
                  <a:pt x="83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1494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694100" y="1092200"/>
            <a:ext cx="10773200" cy="51984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33" name="Google Shape;33;p4"/>
          <p:cNvGrpSpPr/>
          <p:nvPr/>
        </p:nvGrpSpPr>
        <p:grpSpPr>
          <a:xfrm>
            <a:off x="694084" y="435400"/>
            <a:ext cx="10773200" cy="569200"/>
            <a:chOff x="552450" y="401675"/>
            <a:chExt cx="8079900" cy="426900"/>
          </a:xfrm>
        </p:grpSpPr>
        <p:sp>
          <p:nvSpPr>
            <p:cNvPr id="34" name="Google Shape;34;p4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960000" y="1292300"/>
            <a:ext cx="102720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960000" y="2044700"/>
            <a:ext cx="10272000" cy="1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828754" lvl="2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2438339" lvl="3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3047924" lvl="4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3657509" lvl="5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4267093" lvl="6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4876678" lvl="7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5486263" lvl="8" indent="-423323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4"/>
          <p:cNvSpPr/>
          <p:nvPr/>
        </p:nvSpPr>
        <p:spPr>
          <a:xfrm rot="4304125">
            <a:off x="10229558" y="1374670"/>
            <a:ext cx="2391708" cy="1946092"/>
          </a:xfrm>
          <a:custGeom>
            <a:avLst/>
            <a:gdLst/>
            <a:ahLst/>
            <a:cxnLst/>
            <a:rect l="l" t="t" r="r" b="b"/>
            <a:pathLst>
              <a:path w="9849" h="8014" extrusionOk="0">
                <a:moveTo>
                  <a:pt x="2143" y="0"/>
                </a:moveTo>
                <a:cubicBezTo>
                  <a:pt x="2606" y="0"/>
                  <a:pt x="2982" y="375"/>
                  <a:pt x="2982" y="837"/>
                </a:cubicBezTo>
                <a:cubicBezTo>
                  <a:pt x="2982" y="946"/>
                  <a:pt x="2961" y="1045"/>
                  <a:pt x="2924" y="1142"/>
                </a:cubicBezTo>
                <a:lnTo>
                  <a:pt x="8300" y="3856"/>
                </a:lnTo>
                <a:cubicBezTo>
                  <a:pt x="8450" y="3622"/>
                  <a:pt x="8711" y="3463"/>
                  <a:pt x="9009" y="3463"/>
                </a:cubicBezTo>
                <a:cubicBezTo>
                  <a:pt x="9472" y="3463"/>
                  <a:pt x="9848" y="3840"/>
                  <a:pt x="9848" y="4302"/>
                </a:cubicBezTo>
                <a:cubicBezTo>
                  <a:pt x="9848" y="4765"/>
                  <a:pt x="9472" y="5139"/>
                  <a:pt x="9009" y="5139"/>
                </a:cubicBezTo>
                <a:cubicBezTo>
                  <a:pt x="8709" y="5139"/>
                  <a:pt x="8444" y="4981"/>
                  <a:pt x="8298" y="4744"/>
                </a:cubicBezTo>
                <a:lnTo>
                  <a:pt x="2756" y="7483"/>
                </a:lnTo>
                <a:cubicBezTo>
                  <a:pt x="2766" y="7520"/>
                  <a:pt x="2770" y="7555"/>
                  <a:pt x="2770" y="7594"/>
                </a:cubicBezTo>
                <a:cubicBezTo>
                  <a:pt x="2770" y="7827"/>
                  <a:pt x="2583" y="8014"/>
                  <a:pt x="2353" y="8014"/>
                </a:cubicBezTo>
                <a:cubicBezTo>
                  <a:pt x="2120" y="8014"/>
                  <a:pt x="1933" y="7827"/>
                  <a:pt x="1933" y="7594"/>
                </a:cubicBezTo>
                <a:cubicBezTo>
                  <a:pt x="1933" y="7395"/>
                  <a:pt x="2071" y="7231"/>
                  <a:pt x="2260" y="7185"/>
                </a:cubicBezTo>
                <a:lnTo>
                  <a:pt x="2089" y="1670"/>
                </a:lnTo>
                <a:cubicBezTo>
                  <a:pt x="1654" y="1641"/>
                  <a:pt x="1306" y="1277"/>
                  <a:pt x="1306" y="835"/>
                </a:cubicBezTo>
                <a:cubicBezTo>
                  <a:pt x="1306" y="375"/>
                  <a:pt x="1680" y="0"/>
                  <a:pt x="2143" y="0"/>
                </a:cubicBezTo>
                <a:close/>
                <a:moveTo>
                  <a:pt x="416" y="4551"/>
                </a:moveTo>
                <a:cubicBezTo>
                  <a:pt x="646" y="4551"/>
                  <a:pt x="833" y="4736"/>
                  <a:pt x="833" y="4969"/>
                </a:cubicBezTo>
                <a:cubicBezTo>
                  <a:pt x="833" y="5199"/>
                  <a:pt x="648" y="5384"/>
                  <a:pt x="416" y="5384"/>
                </a:cubicBezTo>
                <a:cubicBezTo>
                  <a:pt x="187" y="5384"/>
                  <a:pt x="0" y="5199"/>
                  <a:pt x="0" y="4969"/>
                </a:cubicBezTo>
                <a:cubicBezTo>
                  <a:pt x="2" y="4736"/>
                  <a:pt x="187" y="4551"/>
                  <a:pt x="416" y="4551"/>
                </a:cubicBezTo>
                <a:close/>
                <a:moveTo>
                  <a:pt x="6856" y="952"/>
                </a:moveTo>
                <a:cubicBezTo>
                  <a:pt x="6716" y="952"/>
                  <a:pt x="6603" y="1066"/>
                  <a:pt x="6603" y="1205"/>
                </a:cubicBezTo>
                <a:cubicBezTo>
                  <a:pt x="6603" y="1343"/>
                  <a:pt x="6716" y="1456"/>
                  <a:pt x="6856" y="1456"/>
                </a:cubicBezTo>
                <a:cubicBezTo>
                  <a:pt x="6994" y="1456"/>
                  <a:pt x="7107" y="1343"/>
                  <a:pt x="7107" y="1205"/>
                </a:cubicBezTo>
                <a:cubicBezTo>
                  <a:pt x="7105" y="1066"/>
                  <a:pt x="6994" y="952"/>
                  <a:pt x="6856" y="952"/>
                </a:cubicBezTo>
                <a:close/>
                <a:moveTo>
                  <a:pt x="8226" y="4600"/>
                </a:moveTo>
                <a:cubicBezTo>
                  <a:pt x="8189" y="4508"/>
                  <a:pt x="8170" y="4407"/>
                  <a:pt x="8170" y="4302"/>
                </a:cubicBezTo>
                <a:cubicBezTo>
                  <a:pt x="8170" y="4195"/>
                  <a:pt x="8191" y="4093"/>
                  <a:pt x="8228" y="4000"/>
                </a:cubicBezTo>
                <a:lnTo>
                  <a:pt x="2852" y="1286"/>
                </a:lnTo>
                <a:cubicBezTo>
                  <a:pt x="2721" y="1491"/>
                  <a:pt x="2503" y="1637"/>
                  <a:pt x="2252" y="1668"/>
                </a:cubicBezTo>
                <a:lnTo>
                  <a:pt x="2421" y="7183"/>
                </a:lnTo>
                <a:cubicBezTo>
                  <a:pt x="2530" y="7202"/>
                  <a:pt x="2622" y="7261"/>
                  <a:pt x="2686" y="73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1" name="Google Shape;41;p4"/>
          <p:cNvSpPr/>
          <p:nvPr/>
        </p:nvSpPr>
        <p:spPr>
          <a:xfrm rot="7355165">
            <a:off x="10929951" y="1833146"/>
            <a:ext cx="771815" cy="772020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rgbClr val="92D99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897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>
            <a:off x="694100" y="1092200"/>
            <a:ext cx="10773200" cy="51984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44" name="Google Shape;44;p5"/>
          <p:cNvGrpSpPr/>
          <p:nvPr/>
        </p:nvGrpSpPr>
        <p:grpSpPr>
          <a:xfrm>
            <a:off x="694084" y="435400"/>
            <a:ext cx="10773200" cy="569200"/>
            <a:chOff x="552450" y="401675"/>
            <a:chExt cx="8079900" cy="426900"/>
          </a:xfrm>
        </p:grpSpPr>
        <p:sp>
          <p:nvSpPr>
            <p:cNvPr id="45" name="Google Shape;45;p5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49" name="Google Shape;49;p5"/>
          <p:cNvSpPr txBox="1">
            <a:spLocks noGrp="1"/>
          </p:cNvSpPr>
          <p:nvPr>
            <p:ph type="subTitle" idx="1"/>
          </p:nvPr>
        </p:nvSpPr>
        <p:spPr>
          <a:xfrm>
            <a:off x="1915567" y="3178700"/>
            <a:ext cx="3226800" cy="13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ubTitle" idx="2"/>
          </p:nvPr>
        </p:nvSpPr>
        <p:spPr>
          <a:xfrm>
            <a:off x="6828363" y="3177900"/>
            <a:ext cx="3230800" cy="13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>
            <a:off x="960000" y="1292300"/>
            <a:ext cx="102720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title" idx="3"/>
          </p:nvPr>
        </p:nvSpPr>
        <p:spPr>
          <a:xfrm>
            <a:off x="1922479" y="4518700"/>
            <a:ext cx="32128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title" idx="4"/>
          </p:nvPr>
        </p:nvSpPr>
        <p:spPr>
          <a:xfrm>
            <a:off x="6834363" y="4518700"/>
            <a:ext cx="32188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54" name="Google Shape;54;p5"/>
          <p:cNvSpPr/>
          <p:nvPr/>
        </p:nvSpPr>
        <p:spPr>
          <a:xfrm>
            <a:off x="10591800" y="952500"/>
            <a:ext cx="1505200" cy="1505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55" name="Google Shape;55;p5"/>
          <p:cNvGrpSpPr/>
          <p:nvPr/>
        </p:nvGrpSpPr>
        <p:grpSpPr>
          <a:xfrm rot="-846281">
            <a:off x="10506076" y="920778"/>
            <a:ext cx="1437403" cy="1437871"/>
            <a:chOff x="5759760" y="3433415"/>
            <a:chExt cx="583422" cy="583612"/>
          </a:xfrm>
        </p:grpSpPr>
        <p:sp>
          <p:nvSpPr>
            <p:cNvPr id="56" name="Google Shape;56;p5"/>
            <p:cNvSpPr/>
            <p:nvPr/>
          </p:nvSpPr>
          <p:spPr>
            <a:xfrm>
              <a:off x="5759760" y="3433415"/>
              <a:ext cx="583422" cy="583612"/>
            </a:xfrm>
            <a:custGeom>
              <a:avLst/>
              <a:gdLst/>
              <a:ahLst/>
              <a:cxnLst/>
              <a:rect l="l" t="t" r="r" b="b"/>
              <a:pathLst>
                <a:path w="12302" h="12306" extrusionOk="0">
                  <a:moveTo>
                    <a:pt x="6540" y="217"/>
                  </a:moveTo>
                  <a:cubicBezTo>
                    <a:pt x="9818" y="430"/>
                    <a:pt x="12302" y="3262"/>
                    <a:pt x="12090" y="6542"/>
                  </a:cubicBezTo>
                  <a:cubicBezTo>
                    <a:pt x="11876" y="9820"/>
                    <a:pt x="9042" y="12306"/>
                    <a:pt x="5762" y="12092"/>
                  </a:cubicBezTo>
                  <a:cubicBezTo>
                    <a:pt x="2487" y="11878"/>
                    <a:pt x="1" y="9047"/>
                    <a:pt x="214" y="5767"/>
                  </a:cubicBezTo>
                  <a:cubicBezTo>
                    <a:pt x="426" y="2487"/>
                    <a:pt x="3260" y="1"/>
                    <a:pt x="6540" y="217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5834360" y="3463578"/>
              <a:ext cx="315613" cy="339421"/>
            </a:xfrm>
            <a:custGeom>
              <a:avLst/>
              <a:gdLst/>
              <a:ahLst/>
              <a:cxnLst/>
              <a:rect l="l" t="t" r="r" b="b"/>
              <a:pathLst>
                <a:path w="6655" h="7157" extrusionOk="0">
                  <a:moveTo>
                    <a:pt x="5732" y="251"/>
                  </a:moveTo>
                  <a:cubicBezTo>
                    <a:pt x="5999" y="269"/>
                    <a:pt x="6233" y="393"/>
                    <a:pt x="6398" y="580"/>
                  </a:cubicBezTo>
                  <a:cubicBezTo>
                    <a:pt x="6562" y="769"/>
                    <a:pt x="6655" y="1016"/>
                    <a:pt x="6636" y="1283"/>
                  </a:cubicBezTo>
                  <a:cubicBezTo>
                    <a:pt x="6620" y="1551"/>
                    <a:pt x="6497" y="1783"/>
                    <a:pt x="6307" y="1947"/>
                  </a:cubicBezTo>
                  <a:cubicBezTo>
                    <a:pt x="6122" y="2112"/>
                    <a:pt x="5874" y="2205"/>
                    <a:pt x="5606" y="2188"/>
                  </a:cubicBezTo>
                  <a:cubicBezTo>
                    <a:pt x="5339" y="2170"/>
                    <a:pt x="5104" y="2046"/>
                    <a:pt x="4940" y="1859"/>
                  </a:cubicBezTo>
                  <a:cubicBezTo>
                    <a:pt x="4775" y="1674"/>
                    <a:pt x="4683" y="1423"/>
                    <a:pt x="4701" y="1156"/>
                  </a:cubicBezTo>
                  <a:cubicBezTo>
                    <a:pt x="4720" y="888"/>
                    <a:pt x="4843" y="656"/>
                    <a:pt x="5030" y="492"/>
                  </a:cubicBezTo>
                  <a:cubicBezTo>
                    <a:pt x="5216" y="329"/>
                    <a:pt x="5464" y="237"/>
                    <a:pt x="5732" y="251"/>
                  </a:cubicBezTo>
                  <a:close/>
                  <a:moveTo>
                    <a:pt x="1535" y="4298"/>
                  </a:moveTo>
                  <a:cubicBezTo>
                    <a:pt x="1925" y="4323"/>
                    <a:pt x="2271" y="4506"/>
                    <a:pt x="2509" y="4777"/>
                  </a:cubicBezTo>
                  <a:cubicBezTo>
                    <a:pt x="2748" y="5051"/>
                    <a:pt x="2884" y="5417"/>
                    <a:pt x="2859" y="5805"/>
                  </a:cubicBezTo>
                  <a:cubicBezTo>
                    <a:pt x="2832" y="6196"/>
                    <a:pt x="2651" y="6541"/>
                    <a:pt x="2378" y="6780"/>
                  </a:cubicBezTo>
                  <a:cubicBezTo>
                    <a:pt x="2106" y="7018"/>
                    <a:pt x="1740" y="7156"/>
                    <a:pt x="1350" y="7129"/>
                  </a:cubicBezTo>
                  <a:cubicBezTo>
                    <a:pt x="959" y="7105"/>
                    <a:pt x="616" y="6922"/>
                    <a:pt x="375" y="6650"/>
                  </a:cubicBezTo>
                  <a:cubicBezTo>
                    <a:pt x="136" y="6377"/>
                    <a:pt x="1" y="6009"/>
                    <a:pt x="25" y="5622"/>
                  </a:cubicBezTo>
                  <a:cubicBezTo>
                    <a:pt x="52" y="5231"/>
                    <a:pt x="235" y="4886"/>
                    <a:pt x="507" y="4647"/>
                  </a:cubicBezTo>
                  <a:cubicBezTo>
                    <a:pt x="780" y="4409"/>
                    <a:pt x="1144" y="4271"/>
                    <a:pt x="1535" y="4298"/>
                  </a:cubicBezTo>
                  <a:close/>
                  <a:moveTo>
                    <a:pt x="2333" y="4937"/>
                  </a:moveTo>
                  <a:cubicBezTo>
                    <a:pt x="2133" y="4711"/>
                    <a:pt x="1845" y="4559"/>
                    <a:pt x="1522" y="4538"/>
                  </a:cubicBezTo>
                  <a:cubicBezTo>
                    <a:pt x="1195" y="4518"/>
                    <a:pt x="893" y="4629"/>
                    <a:pt x="667" y="4830"/>
                  </a:cubicBezTo>
                  <a:cubicBezTo>
                    <a:pt x="441" y="5028"/>
                    <a:pt x="289" y="5316"/>
                    <a:pt x="268" y="5639"/>
                  </a:cubicBezTo>
                  <a:cubicBezTo>
                    <a:pt x="247" y="5966"/>
                    <a:pt x="358" y="6270"/>
                    <a:pt x="558" y="6496"/>
                  </a:cubicBezTo>
                  <a:cubicBezTo>
                    <a:pt x="759" y="6722"/>
                    <a:pt x="1043" y="6872"/>
                    <a:pt x="1368" y="6893"/>
                  </a:cubicBezTo>
                  <a:cubicBezTo>
                    <a:pt x="1695" y="6914"/>
                    <a:pt x="1997" y="6805"/>
                    <a:pt x="2224" y="6603"/>
                  </a:cubicBezTo>
                  <a:cubicBezTo>
                    <a:pt x="2452" y="6406"/>
                    <a:pt x="2602" y="6118"/>
                    <a:pt x="2622" y="5793"/>
                  </a:cubicBezTo>
                  <a:cubicBezTo>
                    <a:pt x="2643" y="5468"/>
                    <a:pt x="2530" y="5164"/>
                    <a:pt x="2333" y="4937"/>
                  </a:cubicBezTo>
                  <a:close/>
                  <a:moveTo>
                    <a:pt x="3468" y="12"/>
                  </a:moveTo>
                  <a:cubicBezTo>
                    <a:pt x="3638" y="23"/>
                    <a:pt x="3788" y="103"/>
                    <a:pt x="3891" y="220"/>
                  </a:cubicBezTo>
                  <a:cubicBezTo>
                    <a:pt x="3998" y="339"/>
                    <a:pt x="4056" y="498"/>
                    <a:pt x="4043" y="668"/>
                  </a:cubicBezTo>
                  <a:cubicBezTo>
                    <a:pt x="4033" y="837"/>
                    <a:pt x="3953" y="987"/>
                    <a:pt x="3836" y="1092"/>
                  </a:cubicBezTo>
                  <a:cubicBezTo>
                    <a:pt x="3716" y="1197"/>
                    <a:pt x="3558" y="1257"/>
                    <a:pt x="3387" y="1244"/>
                  </a:cubicBezTo>
                  <a:cubicBezTo>
                    <a:pt x="3219" y="1234"/>
                    <a:pt x="3069" y="1154"/>
                    <a:pt x="2964" y="1034"/>
                  </a:cubicBezTo>
                  <a:cubicBezTo>
                    <a:pt x="2859" y="917"/>
                    <a:pt x="2799" y="757"/>
                    <a:pt x="2812" y="588"/>
                  </a:cubicBezTo>
                  <a:cubicBezTo>
                    <a:pt x="2826" y="420"/>
                    <a:pt x="2902" y="269"/>
                    <a:pt x="3021" y="165"/>
                  </a:cubicBezTo>
                  <a:cubicBezTo>
                    <a:pt x="3139" y="60"/>
                    <a:pt x="3299" y="0"/>
                    <a:pt x="3468" y="12"/>
                  </a:cubicBezTo>
                  <a:close/>
                  <a:moveTo>
                    <a:pt x="3756" y="339"/>
                  </a:moveTo>
                  <a:cubicBezTo>
                    <a:pt x="3682" y="253"/>
                    <a:pt x="3577" y="198"/>
                    <a:pt x="3455" y="193"/>
                  </a:cubicBezTo>
                  <a:cubicBezTo>
                    <a:pt x="3334" y="185"/>
                    <a:pt x="3221" y="226"/>
                    <a:pt x="3139" y="300"/>
                  </a:cubicBezTo>
                  <a:cubicBezTo>
                    <a:pt x="3054" y="374"/>
                    <a:pt x="2997" y="481"/>
                    <a:pt x="2993" y="601"/>
                  </a:cubicBezTo>
                  <a:cubicBezTo>
                    <a:pt x="2984" y="722"/>
                    <a:pt x="3026" y="835"/>
                    <a:pt x="3100" y="917"/>
                  </a:cubicBezTo>
                  <a:cubicBezTo>
                    <a:pt x="3176" y="1002"/>
                    <a:pt x="3281" y="1055"/>
                    <a:pt x="3402" y="1063"/>
                  </a:cubicBezTo>
                  <a:cubicBezTo>
                    <a:pt x="3521" y="1071"/>
                    <a:pt x="3634" y="1030"/>
                    <a:pt x="3716" y="956"/>
                  </a:cubicBezTo>
                  <a:cubicBezTo>
                    <a:pt x="3803" y="882"/>
                    <a:pt x="3856" y="775"/>
                    <a:pt x="3865" y="656"/>
                  </a:cubicBezTo>
                  <a:cubicBezTo>
                    <a:pt x="3871" y="537"/>
                    <a:pt x="3830" y="424"/>
                    <a:pt x="3756" y="339"/>
                  </a:cubicBezTo>
                  <a:close/>
                  <a:moveTo>
                    <a:pt x="5719" y="432"/>
                  </a:moveTo>
                  <a:cubicBezTo>
                    <a:pt x="5503" y="415"/>
                    <a:pt x="5300" y="492"/>
                    <a:pt x="5150" y="627"/>
                  </a:cubicBezTo>
                  <a:cubicBezTo>
                    <a:pt x="4998" y="761"/>
                    <a:pt x="4895" y="950"/>
                    <a:pt x="4882" y="1170"/>
                  </a:cubicBezTo>
                  <a:cubicBezTo>
                    <a:pt x="4866" y="1386"/>
                    <a:pt x="4944" y="1588"/>
                    <a:pt x="5078" y="1740"/>
                  </a:cubicBezTo>
                  <a:cubicBezTo>
                    <a:pt x="5211" y="1892"/>
                    <a:pt x="5401" y="1995"/>
                    <a:pt x="5619" y="2007"/>
                  </a:cubicBezTo>
                  <a:cubicBezTo>
                    <a:pt x="5834" y="2024"/>
                    <a:pt x="6038" y="1945"/>
                    <a:pt x="6190" y="1812"/>
                  </a:cubicBezTo>
                  <a:cubicBezTo>
                    <a:pt x="6342" y="1678"/>
                    <a:pt x="6445" y="1487"/>
                    <a:pt x="6458" y="1269"/>
                  </a:cubicBezTo>
                  <a:cubicBezTo>
                    <a:pt x="6486" y="835"/>
                    <a:pt x="6157" y="459"/>
                    <a:pt x="5719" y="432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5815058" y="3536707"/>
              <a:ext cx="519161" cy="470788"/>
            </a:xfrm>
            <a:custGeom>
              <a:avLst/>
              <a:gdLst/>
              <a:ahLst/>
              <a:cxnLst/>
              <a:rect l="l" t="t" r="r" b="b"/>
              <a:pathLst>
                <a:path w="10947" h="9927" extrusionOk="0">
                  <a:moveTo>
                    <a:pt x="9412" y="0"/>
                  </a:moveTo>
                  <a:cubicBezTo>
                    <a:pt x="10165" y="837"/>
                    <a:pt x="10679" y="1886"/>
                    <a:pt x="10860" y="3038"/>
                  </a:cubicBezTo>
                  <a:lnTo>
                    <a:pt x="10887" y="3219"/>
                  </a:lnTo>
                  <a:cubicBezTo>
                    <a:pt x="10934" y="3591"/>
                    <a:pt x="10946" y="3973"/>
                    <a:pt x="10922" y="4364"/>
                  </a:cubicBezTo>
                  <a:cubicBezTo>
                    <a:pt x="10899" y="4714"/>
                    <a:pt x="10848" y="5053"/>
                    <a:pt x="10768" y="5380"/>
                  </a:cubicBezTo>
                  <a:lnTo>
                    <a:pt x="10722" y="5555"/>
                  </a:lnTo>
                  <a:cubicBezTo>
                    <a:pt x="10054" y="7998"/>
                    <a:pt x="7878" y="9778"/>
                    <a:pt x="5316" y="9916"/>
                  </a:cubicBezTo>
                  <a:cubicBezTo>
                    <a:pt x="5324" y="9875"/>
                    <a:pt x="5326" y="9834"/>
                    <a:pt x="5328" y="9793"/>
                  </a:cubicBezTo>
                  <a:cubicBezTo>
                    <a:pt x="5355" y="9408"/>
                    <a:pt x="5222" y="9048"/>
                    <a:pt x="4985" y="8779"/>
                  </a:cubicBezTo>
                  <a:cubicBezTo>
                    <a:pt x="4749" y="8507"/>
                    <a:pt x="4409" y="8329"/>
                    <a:pt x="4023" y="8302"/>
                  </a:cubicBezTo>
                  <a:cubicBezTo>
                    <a:pt x="3638" y="8277"/>
                    <a:pt x="3278" y="8411"/>
                    <a:pt x="3009" y="8647"/>
                  </a:cubicBezTo>
                  <a:cubicBezTo>
                    <a:pt x="2785" y="8843"/>
                    <a:pt x="2626" y="9106"/>
                    <a:pt x="2561" y="9410"/>
                  </a:cubicBezTo>
                  <a:cubicBezTo>
                    <a:pt x="1508" y="8939"/>
                    <a:pt x="622" y="8174"/>
                    <a:pt x="0" y="7222"/>
                  </a:cubicBezTo>
                  <a:cubicBezTo>
                    <a:pt x="2532" y="7506"/>
                    <a:pt x="3509" y="7043"/>
                    <a:pt x="4434" y="5147"/>
                  </a:cubicBezTo>
                  <a:cubicBezTo>
                    <a:pt x="5417" y="3138"/>
                    <a:pt x="7218" y="5590"/>
                    <a:pt x="8004" y="2400"/>
                  </a:cubicBezTo>
                  <a:cubicBezTo>
                    <a:pt x="8370" y="893"/>
                    <a:pt x="8929" y="253"/>
                    <a:pt x="9412" y="0"/>
                  </a:cubicBezTo>
                  <a:close/>
                  <a:moveTo>
                    <a:pt x="5131" y="9922"/>
                  </a:moveTo>
                  <a:cubicBezTo>
                    <a:pt x="5139" y="9875"/>
                    <a:pt x="5148" y="9828"/>
                    <a:pt x="5150" y="9778"/>
                  </a:cubicBezTo>
                  <a:cubicBezTo>
                    <a:pt x="5170" y="9441"/>
                    <a:pt x="5055" y="9126"/>
                    <a:pt x="4849" y="8894"/>
                  </a:cubicBezTo>
                  <a:cubicBezTo>
                    <a:pt x="4644" y="8660"/>
                    <a:pt x="4348" y="8503"/>
                    <a:pt x="4010" y="8479"/>
                  </a:cubicBezTo>
                  <a:cubicBezTo>
                    <a:pt x="3673" y="8458"/>
                    <a:pt x="3361" y="8575"/>
                    <a:pt x="3124" y="8781"/>
                  </a:cubicBezTo>
                  <a:cubicBezTo>
                    <a:pt x="2921" y="8958"/>
                    <a:pt x="2777" y="9203"/>
                    <a:pt x="2729" y="9482"/>
                  </a:cubicBezTo>
                  <a:cubicBezTo>
                    <a:pt x="3309" y="9719"/>
                    <a:pt x="3936" y="9871"/>
                    <a:pt x="4594" y="9912"/>
                  </a:cubicBezTo>
                  <a:cubicBezTo>
                    <a:pt x="4777" y="9924"/>
                    <a:pt x="4954" y="9926"/>
                    <a:pt x="5131" y="9922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6114357" y="3762165"/>
              <a:ext cx="55724" cy="55630"/>
            </a:xfrm>
            <a:custGeom>
              <a:avLst/>
              <a:gdLst/>
              <a:ahLst/>
              <a:cxnLst/>
              <a:rect l="l" t="t" r="r" b="b"/>
              <a:pathLst>
                <a:path w="1175" h="1173" extrusionOk="0">
                  <a:moveTo>
                    <a:pt x="626" y="19"/>
                  </a:moveTo>
                  <a:cubicBezTo>
                    <a:pt x="936" y="40"/>
                    <a:pt x="1175" y="309"/>
                    <a:pt x="1154" y="624"/>
                  </a:cubicBezTo>
                  <a:cubicBezTo>
                    <a:pt x="1133" y="934"/>
                    <a:pt x="864" y="1173"/>
                    <a:pt x="552" y="1152"/>
                  </a:cubicBezTo>
                  <a:cubicBezTo>
                    <a:pt x="237" y="1132"/>
                    <a:pt x="0" y="862"/>
                    <a:pt x="21" y="550"/>
                  </a:cubicBezTo>
                  <a:cubicBezTo>
                    <a:pt x="42" y="237"/>
                    <a:pt x="311" y="1"/>
                    <a:pt x="626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1203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solidFill>
          <a:schemeClr val="accent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694084" y="435400"/>
            <a:ext cx="10773200" cy="569200"/>
            <a:chOff x="552450" y="401675"/>
            <a:chExt cx="8079900" cy="426900"/>
          </a:xfrm>
        </p:grpSpPr>
        <p:sp>
          <p:nvSpPr>
            <p:cNvPr id="62" name="Google Shape;62;p6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66" name="Google Shape;66;p6"/>
          <p:cNvSpPr/>
          <p:nvPr/>
        </p:nvSpPr>
        <p:spPr>
          <a:xfrm>
            <a:off x="694100" y="1092200"/>
            <a:ext cx="10773200" cy="5198400"/>
          </a:xfrm>
          <a:prstGeom prst="roundRect">
            <a:avLst>
              <a:gd name="adj" fmla="val 3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7" name="Google Shape;67;p6"/>
          <p:cNvSpPr txBox="1">
            <a:spLocks noGrp="1"/>
          </p:cNvSpPr>
          <p:nvPr>
            <p:ph type="title"/>
          </p:nvPr>
        </p:nvSpPr>
        <p:spPr>
          <a:xfrm>
            <a:off x="960000" y="1292300"/>
            <a:ext cx="102720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2293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/>
          <p:nvPr/>
        </p:nvSpPr>
        <p:spPr>
          <a:xfrm>
            <a:off x="694100" y="1092200"/>
            <a:ext cx="10773200" cy="51984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0" name="Google Shape;70;p7"/>
          <p:cNvSpPr/>
          <p:nvPr/>
        </p:nvSpPr>
        <p:spPr>
          <a:xfrm>
            <a:off x="929333" y="1241067"/>
            <a:ext cx="10302696" cy="4453871"/>
          </a:xfrm>
          <a:custGeom>
            <a:avLst/>
            <a:gdLst/>
            <a:ahLst/>
            <a:cxnLst/>
            <a:rect l="l" t="t" r="r" b="b"/>
            <a:pathLst>
              <a:path w="41831" h="15117" extrusionOk="0">
                <a:moveTo>
                  <a:pt x="1074" y="0"/>
                </a:moveTo>
                <a:lnTo>
                  <a:pt x="40757" y="0"/>
                </a:lnTo>
                <a:cubicBezTo>
                  <a:pt x="41345" y="0"/>
                  <a:pt x="41831" y="483"/>
                  <a:pt x="41831" y="1076"/>
                </a:cubicBezTo>
                <a:lnTo>
                  <a:pt x="41831" y="14043"/>
                </a:lnTo>
                <a:cubicBezTo>
                  <a:pt x="41831" y="14631"/>
                  <a:pt x="41347" y="15116"/>
                  <a:pt x="40757" y="15116"/>
                </a:cubicBezTo>
                <a:lnTo>
                  <a:pt x="1074" y="15116"/>
                </a:lnTo>
                <a:cubicBezTo>
                  <a:pt x="486" y="15116"/>
                  <a:pt x="1" y="14633"/>
                  <a:pt x="1" y="14043"/>
                </a:cubicBezTo>
                <a:lnTo>
                  <a:pt x="1" y="1076"/>
                </a:lnTo>
                <a:cubicBezTo>
                  <a:pt x="1" y="481"/>
                  <a:pt x="484" y="0"/>
                  <a:pt x="1074" y="0"/>
                </a:cubicBezTo>
                <a:close/>
              </a:path>
            </a:pathLst>
          </a:custGeom>
          <a:solidFill>
            <a:srgbClr val="1B222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71" name="Google Shape;71;p7"/>
          <p:cNvGrpSpPr/>
          <p:nvPr/>
        </p:nvGrpSpPr>
        <p:grpSpPr>
          <a:xfrm>
            <a:off x="694084" y="435400"/>
            <a:ext cx="10773200" cy="569200"/>
            <a:chOff x="552450" y="401675"/>
            <a:chExt cx="8079900" cy="426900"/>
          </a:xfrm>
        </p:grpSpPr>
        <p:sp>
          <p:nvSpPr>
            <p:cNvPr id="72" name="Google Shape;72;p7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rgbClr val="6DC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1354784" y="1636267"/>
            <a:ext cx="5300400" cy="7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subTitle" idx="1"/>
          </p:nvPr>
        </p:nvSpPr>
        <p:spPr>
          <a:xfrm rot="-259">
            <a:off x="1354783" y="2499933"/>
            <a:ext cx="5300400" cy="27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8" name="Google Shape;78;p7"/>
          <p:cNvSpPr/>
          <p:nvPr/>
        </p:nvSpPr>
        <p:spPr>
          <a:xfrm>
            <a:off x="9596256" y="1453228"/>
            <a:ext cx="1040856" cy="164565"/>
          </a:xfrm>
          <a:custGeom>
            <a:avLst/>
            <a:gdLst/>
            <a:ahLst/>
            <a:cxnLst/>
            <a:rect l="l" t="t" r="r" b="b"/>
            <a:pathLst>
              <a:path w="6186" h="978" extrusionOk="0">
                <a:moveTo>
                  <a:pt x="488" y="1"/>
                </a:moveTo>
                <a:lnTo>
                  <a:pt x="5699" y="1"/>
                </a:lnTo>
                <a:cubicBezTo>
                  <a:pt x="5966" y="1"/>
                  <a:pt x="6186" y="221"/>
                  <a:pt x="6186" y="488"/>
                </a:cubicBezTo>
                <a:lnTo>
                  <a:pt x="6186" y="488"/>
                </a:lnTo>
                <a:cubicBezTo>
                  <a:pt x="6186" y="755"/>
                  <a:pt x="5966" y="978"/>
                  <a:pt x="5699" y="978"/>
                </a:cubicBezTo>
                <a:lnTo>
                  <a:pt x="488" y="978"/>
                </a:lnTo>
                <a:cubicBezTo>
                  <a:pt x="221" y="978"/>
                  <a:pt x="0" y="755"/>
                  <a:pt x="0" y="488"/>
                </a:cubicBezTo>
                <a:lnTo>
                  <a:pt x="0" y="488"/>
                </a:lnTo>
                <a:cubicBezTo>
                  <a:pt x="0" y="219"/>
                  <a:pt x="218" y="1"/>
                  <a:pt x="48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9" name="Google Shape;79;p7"/>
          <p:cNvSpPr/>
          <p:nvPr/>
        </p:nvSpPr>
        <p:spPr>
          <a:xfrm>
            <a:off x="7957215" y="1550487"/>
            <a:ext cx="836757" cy="159348"/>
          </a:xfrm>
          <a:custGeom>
            <a:avLst/>
            <a:gdLst/>
            <a:ahLst/>
            <a:cxnLst/>
            <a:rect l="l" t="t" r="r" b="b"/>
            <a:pathLst>
              <a:path w="4973" h="947" extrusionOk="0">
                <a:moveTo>
                  <a:pt x="474" y="1"/>
                </a:moveTo>
                <a:lnTo>
                  <a:pt x="4500" y="1"/>
                </a:lnTo>
                <a:cubicBezTo>
                  <a:pt x="4759" y="1"/>
                  <a:pt x="4973" y="214"/>
                  <a:pt x="4973" y="474"/>
                </a:cubicBezTo>
                <a:lnTo>
                  <a:pt x="4973" y="474"/>
                </a:lnTo>
                <a:cubicBezTo>
                  <a:pt x="4973" y="733"/>
                  <a:pt x="4759" y="947"/>
                  <a:pt x="4500" y="947"/>
                </a:cubicBezTo>
                <a:lnTo>
                  <a:pt x="474" y="947"/>
                </a:lnTo>
                <a:cubicBezTo>
                  <a:pt x="214" y="947"/>
                  <a:pt x="1" y="733"/>
                  <a:pt x="1" y="474"/>
                </a:cubicBezTo>
                <a:lnTo>
                  <a:pt x="1" y="474"/>
                </a:lnTo>
                <a:cubicBezTo>
                  <a:pt x="1" y="214"/>
                  <a:pt x="214" y="1"/>
                  <a:pt x="474" y="1"/>
                </a:cubicBezTo>
                <a:close/>
              </a:path>
            </a:pathLst>
          </a:custGeom>
          <a:solidFill>
            <a:srgbClr val="92D99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0" name="Google Shape;80;p7"/>
          <p:cNvSpPr/>
          <p:nvPr/>
        </p:nvSpPr>
        <p:spPr>
          <a:xfrm>
            <a:off x="8869028" y="1550487"/>
            <a:ext cx="575449" cy="159348"/>
          </a:xfrm>
          <a:custGeom>
            <a:avLst/>
            <a:gdLst/>
            <a:ahLst/>
            <a:cxnLst/>
            <a:rect l="l" t="t" r="r" b="b"/>
            <a:pathLst>
              <a:path w="3420" h="947" extrusionOk="0">
                <a:moveTo>
                  <a:pt x="473" y="1"/>
                </a:moveTo>
                <a:lnTo>
                  <a:pt x="2947" y="1"/>
                </a:lnTo>
                <a:cubicBezTo>
                  <a:pt x="3206" y="1"/>
                  <a:pt x="3420" y="214"/>
                  <a:pt x="3420" y="474"/>
                </a:cubicBezTo>
                <a:lnTo>
                  <a:pt x="3420" y="474"/>
                </a:lnTo>
                <a:cubicBezTo>
                  <a:pt x="3420" y="733"/>
                  <a:pt x="3206" y="947"/>
                  <a:pt x="2947" y="947"/>
                </a:cubicBezTo>
                <a:lnTo>
                  <a:pt x="473" y="947"/>
                </a:lnTo>
                <a:cubicBezTo>
                  <a:pt x="214" y="947"/>
                  <a:pt x="0" y="733"/>
                  <a:pt x="0" y="474"/>
                </a:cubicBezTo>
                <a:lnTo>
                  <a:pt x="0" y="474"/>
                </a:lnTo>
                <a:cubicBezTo>
                  <a:pt x="0" y="214"/>
                  <a:pt x="212" y="1"/>
                  <a:pt x="473" y="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1" name="Google Shape;81;p7"/>
          <p:cNvSpPr/>
          <p:nvPr/>
        </p:nvSpPr>
        <p:spPr>
          <a:xfrm>
            <a:off x="9518687" y="1550487"/>
            <a:ext cx="789476" cy="159348"/>
          </a:xfrm>
          <a:custGeom>
            <a:avLst/>
            <a:gdLst/>
            <a:ahLst/>
            <a:cxnLst/>
            <a:rect l="l" t="t" r="r" b="b"/>
            <a:pathLst>
              <a:path w="4692" h="947" extrusionOk="0">
                <a:moveTo>
                  <a:pt x="474" y="1"/>
                </a:moveTo>
                <a:lnTo>
                  <a:pt x="4218" y="1"/>
                </a:lnTo>
                <a:cubicBezTo>
                  <a:pt x="4478" y="1"/>
                  <a:pt x="4691" y="214"/>
                  <a:pt x="4691" y="474"/>
                </a:cubicBezTo>
                <a:lnTo>
                  <a:pt x="4691" y="474"/>
                </a:lnTo>
                <a:cubicBezTo>
                  <a:pt x="4691" y="733"/>
                  <a:pt x="4478" y="947"/>
                  <a:pt x="4218" y="947"/>
                </a:cubicBezTo>
                <a:lnTo>
                  <a:pt x="474" y="947"/>
                </a:lnTo>
                <a:cubicBezTo>
                  <a:pt x="215" y="947"/>
                  <a:pt x="1" y="733"/>
                  <a:pt x="1" y="474"/>
                </a:cubicBezTo>
                <a:lnTo>
                  <a:pt x="1" y="474"/>
                </a:lnTo>
                <a:cubicBezTo>
                  <a:pt x="1" y="214"/>
                  <a:pt x="215" y="1"/>
                  <a:pt x="474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2" name="Google Shape;82;p7"/>
          <p:cNvSpPr/>
          <p:nvPr/>
        </p:nvSpPr>
        <p:spPr>
          <a:xfrm>
            <a:off x="10433191" y="1526257"/>
            <a:ext cx="210999" cy="194348"/>
          </a:xfrm>
          <a:custGeom>
            <a:avLst/>
            <a:gdLst/>
            <a:ahLst/>
            <a:cxnLst/>
            <a:rect l="l" t="t" r="r" b="b"/>
            <a:pathLst>
              <a:path w="1254" h="1155" extrusionOk="0">
                <a:moveTo>
                  <a:pt x="725" y="50"/>
                </a:moveTo>
                <a:lnTo>
                  <a:pt x="87" y="1154"/>
                </a:lnTo>
                <a:lnTo>
                  <a:pt x="1" y="1105"/>
                </a:lnTo>
                <a:lnTo>
                  <a:pt x="638" y="1"/>
                </a:lnTo>
                <a:close/>
                <a:moveTo>
                  <a:pt x="1253" y="50"/>
                </a:moveTo>
                <a:lnTo>
                  <a:pt x="1169" y="1"/>
                </a:lnTo>
                <a:lnTo>
                  <a:pt x="531" y="1105"/>
                </a:lnTo>
                <a:lnTo>
                  <a:pt x="616" y="1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3" name="Google Shape;83;p7"/>
          <p:cNvSpPr/>
          <p:nvPr/>
        </p:nvSpPr>
        <p:spPr>
          <a:xfrm>
            <a:off x="7957215" y="1894427"/>
            <a:ext cx="159343" cy="159012"/>
          </a:xfrm>
          <a:custGeom>
            <a:avLst/>
            <a:gdLst/>
            <a:ahLst/>
            <a:cxnLst/>
            <a:rect l="l" t="t" r="r" b="b"/>
            <a:pathLst>
              <a:path w="947" h="945" extrusionOk="0">
                <a:moveTo>
                  <a:pt x="474" y="1"/>
                </a:moveTo>
                <a:lnTo>
                  <a:pt x="474" y="1"/>
                </a:lnTo>
                <a:cubicBezTo>
                  <a:pt x="735" y="1"/>
                  <a:pt x="947" y="212"/>
                  <a:pt x="947" y="474"/>
                </a:cubicBezTo>
                <a:lnTo>
                  <a:pt x="947" y="474"/>
                </a:lnTo>
                <a:cubicBezTo>
                  <a:pt x="947" y="733"/>
                  <a:pt x="735" y="944"/>
                  <a:pt x="474" y="944"/>
                </a:cubicBezTo>
                <a:lnTo>
                  <a:pt x="474" y="944"/>
                </a:lnTo>
                <a:cubicBezTo>
                  <a:pt x="214" y="944"/>
                  <a:pt x="1" y="733"/>
                  <a:pt x="1" y="474"/>
                </a:cubicBezTo>
                <a:lnTo>
                  <a:pt x="1" y="474"/>
                </a:lnTo>
                <a:cubicBezTo>
                  <a:pt x="1" y="212"/>
                  <a:pt x="214" y="1"/>
                  <a:pt x="474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4" name="Google Shape;84;p7"/>
          <p:cNvSpPr/>
          <p:nvPr/>
        </p:nvSpPr>
        <p:spPr>
          <a:xfrm>
            <a:off x="8243766" y="1894427"/>
            <a:ext cx="159679" cy="159348"/>
          </a:xfrm>
          <a:custGeom>
            <a:avLst/>
            <a:gdLst/>
            <a:ahLst/>
            <a:cxnLst/>
            <a:rect l="l" t="t" r="r" b="b"/>
            <a:pathLst>
              <a:path w="949" h="947" extrusionOk="0">
                <a:moveTo>
                  <a:pt x="473" y="1"/>
                </a:moveTo>
                <a:lnTo>
                  <a:pt x="948" y="947"/>
                </a:lnTo>
                <a:lnTo>
                  <a:pt x="0" y="947"/>
                </a:lnTo>
                <a:close/>
              </a:path>
            </a:pathLst>
          </a:custGeom>
          <a:solidFill>
            <a:srgbClr val="F8EF5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5" name="Google Shape;85;p7"/>
          <p:cNvSpPr/>
          <p:nvPr/>
        </p:nvSpPr>
        <p:spPr>
          <a:xfrm>
            <a:off x="8545123" y="1894427"/>
            <a:ext cx="516053" cy="159012"/>
          </a:xfrm>
          <a:custGeom>
            <a:avLst/>
            <a:gdLst/>
            <a:ahLst/>
            <a:cxnLst/>
            <a:rect l="l" t="t" r="r" b="b"/>
            <a:pathLst>
              <a:path w="3067" h="945" extrusionOk="0">
                <a:moveTo>
                  <a:pt x="473" y="1"/>
                </a:moveTo>
                <a:lnTo>
                  <a:pt x="2593" y="1"/>
                </a:lnTo>
                <a:cubicBezTo>
                  <a:pt x="2855" y="1"/>
                  <a:pt x="3066" y="212"/>
                  <a:pt x="3066" y="474"/>
                </a:cubicBezTo>
                <a:lnTo>
                  <a:pt x="3066" y="474"/>
                </a:lnTo>
                <a:cubicBezTo>
                  <a:pt x="3066" y="733"/>
                  <a:pt x="2855" y="944"/>
                  <a:pt x="2593" y="944"/>
                </a:cubicBezTo>
                <a:lnTo>
                  <a:pt x="473" y="944"/>
                </a:lnTo>
                <a:cubicBezTo>
                  <a:pt x="214" y="944"/>
                  <a:pt x="0" y="733"/>
                  <a:pt x="0" y="474"/>
                </a:cubicBezTo>
                <a:lnTo>
                  <a:pt x="0" y="474"/>
                </a:lnTo>
                <a:cubicBezTo>
                  <a:pt x="0" y="212"/>
                  <a:pt x="214" y="1"/>
                  <a:pt x="473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2074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"/>
          <p:cNvSpPr/>
          <p:nvPr/>
        </p:nvSpPr>
        <p:spPr>
          <a:xfrm>
            <a:off x="694100" y="1092200"/>
            <a:ext cx="10773200" cy="51984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8" name="Google Shape;88;p8"/>
          <p:cNvSpPr/>
          <p:nvPr/>
        </p:nvSpPr>
        <p:spPr>
          <a:xfrm>
            <a:off x="929333" y="1370533"/>
            <a:ext cx="10302696" cy="4179347"/>
          </a:xfrm>
          <a:custGeom>
            <a:avLst/>
            <a:gdLst/>
            <a:ahLst/>
            <a:cxnLst/>
            <a:rect l="l" t="t" r="r" b="b"/>
            <a:pathLst>
              <a:path w="41831" h="15117" extrusionOk="0">
                <a:moveTo>
                  <a:pt x="1074" y="0"/>
                </a:moveTo>
                <a:lnTo>
                  <a:pt x="40757" y="0"/>
                </a:lnTo>
                <a:cubicBezTo>
                  <a:pt x="41345" y="0"/>
                  <a:pt x="41831" y="483"/>
                  <a:pt x="41831" y="1076"/>
                </a:cubicBezTo>
                <a:lnTo>
                  <a:pt x="41831" y="14043"/>
                </a:lnTo>
                <a:cubicBezTo>
                  <a:pt x="41831" y="14631"/>
                  <a:pt x="41347" y="15116"/>
                  <a:pt x="40757" y="15116"/>
                </a:cubicBezTo>
                <a:lnTo>
                  <a:pt x="1074" y="15116"/>
                </a:lnTo>
                <a:cubicBezTo>
                  <a:pt x="486" y="15116"/>
                  <a:pt x="1" y="14633"/>
                  <a:pt x="1" y="14043"/>
                </a:cubicBezTo>
                <a:lnTo>
                  <a:pt x="1" y="1076"/>
                </a:lnTo>
                <a:cubicBezTo>
                  <a:pt x="1" y="481"/>
                  <a:pt x="484" y="0"/>
                  <a:pt x="1074" y="0"/>
                </a:cubicBezTo>
                <a:close/>
              </a:path>
            </a:pathLst>
          </a:custGeom>
          <a:solidFill>
            <a:srgbClr val="1B222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89" name="Google Shape;89;p8"/>
          <p:cNvGrpSpPr/>
          <p:nvPr/>
        </p:nvGrpSpPr>
        <p:grpSpPr>
          <a:xfrm>
            <a:off x="694084" y="435400"/>
            <a:ext cx="10773200" cy="569200"/>
            <a:chOff x="552450" y="401675"/>
            <a:chExt cx="8079900" cy="426900"/>
          </a:xfrm>
        </p:grpSpPr>
        <p:sp>
          <p:nvSpPr>
            <p:cNvPr id="90" name="Google Shape;90;p8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rgbClr val="6DC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94" name="Google Shape;94;p8"/>
          <p:cNvSpPr txBox="1">
            <a:spLocks noGrp="1"/>
          </p:cNvSpPr>
          <p:nvPr>
            <p:ph type="title"/>
          </p:nvPr>
        </p:nvSpPr>
        <p:spPr>
          <a:xfrm>
            <a:off x="1923600" y="1765300"/>
            <a:ext cx="8344800" cy="33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grpSp>
        <p:nvGrpSpPr>
          <p:cNvPr id="95" name="Google Shape;95;p8"/>
          <p:cNvGrpSpPr/>
          <p:nvPr/>
        </p:nvGrpSpPr>
        <p:grpSpPr>
          <a:xfrm>
            <a:off x="8240749" y="5460670"/>
            <a:ext cx="2864339" cy="569213"/>
            <a:chOff x="2633694" y="2674236"/>
            <a:chExt cx="1790958" cy="355877"/>
          </a:xfrm>
        </p:grpSpPr>
        <p:sp>
          <p:nvSpPr>
            <p:cNvPr id="96" name="Google Shape;96;p8"/>
            <p:cNvSpPr/>
            <p:nvPr/>
          </p:nvSpPr>
          <p:spPr>
            <a:xfrm>
              <a:off x="2633694" y="2808212"/>
              <a:ext cx="1790958" cy="221902"/>
            </a:xfrm>
            <a:custGeom>
              <a:avLst/>
              <a:gdLst/>
              <a:ahLst/>
              <a:cxnLst/>
              <a:rect l="l" t="t" r="r" b="b"/>
              <a:pathLst>
                <a:path w="37764" h="4679" extrusionOk="0">
                  <a:moveTo>
                    <a:pt x="2339" y="0"/>
                  </a:moveTo>
                  <a:lnTo>
                    <a:pt x="35423" y="0"/>
                  </a:lnTo>
                  <a:cubicBezTo>
                    <a:pt x="36710" y="0"/>
                    <a:pt x="37763" y="1053"/>
                    <a:pt x="37763" y="2339"/>
                  </a:cubicBezTo>
                  <a:lnTo>
                    <a:pt x="37763" y="2339"/>
                  </a:lnTo>
                  <a:cubicBezTo>
                    <a:pt x="37763" y="3628"/>
                    <a:pt x="36708" y="4679"/>
                    <a:pt x="35423" y="4679"/>
                  </a:cubicBezTo>
                  <a:lnTo>
                    <a:pt x="2339" y="4679"/>
                  </a:lnTo>
                  <a:cubicBezTo>
                    <a:pt x="1051" y="4679"/>
                    <a:pt x="0" y="3624"/>
                    <a:pt x="0" y="2339"/>
                  </a:cubicBezTo>
                  <a:lnTo>
                    <a:pt x="0" y="2339"/>
                  </a:lnTo>
                  <a:cubicBezTo>
                    <a:pt x="0" y="1051"/>
                    <a:pt x="1051" y="0"/>
                    <a:pt x="23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2661675" y="2831592"/>
              <a:ext cx="1369065" cy="175141"/>
            </a:xfrm>
            <a:custGeom>
              <a:avLst/>
              <a:gdLst/>
              <a:ahLst/>
              <a:cxnLst/>
              <a:rect l="l" t="t" r="r" b="b"/>
              <a:pathLst>
                <a:path w="28868" h="3693" extrusionOk="0">
                  <a:moveTo>
                    <a:pt x="1847" y="1"/>
                  </a:moveTo>
                  <a:lnTo>
                    <a:pt x="27021" y="1"/>
                  </a:lnTo>
                  <a:cubicBezTo>
                    <a:pt x="28037" y="1"/>
                    <a:pt x="28868" y="832"/>
                    <a:pt x="28868" y="1846"/>
                  </a:cubicBezTo>
                  <a:lnTo>
                    <a:pt x="28868" y="1846"/>
                  </a:lnTo>
                  <a:cubicBezTo>
                    <a:pt x="28868" y="2861"/>
                    <a:pt x="28037" y="3692"/>
                    <a:pt x="27021" y="3692"/>
                  </a:cubicBezTo>
                  <a:lnTo>
                    <a:pt x="1847" y="3692"/>
                  </a:lnTo>
                  <a:cubicBezTo>
                    <a:pt x="831" y="3692"/>
                    <a:pt x="1" y="2861"/>
                    <a:pt x="1" y="1846"/>
                  </a:cubicBezTo>
                  <a:lnTo>
                    <a:pt x="1" y="1846"/>
                  </a:lnTo>
                  <a:cubicBezTo>
                    <a:pt x="1" y="830"/>
                    <a:pt x="831" y="1"/>
                    <a:pt x="1847" y="1"/>
                  </a:cubicBezTo>
                  <a:close/>
                </a:path>
              </a:pathLst>
            </a:custGeom>
            <a:solidFill>
              <a:srgbClr val="92D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2661675" y="2831592"/>
              <a:ext cx="104904" cy="167885"/>
            </a:xfrm>
            <a:custGeom>
              <a:avLst/>
              <a:gdLst/>
              <a:ahLst/>
              <a:cxnLst/>
              <a:rect l="l" t="t" r="r" b="b"/>
              <a:pathLst>
                <a:path w="2212" h="3540" extrusionOk="0">
                  <a:moveTo>
                    <a:pt x="1115" y="3540"/>
                  </a:moveTo>
                  <a:lnTo>
                    <a:pt x="2211" y="1"/>
                  </a:lnTo>
                  <a:lnTo>
                    <a:pt x="1847" y="1"/>
                  </a:lnTo>
                  <a:cubicBezTo>
                    <a:pt x="831" y="1"/>
                    <a:pt x="1" y="832"/>
                    <a:pt x="1" y="1846"/>
                  </a:cubicBezTo>
                  <a:cubicBezTo>
                    <a:pt x="1" y="2602"/>
                    <a:pt x="461" y="3254"/>
                    <a:pt x="1115" y="3540"/>
                  </a:cubicBez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2883434" y="2831592"/>
              <a:ext cx="225316" cy="175141"/>
            </a:xfrm>
            <a:custGeom>
              <a:avLst/>
              <a:gdLst/>
              <a:ahLst/>
              <a:cxnLst/>
              <a:rect l="l" t="t" r="r" b="b"/>
              <a:pathLst>
                <a:path w="4751" h="3693" extrusionOk="0">
                  <a:moveTo>
                    <a:pt x="1144" y="1"/>
                  </a:moveTo>
                  <a:lnTo>
                    <a:pt x="1" y="3692"/>
                  </a:lnTo>
                  <a:lnTo>
                    <a:pt x="3610" y="3692"/>
                  </a:lnTo>
                  <a:lnTo>
                    <a:pt x="4751" y="1"/>
                  </a:ln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3225653" y="2831592"/>
              <a:ext cx="225411" cy="175141"/>
            </a:xfrm>
            <a:custGeom>
              <a:avLst/>
              <a:gdLst/>
              <a:ahLst/>
              <a:cxnLst/>
              <a:rect l="l" t="t" r="r" b="b"/>
              <a:pathLst>
                <a:path w="4753" h="3693" extrusionOk="0">
                  <a:moveTo>
                    <a:pt x="1144" y="1"/>
                  </a:moveTo>
                  <a:lnTo>
                    <a:pt x="0" y="3692"/>
                  </a:lnTo>
                  <a:lnTo>
                    <a:pt x="3609" y="3692"/>
                  </a:lnTo>
                  <a:lnTo>
                    <a:pt x="4753" y="1"/>
                  </a:ln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3567966" y="2831592"/>
              <a:ext cx="225316" cy="175141"/>
            </a:xfrm>
            <a:custGeom>
              <a:avLst/>
              <a:gdLst/>
              <a:ahLst/>
              <a:cxnLst/>
              <a:rect l="l" t="t" r="r" b="b"/>
              <a:pathLst>
                <a:path w="4751" h="3693" extrusionOk="0">
                  <a:moveTo>
                    <a:pt x="1144" y="1"/>
                  </a:moveTo>
                  <a:lnTo>
                    <a:pt x="0" y="3692"/>
                  </a:lnTo>
                  <a:lnTo>
                    <a:pt x="3609" y="3692"/>
                  </a:lnTo>
                  <a:lnTo>
                    <a:pt x="4750" y="1"/>
                  </a:ln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3910138" y="2834058"/>
              <a:ext cx="120697" cy="172674"/>
            </a:xfrm>
            <a:custGeom>
              <a:avLst/>
              <a:gdLst/>
              <a:ahLst/>
              <a:cxnLst/>
              <a:rect l="l" t="t" r="r" b="b"/>
              <a:pathLst>
                <a:path w="2545" h="3641" extrusionOk="0">
                  <a:moveTo>
                    <a:pt x="1128" y="0"/>
                  </a:moveTo>
                  <a:lnTo>
                    <a:pt x="1" y="3640"/>
                  </a:lnTo>
                  <a:lnTo>
                    <a:pt x="696" y="3640"/>
                  </a:lnTo>
                  <a:cubicBezTo>
                    <a:pt x="1712" y="3640"/>
                    <a:pt x="2543" y="2809"/>
                    <a:pt x="2543" y="1794"/>
                  </a:cubicBezTo>
                  <a:cubicBezTo>
                    <a:pt x="2545" y="928"/>
                    <a:pt x="1938" y="196"/>
                    <a:pt x="1128" y="0"/>
                  </a:cubicBez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3915923" y="2674236"/>
              <a:ext cx="99877" cy="70806"/>
            </a:xfrm>
            <a:custGeom>
              <a:avLst/>
              <a:gdLst/>
              <a:ahLst/>
              <a:cxnLst/>
              <a:rect l="l" t="t" r="r" b="b"/>
              <a:pathLst>
                <a:path w="2106" h="1493" extrusionOk="0">
                  <a:moveTo>
                    <a:pt x="163" y="740"/>
                  </a:moveTo>
                  <a:lnTo>
                    <a:pt x="747" y="1324"/>
                  </a:lnTo>
                  <a:cubicBezTo>
                    <a:pt x="917" y="1493"/>
                    <a:pt x="1191" y="1493"/>
                    <a:pt x="1362" y="1324"/>
                  </a:cubicBezTo>
                  <a:lnTo>
                    <a:pt x="1944" y="740"/>
                  </a:lnTo>
                  <a:cubicBezTo>
                    <a:pt x="2073" y="613"/>
                    <a:pt x="2106" y="434"/>
                    <a:pt x="2036" y="267"/>
                  </a:cubicBezTo>
                  <a:cubicBezTo>
                    <a:pt x="1968" y="101"/>
                    <a:pt x="1814" y="0"/>
                    <a:pt x="1635" y="0"/>
                  </a:cubicBezTo>
                  <a:lnTo>
                    <a:pt x="469" y="0"/>
                  </a:lnTo>
                  <a:cubicBezTo>
                    <a:pt x="288" y="0"/>
                    <a:pt x="138" y="103"/>
                    <a:pt x="68" y="267"/>
                  </a:cubicBezTo>
                  <a:cubicBezTo>
                    <a:pt x="0" y="432"/>
                    <a:pt x="37" y="615"/>
                    <a:pt x="163" y="740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04" name="Google Shape;104;p8"/>
          <p:cNvSpPr/>
          <p:nvPr/>
        </p:nvSpPr>
        <p:spPr>
          <a:xfrm>
            <a:off x="959988" y="5709700"/>
            <a:ext cx="347920" cy="320197"/>
          </a:xfrm>
          <a:custGeom>
            <a:avLst/>
            <a:gdLst/>
            <a:ahLst/>
            <a:cxnLst/>
            <a:rect l="l" t="t" r="r" b="b"/>
            <a:pathLst>
              <a:path w="1255" h="1155" extrusionOk="0">
                <a:moveTo>
                  <a:pt x="722" y="50"/>
                </a:moveTo>
                <a:lnTo>
                  <a:pt x="85" y="1154"/>
                </a:lnTo>
                <a:lnTo>
                  <a:pt x="0" y="1107"/>
                </a:lnTo>
                <a:lnTo>
                  <a:pt x="638" y="1"/>
                </a:lnTo>
                <a:close/>
                <a:moveTo>
                  <a:pt x="1255" y="50"/>
                </a:moveTo>
                <a:lnTo>
                  <a:pt x="1170" y="1"/>
                </a:lnTo>
                <a:lnTo>
                  <a:pt x="533" y="1107"/>
                </a:lnTo>
                <a:lnTo>
                  <a:pt x="617" y="1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5" name="Google Shape;105;p8"/>
          <p:cNvSpPr/>
          <p:nvPr/>
        </p:nvSpPr>
        <p:spPr>
          <a:xfrm>
            <a:off x="1409100" y="5738255"/>
            <a:ext cx="833344" cy="262533"/>
          </a:xfrm>
          <a:custGeom>
            <a:avLst/>
            <a:gdLst/>
            <a:ahLst/>
            <a:cxnLst/>
            <a:rect l="l" t="t" r="r" b="b"/>
            <a:pathLst>
              <a:path w="3006" h="947" extrusionOk="0">
                <a:moveTo>
                  <a:pt x="474" y="0"/>
                </a:moveTo>
                <a:lnTo>
                  <a:pt x="2532" y="0"/>
                </a:lnTo>
                <a:cubicBezTo>
                  <a:pt x="2791" y="0"/>
                  <a:pt x="3005" y="214"/>
                  <a:pt x="3005" y="473"/>
                </a:cubicBezTo>
                <a:lnTo>
                  <a:pt x="3005" y="473"/>
                </a:lnTo>
                <a:cubicBezTo>
                  <a:pt x="3005" y="733"/>
                  <a:pt x="2791" y="946"/>
                  <a:pt x="2532" y="946"/>
                </a:cubicBezTo>
                <a:lnTo>
                  <a:pt x="474" y="946"/>
                </a:lnTo>
                <a:cubicBezTo>
                  <a:pt x="215" y="946"/>
                  <a:pt x="1" y="733"/>
                  <a:pt x="1" y="473"/>
                </a:cubicBezTo>
                <a:lnTo>
                  <a:pt x="1" y="473"/>
                </a:lnTo>
                <a:cubicBezTo>
                  <a:pt x="1" y="214"/>
                  <a:pt x="215" y="0"/>
                  <a:pt x="474" y="0"/>
                </a:cubicBezTo>
                <a:close/>
              </a:path>
            </a:pathLst>
          </a:custGeom>
          <a:solidFill>
            <a:srgbClr val="FF9BD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6" name="Google Shape;106;p8"/>
          <p:cNvSpPr/>
          <p:nvPr/>
        </p:nvSpPr>
        <p:spPr>
          <a:xfrm>
            <a:off x="2467286" y="5738255"/>
            <a:ext cx="570809" cy="262533"/>
          </a:xfrm>
          <a:custGeom>
            <a:avLst/>
            <a:gdLst/>
            <a:ahLst/>
            <a:cxnLst/>
            <a:rect l="l" t="t" r="r" b="b"/>
            <a:pathLst>
              <a:path w="2059" h="947" extrusionOk="0">
                <a:moveTo>
                  <a:pt x="475" y="0"/>
                </a:moveTo>
                <a:lnTo>
                  <a:pt x="1586" y="0"/>
                </a:lnTo>
                <a:cubicBezTo>
                  <a:pt x="1845" y="0"/>
                  <a:pt x="2059" y="214"/>
                  <a:pt x="2059" y="473"/>
                </a:cubicBezTo>
                <a:lnTo>
                  <a:pt x="2059" y="473"/>
                </a:lnTo>
                <a:cubicBezTo>
                  <a:pt x="2059" y="733"/>
                  <a:pt x="1845" y="946"/>
                  <a:pt x="1586" y="946"/>
                </a:cubicBezTo>
                <a:lnTo>
                  <a:pt x="475" y="946"/>
                </a:lnTo>
                <a:cubicBezTo>
                  <a:pt x="216" y="946"/>
                  <a:pt x="2" y="733"/>
                  <a:pt x="2" y="473"/>
                </a:cubicBezTo>
                <a:lnTo>
                  <a:pt x="2" y="473"/>
                </a:lnTo>
                <a:cubicBezTo>
                  <a:pt x="0" y="214"/>
                  <a:pt x="214" y="0"/>
                  <a:pt x="4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9853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accent2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"/>
          <p:cNvSpPr/>
          <p:nvPr/>
        </p:nvSpPr>
        <p:spPr>
          <a:xfrm>
            <a:off x="694100" y="1092200"/>
            <a:ext cx="10773200" cy="5198400"/>
          </a:xfrm>
          <a:prstGeom prst="roundRect">
            <a:avLst>
              <a:gd name="adj" fmla="val 3542"/>
            </a:avLst>
          </a:prstGeom>
          <a:solidFill>
            <a:srgbClr val="1B222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09" name="Google Shape;109;p9"/>
          <p:cNvGrpSpPr/>
          <p:nvPr/>
        </p:nvGrpSpPr>
        <p:grpSpPr>
          <a:xfrm>
            <a:off x="694084" y="435400"/>
            <a:ext cx="10773200" cy="569200"/>
            <a:chOff x="552450" y="401675"/>
            <a:chExt cx="8079900" cy="426900"/>
          </a:xfrm>
        </p:grpSpPr>
        <p:sp>
          <p:nvSpPr>
            <p:cNvPr id="110" name="Google Shape;110;p9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3" name="Google Shape;113;p9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rgbClr val="6DC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14" name="Google Shape;114;p9"/>
          <p:cNvSpPr txBox="1">
            <a:spLocks noGrp="1"/>
          </p:cNvSpPr>
          <p:nvPr>
            <p:ph type="title"/>
          </p:nvPr>
        </p:nvSpPr>
        <p:spPr>
          <a:xfrm>
            <a:off x="3320800" y="2152800"/>
            <a:ext cx="5550400" cy="12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15" name="Google Shape;115;p9"/>
          <p:cNvSpPr txBox="1">
            <a:spLocks noGrp="1"/>
          </p:cNvSpPr>
          <p:nvPr>
            <p:ph type="subTitle" idx="1"/>
          </p:nvPr>
        </p:nvSpPr>
        <p:spPr>
          <a:xfrm>
            <a:off x="3305500" y="3646467"/>
            <a:ext cx="5550400" cy="1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9"/>
          <p:cNvSpPr/>
          <p:nvPr/>
        </p:nvSpPr>
        <p:spPr>
          <a:xfrm>
            <a:off x="10718620" y="2848351"/>
            <a:ext cx="266969" cy="266415"/>
          </a:xfrm>
          <a:custGeom>
            <a:avLst/>
            <a:gdLst/>
            <a:ahLst/>
            <a:cxnLst/>
            <a:rect l="l" t="t" r="r" b="b"/>
            <a:pathLst>
              <a:path w="963" h="961" extrusionOk="0">
                <a:moveTo>
                  <a:pt x="482" y="960"/>
                </a:moveTo>
                <a:cubicBezTo>
                  <a:pt x="747" y="960"/>
                  <a:pt x="963" y="745"/>
                  <a:pt x="963" y="481"/>
                </a:cubicBezTo>
                <a:cubicBezTo>
                  <a:pt x="963" y="216"/>
                  <a:pt x="747" y="0"/>
                  <a:pt x="482" y="0"/>
                </a:cubicBezTo>
                <a:cubicBezTo>
                  <a:pt x="217" y="0"/>
                  <a:pt x="1" y="216"/>
                  <a:pt x="1" y="481"/>
                </a:cubicBezTo>
                <a:cubicBezTo>
                  <a:pt x="1" y="742"/>
                  <a:pt x="219" y="960"/>
                  <a:pt x="482" y="960"/>
                </a:cubicBezTo>
                <a:close/>
              </a:path>
            </a:pathLst>
          </a:custGeom>
          <a:solidFill>
            <a:srgbClr val="92D99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7" name="Google Shape;117;p9"/>
          <p:cNvSpPr/>
          <p:nvPr/>
        </p:nvSpPr>
        <p:spPr>
          <a:xfrm rot="4304125">
            <a:off x="10229558" y="1374670"/>
            <a:ext cx="2391708" cy="1946092"/>
          </a:xfrm>
          <a:custGeom>
            <a:avLst/>
            <a:gdLst/>
            <a:ahLst/>
            <a:cxnLst/>
            <a:rect l="l" t="t" r="r" b="b"/>
            <a:pathLst>
              <a:path w="9849" h="8014" extrusionOk="0">
                <a:moveTo>
                  <a:pt x="2143" y="0"/>
                </a:moveTo>
                <a:cubicBezTo>
                  <a:pt x="2606" y="0"/>
                  <a:pt x="2982" y="375"/>
                  <a:pt x="2982" y="837"/>
                </a:cubicBezTo>
                <a:cubicBezTo>
                  <a:pt x="2982" y="946"/>
                  <a:pt x="2961" y="1045"/>
                  <a:pt x="2924" y="1142"/>
                </a:cubicBezTo>
                <a:lnTo>
                  <a:pt x="8300" y="3856"/>
                </a:lnTo>
                <a:cubicBezTo>
                  <a:pt x="8450" y="3622"/>
                  <a:pt x="8711" y="3463"/>
                  <a:pt x="9009" y="3463"/>
                </a:cubicBezTo>
                <a:cubicBezTo>
                  <a:pt x="9472" y="3463"/>
                  <a:pt x="9848" y="3840"/>
                  <a:pt x="9848" y="4302"/>
                </a:cubicBezTo>
                <a:cubicBezTo>
                  <a:pt x="9848" y="4765"/>
                  <a:pt x="9472" y="5139"/>
                  <a:pt x="9009" y="5139"/>
                </a:cubicBezTo>
                <a:cubicBezTo>
                  <a:pt x="8709" y="5139"/>
                  <a:pt x="8444" y="4981"/>
                  <a:pt x="8298" y="4744"/>
                </a:cubicBezTo>
                <a:lnTo>
                  <a:pt x="2756" y="7483"/>
                </a:lnTo>
                <a:cubicBezTo>
                  <a:pt x="2766" y="7520"/>
                  <a:pt x="2770" y="7555"/>
                  <a:pt x="2770" y="7594"/>
                </a:cubicBezTo>
                <a:cubicBezTo>
                  <a:pt x="2770" y="7827"/>
                  <a:pt x="2583" y="8014"/>
                  <a:pt x="2353" y="8014"/>
                </a:cubicBezTo>
                <a:cubicBezTo>
                  <a:pt x="2120" y="8014"/>
                  <a:pt x="1933" y="7827"/>
                  <a:pt x="1933" y="7594"/>
                </a:cubicBezTo>
                <a:cubicBezTo>
                  <a:pt x="1933" y="7395"/>
                  <a:pt x="2071" y="7231"/>
                  <a:pt x="2260" y="7185"/>
                </a:cubicBezTo>
                <a:lnTo>
                  <a:pt x="2089" y="1670"/>
                </a:lnTo>
                <a:cubicBezTo>
                  <a:pt x="1654" y="1641"/>
                  <a:pt x="1306" y="1277"/>
                  <a:pt x="1306" y="835"/>
                </a:cubicBezTo>
                <a:cubicBezTo>
                  <a:pt x="1306" y="375"/>
                  <a:pt x="1680" y="0"/>
                  <a:pt x="2143" y="0"/>
                </a:cubicBezTo>
                <a:close/>
                <a:moveTo>
                  <a:pt x="416" y="4551"/>
                </a:moveTo>
                <a:cubicBezTo>
                  <a:pt x="646" y="4551"/>
                  <a:pt x="833" y="4736"/>
                  <a:pt x="833" y="4969"/>
                </a:cubicBezTo>
                <a:cubicBezTo>
                  <a:pt x="833" y="5199"/>
                  <a:pt x="648" y="5384"/>
                  <a:pt x="416" y="5384"/>
                </a:cubicBezTo>
                <a:cubicBezTo>
                  <a:pt x="187" y="5384"/>
                  <a:pt x="0" y="5199"/>
                  <a:pt x="0" y="4969"/>
                </a:cubicBezTo>
                <a:cubicBezTo>
                  <a:pt x="2" y="4736"/>
                  <a:pt x="187" y="4551"/>
                  <a:pt x="416" y="4551"/>
                </a:cubicBezTo>
                <a:close/>
                <a:moveTo>
                  <a:pt x="6856" y="952"/>
                </a:moveTo>
                <a:cubicBezTo>
                  <a:pt x="6716" y="952"/>
                  <a:pt x="6603" y="1066"/>
                  <a:pt x="6603" y="1205"/>
                </a:cubicBezTo>
                <a:cubicBezTo>
                  <a:pt x="6603" y="1343"/>
                  <a:pt x="6716" y="1456"/>
                  <a:pt x="6856" y="1456"/>
                </a:cubicBezTo>
                <a:cubicBezTo>
                  <a:pt x="6994" y="1456"/>
                  <a:pt x="7107" y="1343"/>
                  <a:pt x="7107" y="1205"/>
                </a:cubicBezTo>
                <a:cubicBezTo>
                  <a:pt x="7105" y="1066"/>
                  <a:pt x="6994" y="952"/>
                  <a:pt x="6856" y="952"/>
                </a:cubicBezTo>
                <a:close/>
                <a:moveTo>
                  <a:pt x="8226" y="4600"/>
                </a:moveTo>
                <a:cubicBezTo>
                  <a:pt x="8189" y="4508"/>
                  <a:pt x="8170" y="4407"/>
                  <a:pt x="8170" y="4302"/>
                </a:cubicBezTo>
                <a:cubicBezTo>
                  <a:pt x="8170" y="4195"/>
                  <a:pt x="8191" y="4093"/>
                  <a:pt x="8228" y="4000"/>
                </a:cubicBezTo>
                <a:lnTo>
                  <a:pt x="2852" y="1286"/>
                </a:lnTo>
                <a:cubicBezTo>
                  <a:pt x="2721" y="1491"/>
                  <a:pt x="2503" y="1637"/>
                  <a:pt x="2252" y="1668"/>
                </a:cubicBezTo>
                <a:lnTo>
                  <a:pt x="2421" y="7183"/>
                </a:lnTo>
                <a:cubicBezTo>
                  <a:pt x="2530" y="7202"/>
                  <a:pt x="2622" y="7261"/>
                  <a:pt x="2686" y="73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8" name="Google Shape;118;p9"/>
          <p:cNvSpPr/>
          <p:nvPr/>
        </p:nvSpPr>
        <p:spPr>
          <a:xfrm rot="7355165">
            <a:off x="10929951" y="1833146"/>
            <a:ext cx="771815" cy="772020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rgbClr val="92D99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9" name="Google Shape;119;p9"/>
          <p:cNvSpPr/>
          <p:nvPr/>
        </p:nvSpPr>
        <p:spPr>
          <a:xfrm>
            <a:off x="960013" y="5848915"/>
            <a:ext cx="118119" cy="289083"/>
          </a:xfrm>
          <a:custGeom>
            <a:avLst/>
            <a:gdLst/>
            <a:ahLst/>
            <a:cxnLst/>
            <a:rect l="l" t="t" r="r" b="b"/>
            <a:pathLst>
              <a:path w="702" h="1718" extrusionOk="0">
                <a:moveTo>
                  <a:pt x="701" y="281"/>
                </a:moveTo>
                <a:lnTo>
                  <a:pt x="278" y="281"/>
                </a:lnTo>
                <a:lnTo>
                  <a:pt x="278" y="1438"/>
                </a:lnTo>
                <a:lnTo>
                  <a:pt x="701" y="1438"/>
                </a:lnTo>
                <a:lnTo>
                  <a:pt x="701" y="1718"/>
                </a:lnTo>
                <a:lnTo>
                  <a:pt x="0" y="1718"/>
                </a:lnTo>
                <a:lnTo>
                  <a:pt x="0" y="1"/>
                </a:lnTo>
                <a:lnTo>
                  <a:pt x="7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0" name="Google Shape;120;p9"/>
          <p:cNvSpPr/>
          <p:nvPr/>
        </p:nvSpPr>
        <p:spPr>
          <a:xfrm>
            <a:off x="1165123" y="5913698"/>
            <a:ext cx="789476" cy="159348"/>
          </a:xfrm>
          <a:custGeom>
            <a:avLst/>
            <a:gdLst/>
            <a:ahLst/>
            <a:cxnLst/>
            <a:rect l="l" t="t" r="r" b="b"/>
            <a:pathLst>
              <a:path w="4692" h="947" extrusionOk="0">
                <a:moveTo>
                  <a:pt x="473" y="0"/>
                </a:moveTo>
                <a:lnTo>
                  <a:pt x="4218" y="0"/>
                </a:lnTo>
                <a:cubicBezTo>
                  <a:pt x="4477" y="0"/>
                  <a:pt x="4691" y="214"/>
                  <a:pt x="4691" y="473"/>
                </a:cubicBezTo>
                <a:lnTo>
                  <a:pt x="4691" y="473"/>
                </a:lnTo>
                <a:cubicBezTo>
                  <a:pt x="4691" y="735"/>
                  <a:pt x="4477" y="946"/>
                  <a:pt x="4218" y="946"/>
                </a:cubicBezTo>
                <a:lnTo>
                  <a:pt x="473" y="946"/>
                </a:lnTo>
                <a:cubicBezTo>
                  <a:pt x="212" y="946"/>
                  <a:pt x="1" y="735"/>
                  <a:pt x="1" y="473"/>
                </a:cubicBezTo>
                <a:lnTo>
                  <a:pt x="1" y="473"/>
                </a:lnTo>
                <a:cubicBezTo>
                  <a:pt x="1" y="214"/>
                  <a:pt x="212" y="0"/>
                  <a:pt x="473" y="0"/>
                </a:cubicBezTo>
                <a:close/>
              </a:path>
            </a:pathLst>
          </a:custGeom>
          <a:solidFill>
            <a:srgbClr val="FF9BD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1" name="Google Shape;121;p9"/>
          <p:cNvSpPr/>
          <p:nvPr/>
        </p:nvSpPr>
        <p:spPr>
          <a:xfrm>
            <a:off x="2040927" y="5913698"/>
            <a:ext cx="394907" cy="159348"/>
          </a:xfrm>
          <a:custGeom>
            <a:avLst/>
            <a:gdLst/>
            <a:ahLst/>
            <a:cxnLst/>
            <a:rect l="l" t="t" r="r" b="b"/>
            <a:pathLst>
              <a:path w="2347" h="947" extrusionOk="0">
                <a:moveTo>
                  <a:pt x="475" y="0"/>
                </a:moveTo>
                <a:lnTo>
                  <a:pt x="1873" y="0"/>
                </a:lnTo>
                <a:cubicBezTo>
                  <a:pt x="2133" y="0"/>
                  <a:pt x="2346" y="214"/>
                  <a:pt x="2346" y="473"/>
                </a:cubicBezTo>
                <a:lnTo>
                  <a:pt x="2346" y="473"/>
                </a:lnTo>
                <a:cubicBezTo>
                  <a:pt x="2346" y="735"/>
                  <a:pt x="2133" y="946"/>
                  <a:pt x="1873" y="946"/>
                </a:cubicBezTo>
                <a:lnTo>
                  <a:pt x="475" y="946"/>
                </a:lnTo>
                <a:cubicBezTo>
                  <a:pt x="216" y="946"/>
                  <a:pt x="2" y="735"/>
                  <a:pt x="2" y="473"/>
                </a:cubicBezTo>
                <a:lnTo>
                  <a:pt x="2" y="473"/>
                </a:lnTo>
                <a:cubicBezTo>
                  <a:pt x="0" y="214"/>
                  <a:pt x="214" y="0"/>
                  <a:pt x="475" y="0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2" name="Google Shape;122;p9"/>
          <p:cNvSpPr/>
          <p:nvPr/>
        </p:nvSpPr>
        <p:spPr>
          <a:xfrm>
            <a:off x="2522494" y="5848915"/>
            <a:ext cx="118455" cy="289083"/>
          </a:xfrm>
          <a:custGeom>
            <a:avLst/>
            <a:gdLst/>
            <a:ahLst/>
            <a:cxnLst/>
            <a:rect l="l" t="t" r="r" b="b"/>
            <a:pathLst>
              <a:path w="704" h="1718" extrusionOk="0">
                <a:moveTo>
                  <a:pt x="1" y="1"/>
                </a:moveTo>
                <a:lnTo>
                  <a:pt x="704" y="1"/>
                </a:lnTo>
                <a:lnTo>
                  <a:pt x="704" y="1718"/>
                </a:lnTo>
                <a:lnTo>
                  <a:pt x="1" y="1718"/>
                </a:lnTo>
                <a:lnTo>
                  <a:pt x="1" y="1438"/>
                </a:lnTo>
                <a:lnTo>
                  <a:pt x="426" y="1438"/>
                </a:lnTo>
                <a:lnTo>
                  <a:pt x="426" y="281"/>
                </a:lnTo>
                <a:lnTo>
                  <a:pt x="1" y="2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3" name="Google Shape;123;p9"/>
          <p:cNvSpPr/>
          <p:nvPr/>
        </p:nvSpPr>
        <p:spPr>
          <a:xfrm>
            <a:off x="4726808" y="5515500"/>
            <a:ext cx="1254435" cy="955909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rgbClr val="1B222D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4" name="Google Shape;124;p9"/>
          <p:cNvSpPr/>
          <p:nvPr/>
        </p:nvSpPr>
        <p:spPr>
          <a:xfrm>
            <a:off x="6244781" y="5515500"/>
            <a:ext cx="1254435" cy="955909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rgbClr val="1B222D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5" name="Google Shape;125;p9"/>
          <p:cNvSpPr/>
          <p:nvPr/>
        </p:nvSpPr>
        <p:spPr>
          <a:xfrm>
            <a:off x="3208833" y="5515500"/>
            <a:ext cx="1254435" cy="955909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rgbClr val="1B222D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6" name="Google Shape;126;p9"/>
          <p:cNvSpPr/>
          <p:nvPr/>
        </p:nvSpPr>
        <p:spPr>
          <a:xfrm>
            <a:off x="7762748" y="5515500"/>
            <a:ext cx="1254435" cy="955909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rgbClr val="1B222D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407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"/>
          <p:cNvSpPr txBox="1">
            <a:spLocks noGrp="1"/>
          </p:cNvSpPr>
          <p:nvPr>
            <p:ph type="title"/>
          </p:nvPr>
        </p:nvSpPr>
        <p:spPr>
          <a:xfrm>
            <a:off x="1403700" y="2507100"/>
            <a:ext cx="3206400" cy="24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696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1292300"/>
            <a:ext cx="102720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2159000"/>
            <a:ext cx="10272000" cy="3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572877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  <p:sldLayoutId id="2147483813" r:id="rId17"/>
    <p:sldLayoutId id="2147483814" r:id="rId18"/>
    <p:sldLayoutId id="2147483815" r:id="rId19"/>
    <p:sldLayoutId id="2147483816" r:id="rId20"/>
    <p:sldLayoutId id="2147483817" r:id="rId21"/>
    <p:sldLayoutId id="2147483818" r:id="rId22"/>
    <p:sldLayoutId id="2147483819" r:id="rId23"/>
    <p:sldLayoutId id="2147483820" r:id="rId24"/>
    <p:sldLayoutId id="2147483821" r:id="rId25"/>
    <p:sldLayoutId id="2147483822" r:id="rId26"/>
    <p:sldLayoutId id="2147483824" r:id="rId27"/>
    <p:sldLayoutId id="2147483825" r:id="rId2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7"/>
          <p:cNvSpPr/>
          <p:nvPr/>
        </p:nvSpPr>
        <p:spPr>
          <a:xfrm>
            <a:off x="1282868" y="2995500"/>
            <a:ext cx="866331" cy="2233869"/>
          </a:xfrm>
          <a:custGeom>
            <a:avLst/>
            <a:gdLst/>
            <a:ahLst/>
            <a:cxnLst/>
            <a:rect l="l" t="t" r="r" b="b"/>
            <a:pathLst>
              <a:path w="3028" h="7807" extrusionOk="0">
                <a:moveTo>
                  <a:pt x="1243" y="7807"/>
                </a:moveTo>
                <a:lnTo>
                  <a:pt x="1243" y="1041"/>
                </a:lnTo>
                <a:lnTo>
                  <a:pt x="385" y="1897"/>
                </a:lnTo>
                <a:lnTo>
                  <a:pt x="1" y="1512"/>
                </a:lnTo>
                <a:lnTo>
                  <a:pt x="1514" y="1"/>
                </a:lnTo>
                <a:lnTo>
                  <a:pt x="3028" y="1512"/>
                </a:lnTo>
                <a:lnTo>
                  <a:pt x="2643" y="1897"/>
                </a:lnTo>
                <a:lnTo>
                  <a:pt x="1788" y="1041"/>
                </a:lnTo>
                <a:lnTo>
                  <a:pt x="1788" y="78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580" name="Google Shape;580;p37"/>
          <p:cNvGrpSpPr/>
          <p:nvPr/>
        </p:nvGrpSpPr>
        <p:grpSpPr>
          <a:xfrm>
            <a:off x="5728996" y="4245451"/>
            <a:ext cx="5214151" cy="1473467"/>
            <a:chOff x="1378750" y="2164200"/>
            <a:chExt cx="5607968" cy="1105100"/>
          </a:xfrm>
        </p:grpSpPr>
        <p:sp>
          <p:nvSpPr>
            <p:cNvPr id="581" name="Google Shape;581;p37"/>
            <p:cNvSpPr/>
            <p:nvPr/>
          </p:nvSpPr>
          <p:spPr>
            <a:xfrm>
              <a:off x="1443018" y="2249900"/>
              <a:ext cx="5543700" cy="1019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1378750" y="2164200"/>
              <a:ext cx="5543700" cy="1019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583" name="Google Shape;583;p37"/>
          <p:cNvSpPr/>
          <p:nvPr/>
        </p:nvSpPr>
        <p:spPr>
          <a:xfrm>
            <a:off x="2267176" y="1232090"/>
            <a:ext cx="5403623" cy="2647381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3180000" algn="bl" rotWithShape="0">
              <a:schemeClr val="l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84" name="Google Shape;584;p37"/>
          <p:cNvSpPr txBox="1">
            <a:spLocks noGrp="1"/>
          </p:cNvSpPr>
          <p:nvPr>
            <p:ph type="title" idx="2"/>
          </p:nvPr>
        </p:nvSpPr>
        <p:spPr>
          <a:xfrm>
            <a:off x="2369326" y="1411362"/>
            <a:ext cx="5073438" cy="155745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400" cap="all" dirty="0"/>
              <a:t>NovaBank</a:t>
            </a:r>
            <a:br>
              <a:rPr lang="en" sz="4400" cap="all" dirty="0"/>
            </a:br>
            <a:r>
              <a:rPr lang="en" sz="4400" cap="all" dirty="0"/>
              <a:t>Application</a:t>
            </a:r>
            <a:endParaRPr sz="9600" cap="all" dirty="0"/>
          </a:p>
        </p:txBody>
      </p:sp>
      <p:sp>
        <p:nvSpPr>
          <p:cNvPr id="585" name="Google Shape;585;p37"/>
          <p:cNvSpPr txBox="1">
            <a:spLocks noGrp="1"/>
          </p:cNvSpPr>
          <p:nvPr>
            <p:ph type="title"/>
          </p:nvPr>
        </p:nvSpPr>
        <p:spPr>
          <a:xfrm>
            <a:off x="5909681" y="4352611"/>
            <a:ext cx="4872353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/>
            <a:r>
              <a:rPr lang="en" sz="2800" dirty="0"/>
              <a:t>Nguyễn Duy Khang B2005843</a:t>
            </a:r>
            <a:br>
              <a:rPr lang="en" sz="2800" dirty="0"/>
            </a:br>
            <a:r>
              <a:rPr lang="en" sz="2800" dirty="0"/>
              <a:t>Hồ Minh Nhựt B2005889</a:t>
            </a:r>
            <a:endParaRPr sz="2800" dirty="0"/>
          </a:p>
        </p:txBody>
      </p:sp>
      <p:grpSp>
        <p:nvGrpSpPr>
          <p:cNvPr id="587" name="Google Shape;587;p37"/>
          <p:cNvGrpSpPr/>
          <p:nvPr/>
        </p:nvGrpSpPr>
        <p:grpSpPr>
          <a:xfrm rot="2700000">
            <a:off x="151395" y="3912888"/>
            <a:ext cx="2299924" cy="2248379"/>
            <a:chOff x="7499398" y="624507"/>
            <a:chExt cx="1440046" cy="1407772"/>
          </a:xfrm>
        </p:grpSpPr>
        <p:sp>
          <p:nvSpPr>
            <p:cNvPr id="588" name="Google Shape;588;p37"/>
            <p:cNvSpPr/>
            <p:nvPr/>
          </p:nvSpPr>
          <p:spPr>
            <a:xfrm rot="-497753">
              <a:off x="7734887" y="799728"/>
              <a:ext cx="1129014" cy="11290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589" name="Google Shape;589;p37"/>
            <p:cNvGrpSpPr/>
            <p:nvPr/>
          </p:nvGrpSpPr>
          <p:grpSpPr>
            <a:xfrm rot="-1343739">
              <a:off x="7664174" y="789203"/>
              <a:ext cx="1078029" cy="1078380"/>
              <a:chOff x="5759760" y="3433415"/>
              <a:chExt cx="583422" cy="583612"/>
            </a:xfrm>
          </p:grpSpPr>
          <p:sp>
            <p:nvSpPr>
              <p:cNvPr id="590" name="Google Shape;590;p37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37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37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37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sp>
        <p:nvSpPr>
          <p:cNvPr id="594" name="Google Shape;594;p37"/>
          <p:cNvSpPr/>
          <p:nvPr/>
        </p:nvSpPr>
        <p:spPr>
          <a:xfrm>
            <a:off x="589189" y="5779131"/>
            <a:ext cx="866336" cy="866495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595" name="Google Shape;595;p37"/>
          <p:cNvGrpSpPr/>
          <p:nvPr/>
        </p:nvGrpSpPr>
        <p:grpSpPr>
          <a:xfrm rot="585029">
            <a:off x="1857299" y="5430041"/>
            <a:ext cx="1393356" cy="1362128"/>
            <a:chOff x="7499398" y="624507"/>
            <a:chExt cx="1440046" cy="1407772"/>
          </a:xfrm>
        </p:grpSpPr>
        <p:sp>
          <p:nvSpPr>
            <p:cNvPr id="596" name="Google Shape;596;p37"/>
            <p:cNvSpPr/>
            <p:nvPr/>
          </p:nvSpPr>
          <p:spPr>
            <a:xfrm rot="-497753">
              <a:off x="7734887" y="799728"/>
              <a:ext cx="1129014" cy="11290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597" name="Google Shape;597;p37"/>
            <p:cNvGrpSpPr/>
            <p:nvPr/>
          </p:nvGrpSpPr>
          <p:grpSpPr>
            <a:xfrm rot="-1343739">
              <a:off x="7664174" y="789203"/>
              <a:ext cx="1078029" cy="1078380"/>
              <a:chOff x="5759760" y="3433415"/>
              <a:chExt cx="583422" cy="583612"/>
            </a:xfrm>
          </p:grpSpPr>
          <p:sp>
            <p:nvSpPr>
              <p:cNvPr id="598" name="Google Shape;598;p37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37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37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37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sp>
        <p:nvSpPr>
          <p:cNvPr id="602" name="Google Shape;602;p37"/>
          <p:cNvSpPr/>
          <p:nvPr/>
        </p:nvSpPr>
        <p:spPr>
          <a:xfrm>
            <a:off x="3448826" y="5815929"/>
            <a:ext cx="224367" cy="224403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03" name="Google Shape;603;p37"/>
          <p:cNvSpPr/>
          <p:nvPr/>
        </p:nvSpPr>
        <p:spPr>
          <a:xfrm>
            <a:off x="956819" y="3499640"/>
            <a:ext cx="131104" cy="131125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059" y="2714596"/>
            <a:ext cx="1267971" cy="126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56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2" name="Google Shape;662;p40"/>
          <p:cNvGrpSpPr/>
          <p:nvPr/>
        </p:nvGrpSpPr>
        <p:grpSpPr>
          <a:xfrm>
            <a:off x="1597444" y="1495808"/>
            <a:ext cx="8706489" cy="4295392"/>
            <a:chOff x="6017906" y="1976409"/>
            <a:chExt cx="2336357" cy="1991364"/>
          </a:xfrm>
        </p:grpSpPr>
        <p:sp>
          <p:nvSpPr>
            <p:cNvPr id="663" name="Google Shape;663;p40"/>
            <p:cNvSpPr/>
            <p:nvPr/>
          </p:nvSpPr>
          <p:spPr>
            <a:xfrm>
              <a:off x="6182428" y="2205239"/>
              <a:ext cx="2171835" cy="1762534"/>
            </a:xfrm>
            <a:custGeom>
              <a:avLst/>
              <a:gdLst/>
              <a:ahLst/>
              <a:cxnLst/>
              <a:rect l="l" t="t" r="r" b="b"/>
              <a:pathLst>
                <a:path w="25346" h="25819" extrusionOk="0">
                  <a:moveTo>
                    <a:pt x="16554" y="1"/>
                  </a:moveTo>
                  <a:lnTo>
                    <a:pt x="24268" y="1"/>
                  </a:lnTo>
                  <a:lnTo>
                    <a:pt x="25061" y="1"/>
                  </a:lnTo>
                  <a:cubicBezTo>
                    <a:pt x="25216" y="1"/>
                    <a:pt x="25345" y="126"/>
                    <a:pt x="25345" y="282"/>
                  </a:cubicBezTo>
                  <a:lnTo>
                    <a:pt x="25345" y="25534"/>
                  </a:lnTo>
                  <a:cubicBezTo>
                    <a:pt x="25345" y="25689"/>
                    <a:pt x="25218" y="25818"/>
                    <a:pt x="25061" y="25818"/>
                  </a:cubicBezTo>
                  <a:lnTo>
                    <a:pt x="283" y="25818"/>
                  </a:lnTo>
                  <a:cubicBezTo>
                    <a:pt x="128" y="25818"/>
                    <a:pt x="1" y="25689"/>
                    <a:pt x="1" y="25534"/>
                  </a:cubicBezTo>
                  <a:lnTo>
                    <a:pt x="1" y="1259"/>
                  </a:lnTo>
                  <a:lnTo>
                    <a:pt x="1" y="2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4" name="Google Shape;664;p40"/>
            <p:cNvSpPr/>
            <p:nvPr/>
          </p:nvSpPr>
          <p:spPr>
            <a:xfrm>
              <a:off x="6736831" y="1983441"/>
              <a:ext cx="710349" cy="222407"/>
            </a:xfrm>
            <a:custGeom>
              <a:avLst/>
              <a:gdLst/>
              <a:ahLst/>
              <a:cxnLst/>
              <a:rect l="l" t="t" r="r" b="b"/>
              <a:pathLst>
                <a:path w="8290" h="3258" extrusionOk="0">
                  <a:moveTo>
                    <a:pt x="311" y="1"/>
                  </a:moveTo>
                  <a:lnTo>
                    <a:pt x="7979" y="1"/>
                  </a:lnTo>
                  <a:cubicBezTo>
                    <a:pt x="8149" y="1"/>
                    <a:pt x="8289" y="138"/>
                    <a:pt x="8289" y="311"/>
                  </a:cubicBezTo>
                  <a:lnTo>
                    <a:pt x="8289" y="2945"/>
                  </a:lnTo>
                  <a:cubicBezTo>
                    <a:pt x="8289" y="3118"/>
                    <a:pt x="8149" y="3258"/>
                    <a:pt x="7979" y="3258"/>
                  </a:cubicBezTo>
                  <a:lnTo>
                    <a:pt x="311" y="3258"/>
                  </a:lnTo>
                  <a:cubicBezTo>
                    <a:pt x="138" y="3258"/>
                    <a:pt x="0" y="3118"/>
                    <a:pt x="0" y="2945"/>
                  </a:cubicBezTo>
                  <a:lnTo>
                    <a:pt x="0" y="311"/>
                  </a:lnTo>
                  <a:cubicBezTo>
                    <a:pt x="0" y="138"/>
                    <a:pt x="138" y="1"/>
                    <a:pt x="3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5" name="Google Shape;665;p40"/>
            <p:cNvSpPr/>
            <p:nvPr/>
          </p:nvSpPr>
          <p:spPr>
            <a:xfrm>
              <a:off x="6028446" y="1985011"/>
              <a:ext cx="2171835" cy="1877697"/>
            </a:xfrm>
            <a:custGeom>
              <a:avLst/>
              <a:gdLst/>
              <a:ahLst/>
              <a:cxnLst/>
              <a:rect l="l" t="t" r="r" b="b"/>
              <a:pathLst>
                <a:path w="25346" h="27506" extrusionOk="0">
                  <a:moveTo>
                    <a:pt x="8292" y="1688"/>
                  </a:moveTo>
                  <a:lnTo>
                    <a:pt x="25061" y="1688"/>
                  </a:lnTo>
                  <a:cubicBezTo>
                    <a:pt x="25215" y="1688"/>
                    <a:pt x="25345" y="1816"/>
                    <a:pt x="25345" y="1972"/>
                  </a:cubicBezTo>
                  <a:lnTo>
                    <a:pt x="25345" y="27224"/>
                  </a:lnTo>
                  <a:cubicBezTo>
                    <a:pt x="25345" y="27378"/>
                    <a:pt x="25220" y="27506"/>
                    <a:pt x="25061" y="27506"/>
                  </a:cubicBezTo>
                  <a:lnTo>
                    <a:pt x="282" y="27506"/>
                  </a:lnTo>
                  <a:cubicBezTo>
                    <a:pt x="128" y="27506"/>
                    <a:pt x="1" y="27380"/>
                    <a:pt x="1" y="27224"/>
                  </a:cubicBezTo>
                  <a:lnTo>
                    <a:pt x="1" y="2947"/>
                  </a:lnTo>
                  <a:lnTo>
                    <a:pt x="1" y="1970"/>
                  </a:lnTo>
                  <a:lnTo>
                    <a:pt x="1" y="311"/>
                  </a:lnTo>
                  <a:cubicBezTo>
                    <a:pt x="1" y="140"/>
                    <a:pt x="138" y="0"/>
                    <a:pt x="311" y="0"/>
                  </a:cubicBezTo>
                  <a:lnTo>
                    <a:pt x="7979" y="0"/>
                  </a:lnTo>
                  <a:cubicBezTo>
                    <a:pt x="8152" y="0"/>
                    <a:pt x="8290" y="138"/>
                    <a:pt x="8290" y="311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6017906" y="1976409"/>
              <a:ext cx="2192915" cy="1894627"/>
            </a:xfrm>
            <a:custGeom>
              <a:avLst/>
              <a:gdLst/>
              <a:ahLst/>
              <a:cxnLst/>
              <a:rect l="l" t="t" r="r" b="b"/>
              <a:pathLst>
                <a:path w="25592" h="27754" extrusionOk="0">
                  <a:moveTo>
                    <a:pt x="8538" y="1689"/>
                  </a:moveTo>
                  <a:lnTo>
                    <a:pt x="25184" y="1689"/>
                  </a:lnTo>
                  <a:cubicBezTo>
                    <a:pt x="25295" y="1689"/>
                    <a:pt x="25398" y="1736"/>
                    <a:pt x="25472" y="1808"/>
                  </a:cubicBezTo>
                  <a:cubicBezTo>
                    <a:pt x="25548" y="1882"/>
                    <a:pt x="25591" y="1983"/>
                    <a:pt x="25591" y="2096"/>
                  </a:cubicBezTo>
                  <a:lnTo>
                    <a:pt x="25591" y="27348"/>
                  </a:lnTo>
                  <a:cubicBezTo>
                    <a:pt x="25591" y="27457"/>
                    <a:pt x="25544" y="27560"/>
                    <a:pt x="25472" y="27636"/>
                  </a:cubicBezTo>
                  <a:cubicBezTo>
                    <a:pt x="25400" y="27710"/>
                    <a:pt x="25297" y="27753"/>
                    <a:pt x="25184" y="27753"/>
                  </a:cubicBezTo>
                  <a:lnTo>
                    <a:pt x="405" y="27753"/>
                  </a:lnTo>
                  <a:cubicBezTo>
                    <a:pt x="296" y="27753"/>
                    <a:pt x="194" y="27708"/>
                    <a:pt x="117" y="27636"/>
                  </a:cubicBezTo>
                  <a:cubicBezTo>
                    <a:pt x="43" y="27560"/>
                    <a:pt x="0" y="27459"/>
                    <a:pt x="0" y="27348"/>
                  </a:cubicBezTo>
                  <a:lnTo>
                    <a:pt x="0" y="437"/>
                  </a:lnTo>
                  <a:cubicBezTo>
                    <a:pt x="0" y="320"/>
                    <a:pt x="50" y="208"/>
                    <a:pt x="128" y="128"/>
                  </a:cubicBezTo>
                  <a:cubicBezTo>
                    <a:pt x="208" y="50"/>
                    <a:pt x="317" y="1"/>
                    <a:pt x="436" y="1"/>
                  </a:cubicBezTo>
                  <a:lnTo>
                    <a:pt x="8104" y="1"/>
                  </a:lnTo>
                  <a:cubicBezTo>
                    <a:pt x="8224" y="1"/>
                    <a:pt x="8333" y="50"/>
                    <a:pt x="8411" y="128"/>
                  </a:cubicBezTo>
                  <a:lnTo>
                    <a:pt x="8411" y="128"/>
                  </a:lnTo>
                  <a:cubicBezTo>
                    <a:pt x="8491" y="208"/>
                    <a:pt x="8538" y="317"/>
                    <a:pt x="8538" y="435"/>
                  </a:cubicBezTo>
                  <a:close/>
                  <a:moveTo>
                    <a:pt x="25184" y="1938"/>
                  </a:moveTo>
                  <a:lnTo>
                    <a:pt x="8289" y="1938"/>
                  </a:lnTo>
                  <a:lnTo>
                    <a:pt x="8289" y="437"/>
                  </a:lnTo>
                  <a:cubicBezTo>
                    <a:pt x="8289" y="385"/>
                    <a:pt x="8269" y="340"/>
                    <a:pt x="8236" y="307"/>
                  </a:cubicBezTo>
                  <a:cubicBezTo>
                    <a:pt x="8201" y="272"/>
                    <a:pt x="8156" y="252"/>
                    <a:pt x="8104" y="252"/>
                  </a:cubicBezTo>
                  <a:lnTo>
                    <a:pt x="436" y="252"/>
                  </a:lnTo>
                  <a:cubicBezTo>
                    <a:pt x="385" y="252"/>
                    <a:pt x="340" y="272"/>
                    <a:pt x="307" y="307"/>
                  </a:cubicBezTo>
                  <a:cubicBezTo>
                    <a:pt x="272" y="340"/>
                    <a:pt x="251" y="385"/>
                    <a:pt x="251" y="437"/>
                  </a:cubicBezTo>
                  <a:lnTo>
                    <a:pt x="251" y="27348"/>
                  </a:lnTo>
                  <a:cubicBezTo>
                    <a:pt x="251" y="27391"/>
                    <a:pt x="270" y="27430"/>
                    <a:pt x="298" y="27457"/>
                  </a:cubicBezTo>
                  <a:cubicBezTo>
                    <a:pt x="327" y="27486"/>
                    <a:pt x="364" y="27504"/>
                    <a:pt x="409" y="27504"/>
                  </a:cubicBezTo>
                  <a:lnTo>
                    <a:pt x="25188" y="27504"/>
                  </a:lnTo>
                  <a:cubicBezTo>
                    <a:pt x="25232" y="27504"/>
                    <a:pt x="25271" y="27486"/>
                    <a:pt x="25297" y="27457"/>
                  </a:cubicBezTo>
                  <a:cubicBezTo>
                    <a:pt x="25326" y="27430"/>
                    <a:pt x="25345" y="27389"/>
                    <a:pt x="25345" y="27348"/>
                  </a:cubicBezTo>
                  <a:lnTo>
                    <a:pt x="25345" y="2096"/>
                  </a:lnTo>
                  <a:cubicBezTo>
                    <a:pt x="25345" y="2051"/>
                    <a:pt x="25326" y="2014"/>
                    <a:pt x="25297" y="1985"/>
                  </a:cubicBezTo>
                  <a:cubicBezTo>
                    <a:pt x="25266" y="1956"/>
                    <a:pt x="25229" y="1938"/>
                    <a:pt x="25184" y="193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4" name="Google Shape;1030;p54"/>
          <p:cNvSpPr txBox="1">
            <a:spLocks noGrp="1"/>
          </p:cNvSpPr>
          <p:nvPr>
            <p:ph type="title"/>
          </p:nvPr>
        </p:nvSpPr>
        <p:spPr>
          <a:xfrm>
            <a:off x="2252133" y="323934"/>
            <a:ext cx="2997201" cy="76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hlink"/>
              </a:buClr>
              <a:buSzPts val="1100"/>
            </a:pPr>
            <a:r>
              <a:rPr lang="en" sz="3600" dirty="0">
                <a:solidFill>
                  <a:schemeClr val="bg1"/>
                </a:solidFill>
              </a:rPr>
              <a:t>Interfaces:</a:t>
            </a:r>
            <a:endParaRPr sz="36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400" y="1888067"/>
            <a:ext cx="7763933" cy="353906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77727" y="1302004"/>
            <a:ext cx="5159006" cy="707886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Transaction Search</a:t>
            </a:r>
          </a:p>
        </p:txBody>
      </p:sp>
    </p:spTree>
    <p:extLst>
      <p:ext uri="{BB962C8B-B14F-4D97-AF65-F5344CB8AC3E}">
        <p14:creationId xmlns:p14="http://schemas.microsoft.com/office/powerpoint/2010/main" val="3473582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2" name="Google Shape;662;p40"/>
          <p:cNvGrpSpPr/>
          <p:nvPr/>
        </p:nvGrpSpPr>
        <p:grpSpPr>
          <a:xfrm>
            <a:off x="2037710" y="1089534"/>
            <a:ext cx="7580423" cy="5192733"/>
            <a:chOff x="6017906" y="1976409"/>
            <a:chExt cx="2336357" cy="1991364"/>
          </a:xfrm>
        </p:grpSpPr>
        <p:sp>
          <p:nvSpPr>
            <p:cNvPr id="663" name="Google Shape;663;p40"/>
            <p:cNvSpPr/>
            <p:nvPr/>
          </p:nvSpPr>
          <p:spPr>
            <a:xfrm>
              <a:off x="6182428" y="2205239"/>
              <a:ext cx="2171835" cy="1762534"/>
            </a:xfrm>
            <a:custGeom>
              <a:avLst/>
              <a:gdLst/>
              <a:ahLst/>
              <a:cxnLst/>
              <a:rect l="l" t="t" r="r" b="b"/>
              <a:pathLst>
                <a:path w="25346" h="25819" extrusionOk="0">
                  <a:moveTo>
                    <a:pt x="16554" y="1"/>
                  </a:moveTo>
                  <a:lnTo>
                    <a:pt x="24268" y="1"/>
                  </a:lnTo>
                  <a:lnTo>
                    <a:pt x="25061" y="1"/>
                  </a:lnTo>
                  <a:cubicBezTo>
                    <a:pt x="25216" y="1"/>
                    <a:pt x="25345" y="126"/>
                    <a:pt x="25345" y="282"/>
                  </a:cubicBezTo>
                  <a:lnTo>
                    <a:pt x="25345" y="25534"/>
                  </a:lnTo>
                  <a:cubicBezTo>
                    <a:pt x="25345" y="25689"/>
                    <a:pt x="25218" y="25818"/>
                    <a:pt x="25061" y="25818"/>
                  </a:cubicBezTo>
                  <a:lnTo>
                    <a:pt x="283" y="25818"/>
                  </a:lnTo>
                  <a:cubicBezTo>
                    <a:pt x="128" y="25818"/>
                    <a:pt x="1" y="25689"/>
                    <a:pt x="1" y="25534"/>
                  </a:cubicBezTo>
                  <a:lnTo>
                    <a:pt x="1" y="1259"/>
                  </a:lnTo>
                  <a:lnTo>
                    <a:pt x="1" y="2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4" name="Google Shape;664;p40"/>
            <p:cNvSpPr/>
            <p:nvPr/>
          </p:nvSpPr>
          <p:spPr>
            <a:xfrm>
              <a:off x="6736831" y="1983441"/>
              <a:ext cx="710349" cy="222407"/>
            </a:xfrm>
            <a:custGeom>
              <a:avLst/>
              <a:gdLst/>
              <a:ahLst/>
              <a:cxnLst/>
              <a:rect l="l" t="t" r="r" b="b"/>
              <a:pathLst>
                <a:path w="8290" h="3258" extrusionOk="0">
                  <a:moveTo>
                    <a:pt x="311" y="1"/>
                  </a:moveTo>
                  <a:lnTo>
                    <a:pt x="7979" y="1"/>
                  </a:lnTo>
                  <a:cubicBezTo>
                    <a:pt x="8149" y="1"/>
                    <a:pt x="8289" y="138"/>
                    <a:pt x="8289" y="311"/>
                  </a:cubicBezTo>
                  <a:lnTo>
                    <a:pt x="8289" y="2945"/>
                  </a:lnTo>
                  <a:cubicBezTo>
                    <a:pt x="8289" y="3118"/>
                    <a:pt x="8149" y="3258"/>
                    <a:pt x="7979" y="3258"/>
                  </a:cubicBezTo>
                  <a:lnTo>
                    <a:pt x="311" y="3258"/>
                  </a:lnTo>
                  <a:cubicBezTo>
                    <a:pt x="138" y="3258"/>
                    <a:pt x="0" y="3118"/>
                    <a:pt x="0" y="2945"/>
                  </a:cubicBezTo>
                  <a:lnTo>
                    <a:pt x="0" y="311"/>
                  </a:lnTo>
                  <a:cubicBezTo>
                    <a:pt x="0" y="138"/>
                    <a:pt x="138" y="1"/>
                    <a:pt x="3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5" name="Google Shape;665;p40"/>
            <p:cNvSpPr/>
            <p:nvPr/>
          </p:nvSpPr>
          <p:spPr>
            <a:xfrm>
              <a:off x="6028446" y="1985011"/>
              <a:ext cx="2171835" cy="1877697"/>
            </a:xfrm>
            <a:custGeom>
              <a:avLst/>
              <a:gdLst/>
              <a:ahLst/>
              <a:cxnLst/>
              <a:rect l="l" t="t" r="r" b="b"/>
              <a:pathLst>
                <a:path w="25346" h="27506" extrusionOk="0">
                  <a:moveTo>
                    <a:pt x="8292" y="1688"/>
                  </a:moveTo>
                  <a:lnTo>
                    <a:pt x="25061" y="1688"/>
                  </a:lnTo>
                  <a:cubicBezTo>
                    <a:pt x="25215" y="1688"/>
                    <a:pt x="25345" y="1816"/>
                    <a:pt x="25345" y="1972"/>
                  </a:cubicBezTo>
                  <a:lnTo>
                    <a:pt x="25345" y="27224"/>
                  </a:lnTo>
                  <a:cubicBezTo>
                    <a:pt x="25345" y="27378"/>
                    <a:pt x="25220" y="27506"/>
                    <a:pt x="25061" y="27506"/>
                  </a:cubicBezTo>
                  <a:lnTo>
                    <a:pt x="282" y="27506"/>
                  </a:lnTo>
                  <a:cubicBezTo>
                    <a:pt x="128" y="27506"/>
                    <a:pt x="1" y="27380"/>
                    <a:pt x="1" y="27224"/>
                  </a:cubicBezTo>
                  <a:lnTo>
                    <a:pt x="1" y="2947"/>
                  </a:lnTo>
                  <a:lnTo>
                    <a:pt x="1" y="1970"/>
                  </a:lnTo>
                  <a:lnTo>
                    <a:pt x="1" y="311"/>
                  </a:lnTo>
                  <a:cubicBezTo>
                    <a:pt x="1" y="140"/>
                    <a:pt x="138" y="0"/>
                    <a:pt x="311" y="0"/>
                  </a:cubicBezTo>
                  <a:lnTo>
                    <a:pt x="7979" y="0"/>
                  </a:lnTo>
                  <a:cubicBezTo>
                    <a:pt x="8152" y="0"/>
                    <a:pt x="8290" y="138"/>
                    <a:pt x="8290" y="311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6017906" y="1976409"/>
              <a:ext cx="2192915" cy="1894627"/>
            </a:xfrm>
            <a:custGeom>
              <a:avLst/>
              <a:gdLst/>
              <a:ahLst/>
              <a:cxnLst/>
              <a:rect l="l" t="t" r="r" b="b"/>
              <a:pathLst>
                <a:path w="25592" h="27754" extrusionOk="0">
                  <a:moveTo>
                    <a:pt x="8538" y="1689"/>
                  </a:moveTo>
                  <a:lnTo>
                    <a:pt x="25184" y="1689"/>
                  </a:lnTo>
                  <a:cubicBezTo>
                    <a:pt x="25295" y="1689"/>
                    <a:pt x="25398" y="1736"/>
                    <a:pt x="25472" y="1808"/>
                  </a:cubicBezTo>
                  <a:cubicBezTo>
                    <a:pt x="25548" y="1882"/>
                    <a:pt x="25591" y="1983"/>
                    <a:pt x="25591" y="2096"/>
                  </a:cubicBezTo>
                  <a:lnTo>
                    <a:pt x="25591" y="27348"/>
                  </a:lnTo>
                  <a:cubicBezTo>
                    <a:pt x="25591" y="27457"/>
                    <a:pt x="25544" y="27560"/>
                    <a:pt x="25472" y="27636"/>
                  </a:cubicBezTo>
                  <a:cubicBezTo>
                    <a:pt x="25400" y="27710"/>
                    <a:pt x="25297" y="27753"/>
                    <a:pt x="25184" y="27753"/>
                  </a:cubicBezTo>
                  <a:lnTo>
                    <a:pt x="405" y="27753"/>
                  </a:lnTo>
                  <a:cubicBezTo>
                    <a:pt x="296" y="27753"/>
                    <a:pt x="194" y="27708"/>
                    <a:pt x="117" y="27636"/>
                  </a:cubicBezTo>
                  <a:cubicBezTo>
                    <a:pt x="43" y="27560"/>
                    <a:pt x="0" y="27459"/>
                    <a:pt x="0" y="27348"/>
                  </a:cubicBezTo>
                  <a:lnTo>
                    <a:pt x="0" y="437"/>
                  </a:lnTo>
                  <a:cubicBezTo>
                    <a:pt x="0" y="320"/>
                    <a:pt x="50" y="208"/>
                    <a:pt x="128" y="128"/>
                  </a:cubicBezTo>
                  <a:cubicBezTo>
                    <a:pt x="208" y="50"/>
                    <a:pt x="317" y="1"/>
                    <a:pt x="436" y="1"/>
                  </a:cubicBezTo>
                  <a:lnTo>
                    <a:pt x="8104" y="1"/>
                  </a:lnTo>
                  <a:cubicBezTo>
                    <a:pt x="8224" y="1"/>
                    <a:pt x="8333" y="50"/>
                    <a:pt x="8411" y="128"/>
                  </a:cubicBezTo>
                  <a:lnTo>
                    <a:pt x="8411" y="128"/>
                  </a:lnTo>
                  <a:cubicBezTo>
                    <a:pt x="8491" y="208"/>
                    <a:pt x="8538" y="317"/>
                    <a:pt x="8538" y="435"/>
                  </a:cubicBezTo>
                  <a:close/>
                  <a:moveTo>
                    <a:pt x="25184" y="1938"/>
                  </a:moveTo>
                  <a:lnTo>
                    <a:pt x="8289" y="1938"/>
                  </a:lnTo>
                  <a:lnTo>
                    <a:pt x="8289" y="437"/>
                  </a:lnTo>
                  <a:cubicBezTo>
                    <a:pt x="8289" y="385"/>
                    <a:pt x="8269" y="340"/>
                    <a:pt x="8236" y="307"/>
                  </a:cubicBezTo>
                  <a:cubicBezTo>
                    <a:pt x="8201" y="272"/>
                    <a:pt x="8156" y="252"/>
                    <a:pt x="8104" y="252"/>
                  </a:cubicBezTo>
                  <a:lnTo>
                    <a:pt x="436" y="252"/>
                  </a:lnTo>
                  <a:cubicBezTo>
                    <a:pt x="385" y="252"/>
                    <a:pt x="340" y="272"/>
                    <a:pt x="307" y="307"/>
                  </a:cubicBezTo>
                  <a:cubicBezTo>
                    <a:pt x="272" y="340"/>
                    <a:pt x="251" y="385"/>
                    <a:pt x="251" y="437"/>
                  </a:cubicBezTo>
                  <a:lnTo>
                    <a:pt x="251" y="27348"/>
                  </a:lnTo>
                  <a:cubicBezTo>
                    <a:pt x="251" y="27391"/>
                    <a:pt x="270" y="27430"/>
                    <a:pt x="298" y="27457"/>
                  </a:cubicBezTo>
                  <a:cubicBezTo>
                    <a:pt x="327" y="27486"/>
                    <a:pt x="364" y="27504"/>
                    <a:pt x="409" y="27504"/>
                  </a:cubicBezTo>
                  <a:lnTo>
                    <a:pt x="25188" y="27504"/>
                  </a:lnTo>
                  <a:cubicBezTo>
                    <a:pt x="25232" y="27504"/>
                    <a:pt x="25271" y="27486"/>
                    <a:pt x="25297" y="27457"/>
                  </a:cubicBezTo>
                  <a:cubicBezTo>
                    <a:pt x="25326" y="27430"/>
                    <a:pt x="25345" y="27389"/>
                    <a:pt x="25345" y="27348"/>
                  </a:cubicBezTo>
                  <a:lnTo>
                    <a:pt x="25345" y="2096"/>
                  </a:lnTo>
                  <a:cubicBezTo>
                    <a:pt x="25345" y="2051"/>
                    <a:pt x="25326" y="2014"/>
                    <a:pt x="25297" y="1985"/>
                  </a:cubicBezTo>
                  <a:cubicBezTo>
                    <a:pt x="25266" y="1956"/>
                    <a:pt x="25229" y="1938"/>
                    <a:pt x="25184" y="193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4" name="Google Shape;1030;p54"/>
          <p:cNvSpPr txBox="1">
            <a:spLocks noGrp="1"/>
          </p:cNvSpPr>
          <p:nvPr>
            <p:ph type="title"/>
          </p:nvPr>
        </p:nvSpPr>
        <p:spPr>
          <a:xfrm>
            <a:off x="2252133" y="323934"/>
            <a:ext cx="2997201" cy="76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hlink"/>
              </a:buClr>
              <a:buSzPts val="1100"/>
            </a:pPr>
            <a:r>
              <a:rPr lang="en" sz="3600" dirty="0">
                <a:solidFill>
                  <a:schemeClr val="bg1"/>
                </a:solidFill>
              </a:rPr>
              <a:t>Interfaces:</a:t>
            </a:r>
            <a:endParaRPr sz="36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294" y="1508934"/>
            <a:ext cx="5964804" cy="439233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45431" y="1397848"/>
            <a:ext cx="3422902" cy="707886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Debt Form</a:t>
            </a:r>
          </a:p>
        </p:txBody>
      </p:sp>
    </p:spTree>
    <p:extLst>
      <p:ext uri="{BB962C8B-B14F-4D97-AF65-F5344CB8AC3E}">
        <p14:creationId xmlns:p14="http://schemas.microsoft.com/office/powerpoint/2010/main" val="1053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2" name="Google Shape;662;p40"/>
          <p:cNvGrpSpPr/>
          <p:nvPr/>
        </p:nvGrpSpPr>
        <p:grpSpPr>
          <a:xfrm>
            <a:off x="2037710" y="1089534"/>
            <a:ext cx="7580423" cy="5192733"/>
            <a:chOff x="6017906" y="1976409"/>
            <a:chExt cx="2336357" cy="1991364"/>
          </a:xfrm>
        </p:grpSpPr>
        <p:sp>
          <p:nvSpPr>
            <p:cNvPr id="663" name="Google Shape;663;p40"/>
            <p:cNvSpPr/>
            <p:nvPr/>
          </p:nvSpPr>
          <p:spPr>
            <a:xfrm>
              <a:off x="6182428" y="2205239"/>
              <a:ext cx="2171835" cy="1762534"/>
            </a:xfrm>
            <a:custGeom>
              <a:avLst/>
              <a:gdLst/>
              <a:ahLst/>
              <a:cxnLst/>
              <a:rect l="l" t="t" r="r" b="b"/>
              <a:pathLst>
                <a:path w="25346" h="25819" extrusionOk="0">
                  <a:moveTo>
                    <a:pt x="16554" y="1"/>
                  </a:moveTo>
                  <a:lnTo>
                    <a:pt x="24268" y="1"/>
                  </a:lnTo>
                  <a:lnTo>
                    <a:pt x="25061" y="1"/>
                  </a:lnTo>
                  <a:cubicBezTo>
                    <a:pt x="25216" y="1"/>
                    <a:pt x="25345" y="126"/>
                    <a:pt x="25345" y="282"/>
                  </a:cubicBezTo>
                  <a:lnTo>
                    <a:pt x="25345" y="25534"/>
                  </a:lnTo>
                  <a:cubicBezTo>
                    <a:pt x="25345" y="25689"/>
                    <a:pt x="25218" y="25818"/>
                    <a:pt x="25061" y="25818"/>
                  </a:cubicBezTo>
                  <a:lnTo>
                    <a:pt x="283" y="25818"/>
                  </a:lnTo>
                  <a:cubicBezTo>
                    <a:pt x="128" y="25818"/>
                    <a:pt x="1" y="25689"/>
                    <a:pt x="1" y="25534"/>
                  </a:cubicBezTo>
                  <a:lnTo>
                    <a:pt x="1" y="1259"/>
                  </a:lnTo>
                  <a:lnTo>
                    <a:pt x="1" y="2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4" name="Google Shape;664;p40"/>
            <p:cNvSpPr/>
            <p:nvPr/>
          </p:nvSpPr>
          <p:spPr>
            <a:xfrm>
              <a:off x="6736831" y="1983441"/>
              <a:ext cx="710349" cy="222407"/>
            </a:xfrm>
            <a:custGeom>
              <a:avLst/>
              <a:gdLst/>
              <a:ahLst/>
              <a:cxnLst/>
              <a:rect l="l" t="t" r="r" b="b"/>
              <a:pathLst>
                <a:path w="8290" h="3258" extrusionOk="0">
                  <a:moveTo>
                    <a:pt x="311" y="1"/>
                  </a:moveTo>
                  <a:lnTo>
                    <a:pt x="7979" y="1"/>
                  </a:lnTo>
                  <a:cubicBezTo>
                    <a:pt x="8149" y="1"/>
                    <a:pt x="8289" y="138"/>
                    <a:pt x="8289" y="311"/>
                  </a:cubicBezTo>
                  <a:lnTo>
                    <a:pt x="8289" y="2945"/>
                  </a:lnTo>
                  <a:cubicBezTo>
                    <a:pt x="8289" y="3118"/>
                    <a:pt x="8149" y="3258"/>
                    <a:pt x="7979" y="3258"/>
                  </a:cubicBezTo>
                  <a:lnTo>
                    <a:pt x="311" y="3258"/>
                  </a:lnTo>
                  <a:cubicBezTo>
                    <a:pt x="138" y="3258"/>
                    <a:pt x="0" y="3118"/>
                    <a:pt x="0" y="2945"/>
                  </a:cubicBezTo>
                  <a:lnTo>
                    <a:pt x="0" y="311"/>
                  </a:lnTo>
                  <a:cubicBezTo>
                    <a:pt x="0" y="138"/>
                    <a:pt x="138" y="1"/>
                    <a:pt x="3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5" name="Google Shape;665;p40"/>
            <p:cNvSpPr/>
            <p:nvPr/>
          </p:nvSpPr>
          <p:spPr>
            <a:xfrm>
              <a:off x="6028446" y="1985011"/>
              <a:ext cx="2171835" cy="1877697"/>
            </a:xfrm>
            <a:custGeom>
              <a:avLst/>
              <a:gdLst/>
              <a:ahLst/>
              <a:cxnLst/>
              <a:rect l="l" t="t" r="r" b="b"/>
              <a:pathLst>
                <a:path w="25346" h="27506" extrusionOk="0">
                  <a:moveTo>
                    <a:pt x="8292" y="1688"/>
                  </a:moveTo>
                  <a:lnTo>
                    <a:pt x="25061" y="1688"/>
                  </a:lnTo>
                  <a:cubicBezTo>
                    <a:pt x="25215" y="1688"/>
                    <a:pt x="25345" y="1816"/>
                    <a:pt x="25345" y="1972"/>
                  </a:cubicBezTo>
                  <a:lnTo>
                    <a:pt x="25345" y="27224"/>
                  </a:lnTo>
                  <a:cubicBezTo>
                    <a:pt x="25345" y="27378"/>
                    <a:pt x="25220" y="27506"/>
                    <a:pt x="25061" y="27506"/>
                  </a:cubicBezTo>
                  <a:lnTo>
                    <a:pt x="282" y="27506"/>
                  </a:lnTo>
                  <a:cubicBezTo>
                    <a:pt x="128" y="27506"/>
                    <a:pt x="1" y="27380"/>
                    <a:pt x="1" y="27224"/>
                  </a:cubicBezTo>
                  <a:lnTo>
                    <a:pt x="1" y="2947"/>
                  </a:lnTo>
                  <a:lnTo>
                    <a:pt x="1" y="1970"/>
                  </a:lnTo>
                  <a:lnTo>
                    <a:pt x="1" y="311"/>
                  </a:lnTo>
                  <a:cubicBezTo>
                    <a:pt x="1" y="140"/>
                    <a:pt x="138" y="0"/>
                    <a:pt x="311" y="0"/>
                  </a:cubicBezTo>
                  <a:lnTo>
                    <a:pt x="7979" y="0"/>
                  </a:lnTo>
                  <a:cubicBezTo>
                    <a:pt x="8152" y="0"/>
                    <a:pt x="8290" y="138"/>
                    <a:pt x="8290" y="311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6017906" y="1976409"/>
              <a:ext cx="2192915" cy="1894627"/>
            </a:xfrm>
            <a:custGeom>
              <a:avLst/>
              <a:gdLst/>
              <a:ahLst/>
              <a:cxnLst/>
              <a:rect l="l" t="t" r="r" b="b"/>
              <a:pathLst>
                <a:path w="25592" h="27754" extrusionOk="0">
                  <a:moveTo>
                    <a:pt x="8538" y="1689"/>
                  </a:moveTo>
                  <a:lnTo>
                    <a:pt x="25184" y="1689"/>
                  </a:lnTo>
                  <a:cubicBezTo>
                    <a:pt x="25295" y="1689"/>
                    <a:pt x="25398" y="1736"/>
                    <a:pt x="25472" y="1808"/>
                  </a:cubicBezTo>
                  <a:cubicBezTo>
                    <a:pt x="25548" y="1882"/>
                    <a:pt x="25591" y="1983"/>
                    <a:pt x="25591" y="2096"/>
                  </a:cubicBezTo>
                  <a:lnTo>
                    <a:pt x="25591" y="27348"/>
                  </a:lnTo>
                  <a:cubicBezTo>
                    <a:pt x="25591" y="27457"/>
                    <a:pt x="25544" y="27560"/>
                    <a:pt x="25472" y="27636"/>
                  </a:cubicBezTo>
                  <a:cubicBezTo>
                    <a:pt x="25400" y="27710"/>
                    <a:pt x="25297" y="27753"/>
                    <a:pt x="25184" y="27753"/>
                  </a:cubicBezTo>
                  <a:lnTo>
                    <a:pt x="405" y="27753"/>
                  </a:lnTo>
                  <a:cubicBezTo>
                    <a:pt x="296" y="27753"/>
                    <a:pt x="194" y="27708"/>
                    <a:pt x="117" y="27636"/>
                  </a:cubicBezTo>
                  <a:cubicBezTo>
                    <a:pt x="43" y="27560"/>
                    <a:pt x="0" y="27459"/>
                    <a:pt x="0" y="27348"/>
                  </a:cubicBezTo>
                  <a:lnTo>
                    <a:pt x="0" y="437"/>
                  </a:lnTo>
                  <a:cubicBezTo>
                    <a:pt x="0" y="320"/>
                    <a:pt x="50" y="208"/>
                    <a:pt x="128" y="128"/>
                  </a:cubicBezTo>
                  <a:cubicBezTo>
                    <a:pt x="208" y="50"/>
                    <a:pt x="317" y="1"/>
                    <a:pt x="436" y="1"/>
                  </a:cubicBezTo>
                  <a:lnTo>
                    <a:pt x="8104" y="1"/>
                  </a:lnTo>
                  <a:cubicBezTo>
                    <a:pt x="8224" y="1"/>
                    <a:pt x="8333" y="50"/>
                    <a:pt x="8411" y="128"/>
                  </a:cubicBezTo>
                  <a:lnTo>
                    <a:pt x="8411" y="128"/>
                  </a:lnTo>
                  <a:cubicBezTo>
                    <a:pt x="8491" y="208"/>
                    <a:pt x="8538" y="317"/>
                    <a:pt x="8538" y="435"/>
                  </a:cubicBezTo>
                  <a:close/>
                  <a:moveTo>
                    <a:pt x="25184" y="1938"/>
                  </a:moveTo>
                  <a:lnTo>
                    <a:pt x="8289" y="1938"/>
                  </a:lnTo>
                  <a:lnTo>
                    <a:pt x="8289" y="437"/>
                  </a:lnTo>
                  <a:cubicBezTo>
                    <a:pt x="8289" y="385"/>
                    <a:pt x="8269" y="340"/>
                    <a:pt x="8236" y="307"/>
                  </a:cubicBezTo>
                  <a:cubicBezTo>
                    <a:pt x="8201" y="272"/>
                    <a:pt x="8156" y="252"/>
                    <a:pt x="8104" y="252"/>
                  </a:cubicBezTo>
                  <a:lnTo>
                    <a:pt x="436" y="252"/>
                  </a:lnTo>
                  <a:cubicBezTo>
                    <a:pt x="385" y="252"/>
                    <a:pt x="340" y="272"/>
                    <a:pt x="307" y="307"/>
                  </a:cubicBezTo>
                  <a:cubicBezTo>
                    <a:pt x="272" y="340"/>
                    <a:pt x="251" y="385"/>
                    <a:pt x="251" y="437"/>
                  </a:cubicBezTo>
                  <a:lnTo>
                    <a:pt x="251" y="27348"/>
                  </a:lnTo>
                  <a:cubicBezTo>
                    <a:pt x="251" y="27391"/>
                    <a:pt x="270" y="27430"/>
                    <a:pt x="298" y="27457"/>
                  </a:cubicBezTo>
                  <a:cubicBezTo>
                    <a:pt x="327" y="27486"/>
                    <a:pt x="364" y="27504"/>
                    <a:pt x="409" y="27504"/>
                  </a:cubicBezTo>
                  <a:lnTo>
                    <a:pt x="25188" y="27504"/>
                  </a:lnTo>
                  <a:cubicBezTo>
                    <a:pt x="25232" y="27504"/>
                    <a:pt x="25271" y="27486"/>
                    <a:pt x="25297" y="27457"/>
                  </a:cubicBezTo>
                  <a:cubicBezTo>
                    <a:pt x="25326" y="27430"/>
                    <a:pt x="25345" y="27389"/>
                    <a:pt x="25345" y="27348"/>
                  </a:cubicBezTo>
                  <a:lnTo>
                    <a:pt x="25345" y="2096"/>
                  </a:lnTo>
                  <a:cubicBezTo>
                    <a:pt x="25345" y="2051"/>
                    <a:pt x="25326" y="2014"/>
                    <a:pt x="25297" y="1985"/>
                  </a:cubicBezTo>
                  <a:cubicBezTo>
                    <a:pt x="25266" y="1956"/>
                    <a:pt x="25229" y="1938"/>
                    <a:pt x="25184" y="193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4" name="Google Shape;1030;p54"/>
          <p:cNvSpPr txBox="1">
            <a:spLocks noGrp="1"/>
          </p:cNvSpPr>
          <p:nvPr>
            <p:ph type="title"/>
          </p:nvPr>
        </p:nvSpPr>
        <p:spPr>
          <a:xfrm>
            <a:off x="2252133" y="323934"/>
            <a:ext cx="2997201" cy="76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hlink"/>
              </a:buClr>
              <a:buSzPts val="1100"/>
            </a:pPr>
            <a:r>
              <a:rPr lang="en" sz="3600" dirty="0">
                <a:solidFill>
                  <a:schemeClr val="bg1"/>
                </a:solidFill>
              </a:rPr>
              <a:t>Interfaces:</a:t>
            </a:r>
            <a:endParaRPr sz="36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965" y="1502450"/>
            <a:ext cx="4663915" cy="439034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52133" y="1273321"/>
            <a:ext cx="993455" cy="707886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Bill</a:t>
            </a:r>
          </a:p>
        </p:txBody>
      </p:sp>
    </p:spTree>
    <p:extLst>
      <p:ext uri="{BB962C8B-B14F-4D97-AF65-F5344CB8AC3E}">
        <p14:creationId xmlns:p14="http://schemas.microsoft.com/office/powerpoint/2010/main" val="3468224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55"/>
          <p:cNvSpPr/>
          <p:nvPr/>
        </p:nvSpPr>
        <p:spPr>
          <a:xfrm rot="10800000" flipH="1">
            <a:off x="152400" y="4980044"/>
            <a:ext cx="3302403" cy="1768257"/>
          </a:xfrm>
          <a:custGeom>
            <a:avLst/>
            <a:gdLst/>
            <a:ahLst/>
            <a:cxnLst/>
            <a:rect l="l" t="t" r="r" b="b"/>
            <a:pathLst>
              <a:path w="54058" h="27964" extrusionOk="0">
                <a:moveTo>
                  <a:pt x="2468" y="26211"/>
                </a:moveTo>
                <a:lnTo>
                  <a:pt x="5067" y="26211"/>
                </a:lnTo>
                <a:cubicBezTo>
                  <a:pt x="5756" y="26211"/>
                  <a:pt x="6392" y="26045"/>
                  <a:pt x="6937" y="25728"/>
                </a:cubicBezTo>
                <a:lnTo>
                  <a:pt x="6937" y="25726"/>
                </a:lnTo>
                <a:cubicBezTo>
                  <a:pt x="7484" y="25409"/>
                  <a:pt x="7948" y="24942"/>
                  <a:pt x="8290" y="24348"/>
                </a:cubicBezTo>
                <a:lnTo>
                  <a:pt x="11409" y="18950"/>
                </a:lnTo>
                <a:cubicBezTo>
                  <a:pt x="11841" y="18206"/>
                  <a:pt x="12429" y="17614"/>
                  <a:pt x="13126" y="17213"/>
                </a:cubicBezTo>
                <a:lnTo>
                  <a:pt x="13128" y="17213"/>
                </a:lnTo>
                <a:cubicBezTo>
                  <a:pt x="13827" y="16810"/>
                  <a:pt x="14631" y="16594"/>
                  <a:pt x="15493" y="16594"/>
                </a:cubicBezTo>
                <a:lnTo>
                  <a:pt x="22104" y="16594"/>
                </a:lnTo>
                <a:cubicBezTo>
                  <a:pt x="22793" y="16594"/>
                  <a:pt x="23429" y="16425"/>
                  <a:pt x="23973" y="16110"/>
                </a:cubicBezTo>
                <a:lnTo>
                  <a:pt x="23973" y="16106"/>
                </a:lnTo>
                <a:cubicBezTo>
                  <a:pt x="24520" y="15792"/>
                  <a:pt x="24985" y="15323"/>
                  <a:pt x="25327" y="14728"/>
                </a:cubicBezTo>
                <a:lnTo>
                  <a:pt x="29772" y="7034"/>
                </a:lnTo>
                <a:cubicBezTo>
                  <a:pt x="30204" y="6287"/>
                  <a:pt x="30792" y="5697"/>
                  <a:pt x="31489" y="5296"/>
                </a:cubicBezTo>
                <a:lnTo>
                  <a:pt x="31491" y="5296"/>
                </a:lnTo>
                <a:cubicBezTo>
                  <a:pt x="32191" y="4893"/>
                  <a:pt x="32995" y="4677"/>
                  <a:pt x="33856" y="4677"/>
                </a:cubicBezTo>
                <a:lnTo>
                  <a:pt x="48096" y="4677"/>
                </a:lnTo>
                <a:cubicBezTo>
                  <a:pt x="48785" y="4677"/>
                  <a:pt x="49421" y="4508"/>
                  <a:pt x="49966" y="4194"/>
                </a:cubicBezTo>
                <a:lnTo>
                  <a:pt x="49966" y="4190"/>
                </a:lnTo>
                <a:cubicBezTo>
                  <a:pt x="50513" y="3875"/>
                  <a:pt x="50977" y="3406"/>
                  <a:pt x="51319" y="2812"/>
                </a:cubicBezTo>
                <a:lnTo>
                  <a:pt x="51323" y="2812"/>
                </a:lnTo>
                <a:lnTo>
                  <a:pt x="51761" y="2049"/>
                </a:lnTo>
                <a:cubicBezTo>
                  <a:pt x="51596" y="1835"/>
                  <a:pt x="51502" y="1566"/>
                  <a:pt x="51502" y="1278"/>
                </a:cubicBezTo>
                <a:cubicBezTo>
                  <a:pt x="51502" y="571"/>
                  <a:pt x="52075" y="1"/>
                  <a:pt x="52779" y="1"/>
                </a:cubicBezTo>
                <a:cubicBezTo>
                  <a:pt x="53486" y="1"/>
                  <a:pt x="54058" y="575"/>
                  <a:pt x="54058" y="1278"/>
                </a:cubicBezTo>
                <a:cubicBezTo>
                  <a:pt x="54058" y="1983"/>
                  <a:pt x="53484" y="2555"/>
                  <a:pt x="52779" y="2555"/>
                </a:cubicBezTo>
                <a:cubicBezTo>
                  <a:pt x="52725" y="2555"/>
                  <a:pt x="52672" y="2553"/>
                  <a:pt x="52620" y="2545"/>
                </a:cubicBezTo>
                <a:lnTo>
                  <a:pt x="52180" y="3305"/>
                </a:lnTo>
                <a:lnTo>
                  <a:pt x="52180" y="3310"/>
                </a:lnTo>
                <a:cubicBezTo>
                  <a:pt x="51748" y="4054"/>
                  <a:pt x="51160" y="4646"/>
                  <a:pt x="50463" y="5047"/>
                </a:cubicBezTo>
                <a:lnTo>
                  <a:pt x="50461" y="5047"/>
                </a:lnTo>
                <a:cubicBezTo>
                  <a:pt x="49762" y="5450"/>
                  <a:pt x="48956" y="5666"/>
                  <a:pt x="48096" y="5666"/>
                </a:cubicBezTo>
                <a:lnTo>
                  <a:pt x="33856" y="5666"/>
                </a:lnTo>
                <a:cubicBezTo>
                  <a:pt x="33167" y="5666"/>
                  <a:pt x="32532" y="5833"/>
                  <a:pt x="31987" y="6149"/>
                </a:cubicBezTo>
                <a:lnTo>
                  <a:pt x="31987" y="6151"/>
                </a:lnTo>
                <a:cubicBezTo>
                  <a:pt x="31440" y="6468"/>
                  <a:pt x="30975" y="6935"/>
                  <a:pt x="30632" y="7529"/>
                </a:cubicBezTo>
                <a:lnTo>
                  <a:pt x="26184" y="15234"/>
                </a:lnTo>
                <a:cubicBezTo>
                  <a:pt x="25752" y="15979"/>
                  <a:pt x="25162" y="16571"/>
                  <a:pt x="24467" y="16972"/>
                </a:cubicBezTo>
                <a:lnTo>
                  <a:pt x="24463" y="16972"/>
                </a:lnTo>
                <a:cubicBezTo>
                  <a:pt x="23764" y="17375"/>
                  <a:pt x="22960" y="17591"/>
                  <a:pt x="22098" y="17591"/>
                </a:cubicBezTo>
                <a:lnTo>
                  <a:pt x="15491" y="17591"/>
                </a:lnTo>
                <a:cubicBezTo>
                  <a:pt x="14802" y="17591"/>
                  <a:pt x="14167" y="17757"/>
                  <a:pt x="13622" y="18074"/>
                </a:cubicBezTo>
                <a:lnTo>
                  <a:pt x="13622" y="18076"/>
                </a:lnTo>
                <a:cubicBezTo>
                  <a:pt x="13075" y="18393"/>
                  <a:pt x="12608" y="18860"/>
                  <a:pt x="12267" y="19454"/>
                </a:cubicBezTo>
                <a:lnTo>
                  <a:pt x="9149" y="24852"/>
                </a:lnTo>
                <a:cubicBezTo>
                  <a:pt x="8717" y="25598"/>
                  <a:pt x="8129" y="26189"/>
                  <a:pt x="7432" y="26590"/>
                </a:cubicBezTo>
                <a:lnTo>
                  <a:pt x="7428" y="26590"/>
                </a:lnTo>
                <a:cubicBezTo>
                  <a:pt x="6731" y="26993"/>
                  <a:pt x="5925" y="27208"/>
                  <a:pt x="5063" y="27208"/>
                </a:cubicBezTo>
                <a:lnTo>
                  <a:pt x="2446" y="27208"/>
                </a:lnTo>
                <a:cubicBezTo>
                  <a:pt x="2244" y="27655"/>
                  <a:pt x="1798" y="27963"/>
                  <a:pt x="1278" y="27963"/>
                </a:cubicBezTo>
                <a:cubicBezTo>
                  <a:pt x="572" y="27963"/>
                  <a:pt x="1" y="27389"/>
                  <a:pt x="1" y="26684"/>
                </a:cubicBezTo>
                <a:cubicBezTo>
                  <a:pt x="1" y="25981"/>
                  <a:pt x="574" y="25407"/>
                  <a:pt x="1278" y="25407"/>
                </a:cubicBezTo>
                <a:cubicBezTo>
                  <a:pt x="1818" y="25405"/>
                  <a:pt x="2281" y="25738"/>
                  <a:pt x="2468" y="2621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44" name="Google Shape;1044;p55"/>
          <p:cNvSpPr/>
          <p:nvPr/>
        </p:nvSpPr>
        <p:spPr>
          <a:xfrm>
            <a:off x="1088498" y="5075310"/>
            <a:ext cx="290036" cy="289479"/>
          </a:xfrm>
          <a:custGeom>
            <a:avLst/>
            <a:gdLst/>
            <a:ahLst/>
            <a:cxnLst/>
            <a:rect l="l" t="t" r="r" b="b"/>
            <a:pathLst>
              <a:path w="949" h="947" extrusionOk="0">
                <a:moveTo>
                  <a:pt x="473" y="0"/>
                </a:moveTo>
                <a:lnTo>
                  <a:pt x="948" y="946"/>
                </a:lnTo>
                <a:lnTo>
                  <a:pt x="0" y="9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45" name="Google Shape;1045;p55"/>
          <p:cNvSpPr/>
          <p:nvPr/>
        </p:nvSpPr>
        <p:spPr>
          <a:xfrm rot="5400000">
            <a:off x="1249795" y="5822267"/>
            <a:ext cx="315709" cy="315768"/>
          </a:xfrm>
          <a:custGeom>
            <a:avLst/>
            <a:gdLst/>
            <a:ahLst/>
            <a:cxnLst/>
            <a:rect l="l" t="t" r="r" b="b"/>
            <a:pathLst>
              <a:path w="1033" h="1033" extrusionOk="0">
                <a:moveTo>
                  <a:pt x="1033" y="198"/>
                </a:moveTo>
                <a:lnTo>
                  <a:pt x="714" y="516"/>
                </a:lnTo>
                <a:lnTo>
                  <a:pt x="1033" y="835"/>
                </a:lnTo>
                <a:lnTo>
                  <a:pt x="837" y="1033"/>
                </a:lnTo>
                <a:lnTo>
                  <a:pt x="517" y="714"/>
                </a:lnTo>
                <a:lnTo>
                  <a:pt x="198" y="1033"/>
                </a:lnTo>
                <a:lnTo>
                  <a:pt x="1" y="835"/>
                </a:lnTo>
                <a:lnTo>
                  <a:pt x="319" y="516"/>
                </a:lnTo>
                <a:lnTo>
                  <a:pt x="1" y="198"/>
                </a:lnTo>
                <a:lnTo>
                  <a:pt x="198" y="0"/>
                </a:lnTo>
                <a:lnTo>
                  <a:pt x="517" y="319"/>
                </a:lnTo>
                <a:lnTo>
                  <a:pt x="83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" name="Google Shape;1070;p57"/>
          <p:cNvSpPr txBox="1">
            <a:spLocks/>
          </p:cNvSpPr>
          <p:nvPr/>
        </p:nvSpPr>
        <p:spPr>
          <a:xfrm>
            <a:off x="2819398" y="1384063"/>
            <a:ext cx="6256867" cy="4438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pPr algn="ctr"/>
            <a:r>
              <a:rPr lang="en-US" sz="9600" kern="0" dirty="0"/>
              <a:t>Thanks</a:t>
            </a:r>
            <a:r>
              <a:rPr lang="en-US" sz="9600" kern="0" dirty="0">
                <a:solidFill>
                  <a:schemeClr val="dk2"/>
                </a:solidFill>
              </a:rPr>
              <a:t>!</a:t>
            </a:r>
            <a:br>
              <a:rPr lang="en-US" sz="9600" kern="0" dirty="0">
                <a:solidFill>
                  <a:schemeClr val="dk2"/>
                </a:solidFill>
              </a:rPr>
            </a:br>
            <a:r>
              <a:rPr lang="en-US" sz="9600" kern="0" dirty="0">
                <a:solidFill>
                  <a:schemeClr val="dk2"/>
                </a:solidFill>
              </a:rPr>
              <a:t>For your lessons!</a:t>
            </a:r>
          </a:p>
        </p:txBody>
      </p:sp>
    </p:spTree>
    <p:extLst>
      <p:ext uri="{BB962C8B-B14F-4D97-AF65-F5344CB8AC3E}">
        <p14:creationId xmlns:p14="http://schemas.microsoft.com/office/powerpoint/2010/main" val="751974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36"/>
          <p:cNvGrpSpPr/>
          <p:nvPr/>
        </p:nvGrpSpPr>
        <p:grpSpPr>
          <a:xfrm>
            <a:off x="2659567" y="4331533"/>
            <a:ext cx="3189400" cy="782067"/>
            <a:chOff x="5489850" y="1719050"/>
            <a:chExt cx="2392050" cy="586550"/>
          </a:xfrm>
        </p:grpSpPr>
        <p:sp>
          <p:nvSpPr>
            <p:cNvPr id="547" name="Google Shape;547;p36"/>
            <p:cNvSpPr/>
            <p:nvPr/>
          </p:nvSpPr>
          <p:spPr>
            <a:xfrm>
              <a:off x="5577600" y="177520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5489850" y="171905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549" name="Google Shape;549;p36"/>
          <p:cNvGrpSpPr/>
          <p:nvPr/>
        </p:nvGrpSpPr>
        <p:grpSpPr>
          <a:xfrm>
            <a:off x="7806641" y="3101453"/>
            <a:ext cx="3189400" cy="782067"/>
            <a:chOff x="5489850" y="1719050"/>
            <a:chExt cx="2392050" cy="586550"/>
          </a:xfrm>
        </p:grpSpPr>
        <p:sp>
          <p:nvSpPr>
            <p:cNvPr id="550" name="Google Shape;550;p36"/>
            <p:cNvSpPr/>
            <p:nvPr/>
          </p:nvSpPr>
          <p:spPr>
            <a:xfrm>
              <a:off x="5577600" y="177520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5489850" y="171905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555" name="Google Shape;555;p36"/>
          <p:cNvGrpSpPr/>
          <p:nvPr/>
        </p:nvGrpSpPr>
        <p:grpSpPr>
          <a:xfrm>
            <a:off x="2659567" y="2144000"/>
            <a:ext cx="3189400" cy="782067"/>
            <a:chOff x="5489850" y="1719050"/>
            <a:chExt cx="2392050" cy="586550"/>
          </a:xfrm>
        </p:grpSpPr>
        <p:sp>
          <p:nvSpPr>
            <p:cNvPr id="556" name="Google Shape;556;p36"/>
            <p:cNvSpPr/>
            <p:nvPr/>
          </p:nvSpPr>
          <p:spPr>
            <a:xfrm>
              <a:off x="5577600" y="177520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5489850" y="171905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558" name="Google Shape;558;p36"/>
          <p:cNvSpPr/>
          <p:nvPr/>
        </p:nvSpPr>
        <p:spPr>
          <a:xfrm>
            <a:off x="6297825" y="3014533"/>
            <a:ext cx="1254435" cy="955909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0" name="Google Shape;560;p36"/>
          <p:cNvSpPr/>
          <p:nvPr/>
        </p:nvSpPr>
        <p:spPr>
          <a:xfrm>
            <a:off x="1077900" y="4330167"/>
            <a:ext cx="1254435" cy="955909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1" name="Google Shape;561;p36"/>
          <p:cNvSpPr/>
          <p:nvPr/>
        </p:nvSpPr>
        <p:spPr>
          <a:xfrm>
            <a:off x="1083217" y="2047044"/>
            <a:ext cx="1254435" cy="955911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2" name="Google Shape;562;p36"/>
          <p:cNvSpPr txBox="1">
            <a:spLocks noGrp="1"/>
          </p:cNvSpPr>
          <p:nvPr>
            <p:ph type="title"/>
          </p:nvPr>
        </p:nvSpPr>
        <p:spPr>
          <a:xfrm>
            <a:off x="2998475" y="2266820"/>
            <a:ext cx="2511600" cy="53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Function</a:t>
            </a:r>
            <a:endParaRPr dirty="0"/>
          </a:p>
        </p:txBody>
      </p:sp>
      <p:sp>
        <p:nvSpPr>
          <p:cNvPr id="564" name="Google Shape;564;p36"/>
          <p:cNvSpPr txBox="1">
            <a:spLocks noGrp="1"/>
          </p:cNvSpPr>
          <p:nvPr>
            <p:ph type="title" idx="2"/>
          </p:nvPr>
        </p:nvSpPr>
        <p:spPr>
          <a:xfrm rot="1296">
            <a:off x="1176916" y="4434876"/>
            <a:ext cx="1060800" cy="791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03</a:t>
            </a:r>
            <a:endParaRPr dirty="0"/>
          </a:p>
        </p:txBody>
      </p:sp>
      <p:sp>
        <p:nvSpPr>
          <p:cNvPr id="565" name="Google Shape;565;p36"/>
          <p:cNvSpPr txBox="1">
            <a:spLocks noGrp="1"/>
          </p:cNvSpPr>
          <p:nvPr>
            <p:ph type="title" idx="3"/>
          </p:nvPr>
        </p:nvSpPr>
        <p:spPr>
          <a:xfrm>
            <a:off x="6399593" y="3134320"/>
            <a:ext cx="1060800" cy="791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02</a:t>
            </a:r>
            <a:endParaRPr dirty="0"/>
          </a:p>
        </p:txBody>
      </p:sp>
      <p:sp>
        <p:nvSpPr>
          <p:cNvPr id="566" name="Google Shape;566;p36"/>
          <p:cNvSpPr txBox="1">
            <a:spLocks noGrp="1"/>
          </p:cNvSpPr>
          <p:nvPr>
            <p:ph type="title" idx="4"/>
          </p:nvPr>
        </p:nvSpPr>
        <p:spPr>
          <a:xfrm>
            <a:off x="8089641" y="3225687"/>
            <a:ext cx="2506400" cy="533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Database</a:t>
            </a:r>
            <a:endParaRPr dirty="0"/>
          </a:p>
        </p:txBody>
      </p:sp>
      <p:sp>
        <p:nvSpPr>
          <p:cNvPr id="568" name="Google Shape;568;p36"/>
          <p:cNvSpPr txBox="1">
            <a:spLocks noGrp="1"/>
          </p:cNvSpPr>
          <p:nvPr>
            <p:ph type="title" idx="6"/>
          </p:nvPr>
        </p:nvSpPr>
        <p:spPr>
          <a:xfrm>
            <a:off x="2939967" y="4441333"/>
            <a:ext cx="2511600" cy="53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Interfaces</a:t>
            </a:r>
            <a:endParaRPr dirty="0"/>
          </a:p>
        </p:txBody>
      </p:sp>
      <p:sp>
        <p:nvSpPr>
          <p:cNvPr id="573" name="Google Shape;573;p36"/>
          <p:cNvSpPr txBox="1">
            <a:spLocks noGrp="1"/>
          </p:cNvSpPr>
          <p:nvPr>
            <p:ph type="title" idx="14"/>
          </p:nvPr>
        </p:nvSpPr>
        <p:spPr>
          <a:xfrm rot="1302">
            <a:off x="1176917" y="2144199"/>
            <a:ext cx="1056400" cy="791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01</a:t>
            </a:r>
            <a:endParaRPr dirty="0"/>
          </a:p>
        </p:txBody>
      </p:sp>
      <p:sp>
        <p:nvSpPr>
          <p:cNvPr id="574" name="Google Shape;574;p36"/>
          <p:cNvSpPr txBox="1">
            <a:spLocks noGrp="1"/>
          </p:cNvSpPr>
          <p:nvPr>
            <p:ph type="title" idx="15"/>
          </p:nvPr>
        </p:nvSpPr>
        <p:spPr>
          <a:xfrm>
            <a:off x="960000" y="1247884"/>
            <a:ext cx="2485933" cy="75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600" dirty="0"/>
              <a:t>Contents:</a:t>
            </a:r>
            <a:endParaRPr sz="36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832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9" name="Google Shape;1019;p54"/>
          <p:cNvGrpSpPr/>
          <p:nvPr/>
        </p:nvGrpSpPr>
        <p:grpSpPr>
          <a:xfrm rot="117939" flipH="1">
            <a:off x="9095227" y="2734884"/>
            <a:ext cx="2533763" cy="2533472"/>
            <a:chOff x="277881" y="2901316"/>
            <a:chExt cx="1900344" cy="1900126"/>
          </a:xfrm>
        </p:grpSpPr>
        <p:sp>
          <p:nvSpPr>
            <p:cNvPr id="1020" name="Google Shape;1020;p54"/>
            <p:cNvSpPr/>
            <p:nvPr/>
          </p:nvSpPr>
          <p:spPr>
            <a:xfrm>
              <a:off x="402450" y="3248988"/>
              <a:ext cx="1354500" cy="1354500"/>
            </a:xfrm>
            <a:prstGeom prst="ellipse">
              <a:avLst/>
            </a:prstGeom>
            <a:solidFill>
              <a:srgbClr val="1B22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1021" name="Google Shape;1021;p54"/>
            <p:cNvGrpSpPr/>
            <p:nvPr/>
          </p:nvGrpSpPr>
          <p:grpSpPr>
            <a:xfrm rot="2322109">
              <a:off x="551788" y="3175815"/>
              <a:ext cx="1352529" cy="1351128"/>
              <a:chOff x="200055" y="3556746"/>
              <a:chExt cx="869964" cy="869063"/>
            </a:xfrm>
          </p:grpSpPr>
          <p:sp>
            <p:nvSpPr>
              <p:cNvPr id="1022" name="Google Shape;1022;p54"/>
              <p:cNvSpPr/>
              <p:nvPr/>
            </p:nvSpPr>
            <p:spPr>
              <a:xfrm>
                <a:off x="200055" y="3556746"/>
                <a:ext cx="868968" cy="868968"/>
              </a:xfrm>
              <a:custGeom>
                <a:avLst/>
                <a:gdLst/>
                <a:ahLst/>
                <a:cxnLst/>
                <a:rect l="l" t="t" r="r" b="b"/>
                <a:pathLst>
                  <a:path w="18323" h="18323" extrusionOk="0">
                    <a:moveTo>
                      <a:pt x="15639" y="2684"/>
                    </a:moveTo>
                    <a:cubicBezTo>
                      <a:pt x="17358" y="4401"/>
                      <a:pt x="18323" y="6731"/>
                      <a:pt x="18323" y="9162"/>
                    </a:cubicBezTo>
                    <a:cubicBezTo>
                      <a:pt x="18323" y="11590"/>
                      <a:pt x="17358" y="13920"/>
                      <a:pt x="15639" y="15639"/>
                    </a:cubicBezTo>
                    <a:cubicBezTo>
                      <a:pt x="13922" y="17356"/>
                      <a:pt x="11592" y="18323"/>
                      <a:pt x="9162" y="18323"/>
                    </a:cubicBezTo>
                    <a:cubicBezTo>
                      <a:pt x="6733" y="18323"/>
                      <a:pt x="4403" y="17356"/>
                      <a:pt x="2684" y="15639"/>
                    </a:cubicBezTo>
                    <a:cubicBezTo>
                      <a:pt x="967" y="13920"/>
                      <a:pt x="1" y="11590"/>
                      <a:pt x="1" y="9162"/>
                    </a:cubicBezTo>
                    <a:cubicBezTo>
                      <a:pt x="1" y="6731"/>
                      <a:pt x="967" y="4401"/>
                      <a:pt x="2684" y="2684"/>
                    </a:cubicBezTo>
                    <a:cubicBezTo>
                      <a:pt x="4403" y="965"/>
                      <a:pt x="6733" y="1"/>
                      <a:pt x="9162" y="1"/>
                    </a:cubicBezTo>
                    <a:cubicBezTo>
                      <a:pt x="11592" y="1"/>
                      <a:pt x="13922" y="965"/>
                      <a:pt x="15639" y="2684"/>
                    </a:cubicBezTo>
                    <a:close/>
                  </a:path>
                </a:pathLst>
              </a:custGeom>
              <a:solidFill>
                <a:srgbClr val="EB535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23" name="Google Shape;1023;p54"/>
              <p:cNvSpPr/>
              <p:nvPr/>
            </p:nvSpPr>
            <p:spPr>
              <a:xfrm>
                <a:off x="311314" y="3605499"/>
                <a:ext cx="474914" cy="486723"/>
              </a:xfrm>
              <a:custGeom>
                <a:avLst/>
                <a:gdLst/>
                <a:ahLst/>
                <a:cxnLst/>
                <a:rect l="l" t="t" r="r" b="b"/>
                <a:pathLst>
                  <a:path w="10014" h="10263" extrusionOk="0">
                    <a:moveTo>
                      <a:pt x="8596" y="30"/>
                    </a:moveTo>
                    <a:cubicBezTo>
                      <a:pt x="9008" y="54"/>
                      <a:pt x="9368" y="246"/>
                      <a:pt x="9620" y="536"/>
                    </a:cubicBezTo>
                    <a:cubicBezTo>
                      <a:pt x="9871" y="823"/>
                      <a:pt x="10013" y="1206"/>
                      <a:pt x="9986" y="1617"/>
                    </a:cubicBezTo>
                    <a:cubicBezTo>
                      <a:pt x="9962" y="2028"/>
                      <a:pt x="9769" y="2388"/>
                      <a:pt x="9481" y="2641"/>
                    </a:cubicBezTo>
                    <a:cubicBezTo>
                      <a:pt x="9193" y="2892"/>
                      <a:pt x="8810" y="3034"/>
                      <a:pt x="8401" y="3009"/>
                    </a:cubicBezTo>
                    <a:cubicBezTo>
                      <a:pt x="7990" y="2983"/>
                      <a:pt x="7630" y="2789"/>
                      <a:pt x="7379" y="2501"/>
                    </a:cubicBezTo>
                    <a:cubicBezTo>
                      <a:pt x="7126" y="2214"/>
                      <a:pt x="6984" y="1831"/>
                      <a:pt x="7011" y="1420"/>
                    </a:cubicBezTo>
                    <a:cubicBezTo>
                      <a:pt x="7036" y="1009"/>
                      <a:pt x="7229" y="649"/>
                      <a:pt x="7517" y="398"/>
                    </a:cubicBezTo>
                    <a:cubicBezTo>
                      <a:pt x="7805" y="145"/>
                      <a:pt x="8187" y="1"/>
                      <a:pt x="8596" y="30"/>
                    </a:cubicBezTo>
                    <a:close/>
                    <a:moveTo>
                      <a:pt x="3032" y="6968"/>
                    </a:moveTo>
                    <a:cubicBezTo>
                      <a:pt x="3482" y="6995"/>
                      <a:pt x="3879" y="7206"/>
                      <a:pt x="4155" y="7519"/>
                    </a:cubicBezTo>
                    <a:cubicBezTo>
                      <a:pt x="4432" y="7836"/>
                      <a:pt x="4587" y="8255"/>
                      <a:pt x="4558" y="8707"/>
                    </a:cubicBezTo>
                    <a:cubicBezTo>
                      <a:pt x="4531" y="9158"/>
                      <a:pt x="4319" y="9555"/>
                      <a:pt x="4007" y="9830"/>
                    </a:cubicBezTo>
                    <a:cubicBezTo>
                      <a:pt x="3690" y="10108"/>
                      <a:pt x="3270" y="10262"/>
                      <a:pt x="2818" y="10233"/>
                    </a:cubicBezTo>
                    <a:cubicBezTo>
                      <a:pt x="2368" y="10205"/>
                      <a:pt x="1971" y="9995"/>
                      <a:pt x="1695" y="9680"/>
                    </a:cubicBezTo>
                    <a:cubicBezTo>
                      <a:pt x="1418" y="9366"/>
                      <a:pt x="1263" y="8946"/>
                      <a:pt x="1292" y="8496"/>
                    </a:cubicBezTo>
                    <a:cubicBezTo>
                      <a:pt x="1319" y="8045"/>
                      <a:pt x="1531" y="7648"/>
                      <a:pt x="1843" y="7373"/>
                    </a:cubicBezTo>
                    <a:cubicBezTo>
                      <a:pt x="2160" y="7093"/>
                      <a:pt x="2582" y="6937"/>
                      <a:pt x="3032" y="6968"/>
                    </a:cubicBezTo>
                    <a:close/>
                    <a:moveTo>
                      <a:pt x="3949" y="7702"/>
                    </a:moveTo>
                    <a:cubicBezTo>
                      <a:pt x="3721" y="7441"/>
                      <a:pt x="3392" y="7268"/>
                      <a:pt x="3015" y="7241"/>
                    </a:cubicBezTo>
                    <a:cubicBezTo>
                      <a:pt x="2641" y="7217"/>
                      <a:pt x="2292" y="7348"/>
                      <a:pt x="2033" y="7576"/>
                    </a:cubicBezTo>
                    <a:cubicBezTo>
                      <a:pt x="1769" y="7805"/>
                      <a:pt x="1597" y="8134"/>
                      <a:pt x="1572" y="8510"/>
                    </a:cubicBezTo>
                    <a:cubicBezTo>
                      <a:pt x="1545" y="8884"/>
                      <a:pt x="1677" y="9234"/>
                      <a:pt x="1905" y="9493"/>
                    </a:cubicBezTo>
                    <a:cubicBezTo>
                      <a:pt x="2135" y="9756"/>
                      <a:pt x="2464" y="9929"/>
                      <a:pt x="2839" y="9954"/>
                    </a:cubicBezTo>
                    <a:cubicBezTo>
                      <a:pt x="3215" y="9980"/>
                      <a:pt x="3565" y="9849"/>
                      <a:pt x="3824" y="9621"/>
                    </a:cubicBezTo>
                    <a:cubicBezTo>
                      <a:pt x="4085" y="9390"/>
                      <a:pt x="4258" y="9061"/>
                      <a:pt x="4284" y="8687"/>
                    </a:cubicBezTo>
                    <a:cubicBezTo>
                      <a:pt x="4307" y="8313"/>
                      <a:pt x="4177" y="7965"/>
                      <a:pt x="3949" y="7702"/>
                    </a:cubicBezTo>
                    <a:close/>
                    <a:moveTo>
                      <a:pt x="1027" y="4124"/>
                    </a:moveTo>
                    <a:cubicBezTo>
                      <a:pt x="1288" y="4142"/>
                      <a:pt x="1518" y="4262"/>
                      <a:pt x="1679" y="4445"/>
                    </a:cubicBezTo>
                    <a:cubicBezTo>
                      <a:pt x="1841" y="4628"/>
                      <a:pt x="1932" y="4872"/>
                      <a:pt x="1913" y="5134"/>
                    </a:cubicBezTo>
                    <a:cubicBezTo>
                      <a:pt x="1895" y="5397"/>
                      <a:pt x="1776" y="5625"/>
                      <a:pt x="1592" y="5787"/>
                    </a:cubicBezTo>
                    <a:cubicBezTo>
                      <a:pt x="1409" y="5946"/>
                      <a:pt x="1165" y="6038"/>
                      <a:pt x="904" y="6022"/>
                    </a:cubicBezTo>
                    <a:cubicBezTo>
                      <a:pt x="640" y="6003"/>
                      <a:pt x="412" y="5882"/>
                      <a:pt x="254" y="5699"/>
                    </a:cubicBezTo>
                    <a:cubicBezTo>
                      <a:pt x="91" y="5516"/>
                      <a:pt x="1" y="5273"/>
                      <a:pt x="19" y="5010"/>
                    </a:cubicBezTo>
                    <a:cubicBezTo>
                      <a:pt x="36" y="4749"/>
                      <a:pt x="157" y="4519"/>
                      <a:pt x="340" y="4360"/>
                    </a:cubicBezTo>
                    <a:cubicBezTo>
                      <a:pt x="523" y="4196"/>
                      <a:pt x="768" y="4105"/>
                      <a:pt x="1027" y="4124"/>
                    </a:cubicBezTo>
                    <a:close/>
                    <a:moveTo>
                      <a:pt x="1471" y="4628"/>
                    </a:moveTo>
                    <a:cubicBezTo>
                      <a:pt x="1358" y="4496"/>
                      <a:pt x="1196" y="4412"/>
                      <a:pt x="1008" y="4399"/>
                    </a:cubicBezTo>
                    <a:cubicBezTo>
                      <a:pt x="823" y="4387"/>
                      <a:pt x="651" y="4451"/>
                      <a:pt x="521" y="4566"/>
                    </a:cubicBezTo>
                    <a:cubicBezTo>
                      <a:pt x="390" y="4679"/>
                      <a:pt x="305" y="4842"/>
                      <a:pt x="291" y="5029"/>
                    </a:cubicBezTo>
                    <a:cubicBezTo>
                      <a:pt x="278" y="5214"/>
                      <a:pt x="342" y="5389"/>
                      <a:pt x="455" y="5518"/>
                    </a:cubicBezTo>
                    <a:cubicBezTo>
                      <a:pt x="568" y="5646"/>
                      <a:pt x="733" y="5734"/>
                      <a:pt x="918" y="5746"/>
                    </a:cubicBezTo>
                    <a:cubicBezTo>
                      <a:pt x="1103" y="5759"/>
                      <a:pt x="1278" y="5695"/>
                      <a:pt x="1407" y="5582"/>
                    </a:cubicBezTo>
                    <a:cubicBezTo>
                      <a:pt x="1535" y="5469"/>
                      <a:pt x="1623" y="5304"/>
                      <a:pt x="1636" y="5119"/>
                    </a:cubicBezTo>
                    <a:cubicBezTo>
                      <a:pt x="1648" y="4928"/>
                      <a:pt x="1584" y="4757"/>
                      <a:pt x="1471" y="4628"/>
                    </a:cubicBezTo>
                    <a:close/>
                    <a:moveTo>
                      <a:pt x="8578" y="305"/>
                    </a:moveTo>
                    <a:cubicBezTo>
                      <a:pt x="8245" y="285"/>
                      <a:pt x="7930" y="400"/>
                      <a:pt x="7700" y="603"/>
                    </a:cubicBezTo>
                    <a:cubicBezTo>
                      <a:pt x="7465" y="809"/>
                      <a:pt x="7311" y="1101"/>
                      <a:pt x="7289" y="1436"/>
                    </a:cubicBezTo>
                    <a:cubicBezTo>
                      <a:pt x="7268" y="1769"/>
                      <a:pt x="7383" y="2080"/>
                      <a:pt x="7587" y="2314"/>
                    </a:cubicBezTo>
                    <a:cubicBezTo>
                      <a:pt x="7790" y="2549"/>
                      <a:pt x="8084" y="2703"/>
                      <a:pt x="8420" y="2726"/>
                    </a:cubicBezTo>
                    <a:cubicBezTo>
                      <a:pt x="8753" y="2746"/>
                      <a:pt x="9065" y="2631"/>
                      <a:pt x="9298" y="2427"/>
                    </a:cubicBezTo>
                    <a:cubicBezTo>
                      <a:pt x="9532" y="2224"/>
                      <a:pt x="9686" y="1930"/>
                      <a:pt x="9709" y="1595"/>
                    </a:cubicBezTo>
                    <a:cubicBezTo>
                      <a:pt x="9756" y="926"/>
                      <a:pt x="9250" y="348"/>
                      <a:pt x="8578" y="305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24" name="Google Shape;1024;p54"/>
              <p:cNvSpPr/>
              <p:nvPr/>
            </p:nvSpPr>
            <p:spPr>
              <a:xfrm>
                <a:off x="270576" y="3701013"/>
                <a:ext cx="799443" cy="724796"/>
              </a:xfrm>
              <a:custGeom>
                <a:avLst/>
                <a:gdLst/>
                <a:ahLst/>
                <a:cxnLst/>
                <a:rect l="l" t="t" r="r" b="b"/>
                <a:pathLst>
                  <a:path w="16857" h="15283" extrusionOk="0">
                    <a:moveTo>
                      <a:pt x="14493" y="0"/>
                    </a:moveTo>
                    <a:cubicBezTo>
                      <a:pt x="15653" y="1289"/>
                      <a:pt x="16445" y="2904"/>
                      <a:pt x="16725" y="4676"/>
                    </a:cubicBezTo>
                    <a:cubicBezTo>
                      <a:pt x="16272" y="4697"/>
                      <a:pt x="15859" y="4874"/>
                      <a:pt x="15534" y="5159"/>
                    </a:cubicBezTo>
                    <a:cubicBezTo>
                      <a:pt x="15160" y="5488"/>
                      <a:pt x="14911" y="5961"/>
                      <a:pt x="14874" y="6498"/>
                    </a:cubicBezTo>
                    <a:cubicBezTo>
                      <a:pt x="14839" y="7035"/>
                      <a:pt x="15026" y="7537"/>
                      <a:pt x="15355" y="7911"/>
                    </a:cubicBezTo>
                    <a:cubicBezTo>
                      <a:pt x="15645" y="8244"/>
                      <a:pt x="16048" y="8476"/>
                      <a:pt x="16509" y="8552"/>
                    </a:cubicBezTo>
                    <a:cubicBezTo>
                      <a:pt x="15478" y="12311"/>
                      <a:pt x="12131" y="15053"/>
                      <a:pt x="8187" y="15266"/>
                    </a:cubicBezTo>
                    <a:cubicBezTo>
                      <a:pt x="8195" y="15201"/>
                      <a:pt x="8201" y="15139"/>
                      <a:pt x="8207" y="15075"/>
                    </a:cubicBezTo>
                    <a:cubicBezTo>
                      <a:pt x="8244" y="14479"/>
                      <a:pt x="8039" y="13926"/>
                      <a:pt x="7677" y="13510"/>
                    </a:cubicBezTo>
                    <a:cubicBezTo>
                      <a:pt x="7313" y="13093"/>
                      <a:pt x="6790" y="12819"/>
                      <a:pt x="6196" y="12780"/>
                    </a:cubicBezTo>
                    <a:cubicBezTo>
                      <a:pt x="5602" y="12741"/>
                      <a:pt x="5047" y="12947"/>
                      <a:pt x="4631" y="13309"/>
                    </a:cubicBezTo>
                    <a:cubicBezTo>
                      <a:pt x="4288" y="13611"/>
                      <a:pt x="4043" y="14016"/>
                      <a:pt x="3942" y="14485"/>
                    </a:cubicBezTo>
                    <a:cubicBezTo>
                      <a:pt x="2320" y="13759"/>
                      <a:pt x="954" y="12583"/>
                      <a:pt x="0" y="11117"/>
                    </a:cubicBezTo>
                    <a:cubicBezTo>
                      <a:pt x="3899" y="11551"/>
                      <a:pt x="5402" y="10839"/>
                      <a:pt x="6829" y="7921"/>
                    </a:cubicBezTo>
                    <a:cubicBezTo>
                      <a:pt x="8343" y="4826"/>
                      <a:pt x="11113" y="8604"/>
                      <a:pt x="12322" y="3691"/>
                    </a:cubicBezTo>
                    <a:cubicBezTo>
                      <a:pt x="12892" y="1372"/>
                      <a:pt x="13749" y="391"/>
                      <a:pt x="14493" y="0"/>
                    </a:cubicBezTo>
                    <a:close/>
                    <a:moveTo>
                      <a:pt x="16764" y="4954"/>
                    </a:moveTo>
                    <a:cubicBezTo>
                      <a:pt x="16365" y="4966"/>
                      <a:pt x="16001" y="5120"/>
                      <a:pt x="15717" y="5367"/>
                    </a:cubicBezTo>
                    <a:cubicBezTo>
                      <a:pt x="15396" y="5649"/>
                      <a:pt x="15180" y="6056"/>
                      <a:pt x="15151" y="6513"/>
                    </a:cubicBezTo>
                    <a:cubicBezTo>
                      <a:pt x="15123" y="6973"/>
                      <a:pt x="15283" y="7403"/>
                      <a:pt x="15563" y="7724"/>
                    </a:cubicBezTo>
                    <a:cubicBezTo>
                      <a:pt x="15818" y="8014"/>
                      <a:pt x="16171" y="8217"/>
                      <a:pt x="16579" y="8277"/>
                    </a:cubicBezTo>
                    <a:cubicBezTo>
                      <a:pt x="16700" y="7771"/>
                      <a:pt x="16782" y="7251"/>
                      <a:pt x="16815" y="6714"/>
                    </a:cubicBezTo>
                    <a:cubicBezTo>
                      <a:pt x="16856" y="6118"/>
                      <a:pt x="16838" y="5528"/>
                      <a:pt x="16764" y="4954"/>
                    </a:cubicBezTo>
                    <a:close/>
                    <a:moveTo>
                      <a:pt x="7905" y="15277"/>
                    </a:moveTo>
                    <a:cubicBezTo>
                      <a:pt x="7919" y="15205"/>
                      <a:pt x="7930" y="15133"/>
                      <a:pt x="7932" y="15055"/>
                    </a:cubicBezTo>
                    <a:cubicBezTo>
                      <a:pt x="7965" y="14536"/>
                      <a:pt x="7786" y="14053"/>
                      <a:pt x="7469" y="13693"/>
                    </a:cubicBezTo>
                    <a:cubicBezTo>
                      <a:pt x="7150" y="13329"/>
                      <a:pt x="6696" y="13091"/>
                      <a:pt x="6178" y="13056"/>
                    </a:cubicBezTo>
                    <a:cubicBezTo>
                      <a:pt x="5659" y="13021"/>
                      <a:pt x="5176" y="13200"/>
                      <a:pt x="4816" y="13518"/>
                    </a:cubicBezTo>
                    <a:cubicBezTo>
                      <a:pt x="4506" y="13790"/>
                      <a:pt x="4284" y="14164"/>
                      <a:pt x="4208" y="14594"/>
                    </a:cubicBezTo>
                    <a:cubicBezTo>
                      <a:pt x="5098" y="14960"/>
                      <a:pt x="6064" y="15190"/>
                      <a:pt x="7082" y="15258"/>
                    </a:cubicBezTo>
                    <a:cubicBezTo>
                      <a:pt x="7358" y="15279"/>
                      <a:pt x="7633" y="15283"/>
                      <a:pt x="7905" y="15277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25" name="Google Shape;1025;p54"/>
              <p:cNvSpPr/>
              <p:nvPr/>
            </p:nvSpPr>
            <p:spPr>
              <a:xfrm>
                <a:off x="731547" y="4048069"/>
                <a:ext cx="85887" cy="85697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1807" extrusionOk="0">
                    <a:moveTo>
                      <a:pt x="961" y="31"/>
                    </a:moveTo>
                    <a:cubicBezTo>
                      <a:pt x="1442" y="64"/>
                      <a:pt x="1810" y="478"/>
                      <a:pt x="1777" y="959"/>
                    </a:cubicBezTo>
                    <a:cubicBezTo>
                      <a:pt x="1747" y="1440"/>
                      <a:pt x="1329" y="1806"/>
                      <a:pt x="848" y="1773"/>
                    </a:cubicBezTo>
                    <a:cubicBezTo>
                      <a:pt x="369" y="1740"/>
                      <a:pt x="1" y="1327"/>
                      <a:pt x="34" y="846"/>
                    </a:cubicBezTo>
                    <a:cubicBezTo>
                      <a:pt x="64" y="365"/>
                      <a:pt x="482" y="1"/>
                      <a:pt x="961" y="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sp>
        <p:nvSpPr>
          <p:cNvPr id="1026" name="Google Shape;1026;p54"/>
          <p:cNvSpPr/>
          <p:nvPr/>
        </p:nvSpPr>
        <p:spPr>
          <a:xfrm rot="-166604" flipH="1">
            <a:off x="8084544" y="5185579"/>
            <a:ext cx="603179" cy="603296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27" name="Google Shape;1027;p54"/>
          <p:cNvSpPr/>
          <p:nvPr/>
        </p:nvSpPr>
        <p:spPr>
          <a:xfrm rot="-2669310" flipH="1">
            <a:off x="7009549" y="4596451"/>
            <a:ext cx="2499004" cy="2033407"/>
          </a:xfrm>
          <a:custGeom>
            <a:avLst/>
            <a:gdLst/>
            <a:ahLst/>
            <a:cxnLst/>
            <a:rect l="l" t="t" r="r" b="b"/>
            <a:pathLst>
              <a:path w="9849" h="8014" extrusionOk="0">
                <a:moveTo>
                  <a:pt x="2143" y="0"/>
                </a:moveTo>
                <a:cubicBezTo>
                  <a:pt x="2606" y="0"/>
                  <a:pt x="2982" y="375"/>
                  <a:pt x="2982" y="837"/>
                </a:cubicBezTo>
                <a:cubicBezTo>
                  <a:pt x="2982" y="946"/>
                  <a:pt x="2961" y="1045"/>
                  <a:pt x="2924" y="1142"/>
                </a:cubicBezTo>
                <a:lnTo>
                  <a:pt x="8300" y="3856"/>
                </a:lnTo>
                <a:cubicBezTo>
                  <a:pt x="8450" y="3622"/>
                  <a:pt x="8711" y="3463"/>
                  <a:pt x="9009" y="3463"/>
                </a:cubicBezTo>
                <a:cubicBezTo>
                  <a:pt x="9472" y="3463"/>
                  <a:pt x="9848" y="3840"/>
                  <a:pt x="9848" y="4302"/>
                </a:cubicBezTo>
                <a:cubicBezTo>
                  <a:pt x="9848" y="4765"/>
                  <a:pt x="9472" y="5139"/>
                  <a:pt x="9009" y="5139"/>
                </a:cubicBezTo>
                <a:cubicBezTo>
                  <a:pt x="8709" y="5139"/>
                  <a:pt x="8444" y="4981"/>
                  <a:pt x="8298" y="4744"/>
                </a:cubicBezTo>
                <a:lnTo>
                  <a:pt x="2756" y="7483"/>
                </a:lnTo>
                <a:cubicBezTo>
                  <a:pt x="2766" y="7520"/>
                  <a:pt x="2770" y="7555"/>
                  <a:pt x="2770" y="7594"/>
                </a:cubicBezTo>
                <a:cubicBezTo>
                  <a:pt x="2770" y="7827"/>
                  <a:pt x="2583" y="8014"/>
                  <a:pt x="2353" y="8014"/>
                </a:cubicBezTo>
                <a:cubicBezTo>
                  <a:pt x="2120" y="8014"/>
                  <a:pt x="1933" y="7827"/>
                  <a:pt x="1933" y="7594"/>
                </a:cubicBezTo>
                <a:cubicBezTo>
                  <a:pt x="1933" y="7395"/>
                  <a:pt x="2071" y="7231"/>
                  <a:pt x="2260" y="7185"/>
                </a:cubicBezTo>
                <a:lnTo>
                  <a:pt x="2089" y="1670"/>
                </a:lnTo>
                <a:cubicBezTo>
                  <a:pt x="1654" y="1641"/>
                  <a:pt x="1306" y="1277"/>
                  <a:pt x="1306" y="835"/>
                </a:cubicBezTo>
                <a:cubicBezTo>
                  <a:pt x="1306" y="375"/>
                  <a:pt x="1680" y="0"/>
                  <a:pt x="2143" y="0"/>
                </a:cubicBezTo>
                <a:close/>
                <a:moveTo>
                  <a:pt x="416" y="4551"/>
                </a:moveTo>
                <a:cubicBezTo>
                  <a:pt x="646" y="4551"/>
                  <a:pt x="833" y="4736"/>
                  <a:pt x="833" y="4969"/>
                </a:cubicBezTo>
                <a:cubicBezTo>
                  <a:pt x="833" y="5199"/>
                  <a:pt x="648" y="5384"/>
                  <a:pt x="416" y="5384"/>
                </a:cubicBezTo>
                <a:cubicBezTo>
                  <a:pt x="187" y="5384"/>
                  <a:pt x="0" y="5199"/>
                  <a:pt x="0" y="4969"/>
                </a:cubicBezTo>
                <a:cubicBezTo>
                  <a:pt x="2" y="4736"/>
                  <a:pt x="187" y="4551"/>
                  <a:pt x="416" y="4551"/>
                </a:cubicBezTo>
                <a:close/>
                <a:moveTo>
                  <a:pt x="6856" y="952"/>
                </a:moveTo>
                <a:cubicBezTo>
                  <a:pt x="6716" y="952"/>
                  <a:pt x="6603" y="1066"/>
                  <a:pt x="6603" y="1205"/>
                </a:cubicBezTo>
                <a:cubicBezTo>
                  <a:pt x="6603" y="1343"/>
                  <a:pt x="6716" y="1456"/>
                  <a:pt x="6856" y="1456"/>
                </a:cubicBezTo>
                <a:cubicBezTo>
                  <a:pt x="6994" y="1456"/>
                  <a:pt x="7107" y="1343"/>
                  <a:pt x="7107" y="1205"/>
                </a:cubicBezTo>
                <a:cubicBezTo>
                  <a:pt x="7105" y="1066"/>
                  <a:pt x="6994" y="952"/>
                  <a:pt x="6856" y="952"/>
                </a:cubicBezTo>
                <a:close/>
                <a:moveTo>
                  <a:pt x="8226" y="4600"/>
                </a:moveTo>
                <a:cubicBezTo>
                  <a:pt x="8189" y="4508"/>
                  <a:pt x="8170" y="4407"/>
                  <a:pt x="8170" y="4302"/>
                </a:cubicBezTo>
                <a:cubicBezTo>
                  <a:pt x="8170" y="4195"/>
                  <a:pt x="8191" y="4093"/>
                  <a:pt x="8228" y="4000"/>
                </a:cubicBezTo>
                <a:lnTo>
                  <a:pt x="2852" y="1286"/>
                </a:lnTo>
                <a:cubicBezTo>
                  <a:pt x="2721" y="1491"/>
                  <a:pt x="2503" y="1637"/>
                  <a:pt x="2252" y="1668"/>
                </a:cubicBezTo>
                <a:lnTo>
                  <a:pt x="2421" y="7183"/>
                </a:lnTo>
                <a:cubicBezTo>
                  <a:pt x="2530" y="7202"/>
                  <a:pt x="2622" y="7261"/>
                  <a:pt x="2686" y="73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28" name="Google Shape;1028;p54"/>
          <p:cNvSpPr/>
          <p:nvPr/>
        </p:nvSpPr>
        <p:spPr>
          <a:xfrm rot="-166584" flipH="1">
            <a:off x="8718939" y="3827543"/>
            <a:ext cx="400579" cy="400643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29" name="Google Shape;1029;p54"/>
          <p:cNvSpPr/>
          <p:nvPr/>
        </p:nvSpPr>
        <p:spPr>
          <a:xfrm rot="-166600" flipH="1">
            <a:off x="9711162" y="4607191"/>
            <a:ext cx="911500" cy="911707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rgbClr val="6DC79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30" name="Google Shape;1030;p54"/>
          <p:cNvSpPr txBox="1">
            <a:spLocks noGrp="1"/>
          </p:cNvSpPr>
          <p:nvPr>
            <p:ph type="title"/>
          </p:nvPr>
        </p:nvSpPr>
        <p:spPr>
          <a:xfrm>
            <a:off x="1354784" y="1636267"/>
            <a:ext cx="5300400" cy="76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hlink"/>
              </a:buClr>
              <a:buSzPts val="1100"/>
            </a:pPr>
            <a:r>
              <a:rPr lang="en" dirty="0"/>
              <a:t>I - Functions:</a:t>
            </a:r>
            <a:endParaRPr dirty="0"/>
          </a:p>
        </p:txBody>
      </p:sp>
      <p:sp>
        <p:nvSpPr>
          <p:cNvPr id="1031" name="Google Shape;1031;p54"/>
          <p:cNvSpPr txBox="1">
            <a:spLocks noGrp="1"/>
          </p:cNvSpPr>
          <p:nvPr>
            <p:ph type="subTitle" idx="1"/>
          </p:nvPr>
        </p:nvSpPr>
        <p:spPr>
          <a:xfrm rot="-259">
            <a:off x="1354783" y="2499933"/>
            <a:ext cx="5300400" cy="272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23323">
              <a:buClr>
                <a:schemeClr val="dk2"/>
              </a:buClr>
            </a:pPr>
            <a:r>
              <a:rPr lang="en-US" dirty="0"/>
              <a:t>1. Search.</a:t>
            </a:r>
            <a:endParaRPr dirty="0"/>
          </a:p>
          <a:p>
            <a:pPr marL="609585" indent="-423323">
              <a:buClr>
                <a:schemeClr val="lt2"/>
              </a:buClr>
            </a:pPr>
            <a:r>
              <a:rPr lang="en-US" dirty="0"/>
              <a:t>2. Insert Customer.</a:t>
            </a:r>
            <a:endParaRPr dirty="0"/>
          </a:p>
          <a:p>
            <a:pPr marL="609585" indent="-423323">
              <a:buClr>
                <a:schemeClr val="accent2"/>
              </a:buClr>
            </a:pPr>
            <a:r>
              <a:rPr lang="en-US" dirty="0"/>
              <a:t>3. Update Customer.</a:t>
            </a:r>
            <a:endParaRPr dirty="0"/>
          </a:p>
          <a:p>
            <a:pPr marL="609585" indent="-423323">
              <a:buClr>
                <a:schemeClr val="accent4"/>
              </a:buClr>
            </a:pPr>
            <a:r>
              <a:rPr lang="en-US" dirty="0"/>
              <a:t>4. Delete Customer.</a:t>
            </a:r>
            <a:endParaRPr dirty="0"/>
          </a:p>
          <a:p>
            <a:pPr marL="609585" indent="-423323">
              <a:buClr>
                <a:schemeClr val="dk2"/>
              </a:buClr>
            </a:pPr>
            <a:r>
              <a:rPr lang="en-US" dirty="0"/>
              <a:t>5. Insert Employee.</a:t>
            </a:r>
            <a:endParaRPr dirty="0"/>
          </a:p>
          <a:p>
            <a:pPr marL="609585" indent="-423323">
              <a:buClr>
                <a:schemeClr val="dk2"/>
              </a:buClr>
            </a:pPr>
            <a:r>
              <a:rPr lang="en-US" dirty="0"/>
              <a:t>6. Update Employee.</a:t>
            </a:r>
          </a:p>
          <a:p>
            <a:pPr marL="609585" indent="-423323">
              <a:buClr>
                <a:schemeClr val="dk2"/>
              </a:buClr>
            </a:pPr>
            <a:r>
              <a:rPr lang="en-US" dirty="0"/>
              <a:t>7. Delete Employee.</a:t>
            </a:r>
          </a:p>
          <a:p>
            <a:pPr marL="609585" indent="-423323">
              <a:buClr>
                <a:schemeClr val="accent4"/>
              </a:buClr>
            </a:pPr>
            <a:r>
              <a:rPr lang="en-US" dirty="0"/>
              <a:t>8. Promotion.</a:t>
            </a:r>
            <a:endParaRPr dirty="0"/>
          </a:p>
          <a:p>
            <a:pPr marL="609585" indent="-423323">
              <a:buClr>
                <a:schemeClr val="dk2"/>
              </a:buClr>
            </a:pPr>
            <a:r>
              <a:rPr lang="en" dirty="0"/>
              <a:t>9. Bill Print.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4241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9" name="Google Shape;1019;p54"/>
          <p:cNvGrpSpPr/>
          <p:nvPr/>
        </p:nvGrpSpPr>
        <p:grpSpPr>
          <a:xfrm rot="117939" flipH="1">
            <a:off x="9095227" y="2734884"/>
            <a:ext cx="2533763" cy="2533472"/>
            <a:chOff x="277881" y="2901316"/>
            <a:chExt cx="1900344" cy="1900126"/>
          </a:xfrm>
        </p:grpSpPr>
        <p:sp>
          <p:nvSpPr>
            <p:cNvPr id="1020" name="Google Shape;1020;p54"/>
            <p:cNvSpPr/>
            <p:nvPr/>
          </p:nvSpPr>
          <p:spPr>
            <a:xfrm>
              <a:off x="402450" y="3248988"/>
              <a:ext cx="1354500" cy="1354500"/>
            </a:xfrm>
            <a:prstGeom prst="ellipse">
              <a:avLst/>
            </a:prstGeom>
            <a:solidFill>
              <a:srgbClr val="1B22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1021" name="Google Shape;1021;p54"/>
            <p:cNvGrpSpPr/>
            <p:nvPr/>
          </p:nvGrpSpPr>
          <p:grpSpPr>
            <a:xfrm rot="2322109">
              <a:off x="551788" y="3175815"/>
              <a:ext cx="1352529" cy="1351128"/>
              <a:chOff x="200055" y="3556746"/>
              <a:chExt cx="869964" cy="869063"/>
            </a:xfrm>
          </p:grpSpPr>
          <p:sp>
            <p:nvSpPr>
              <p:cNvPr id="1022" name="Google Shape;1022;p54"/>
              <p:cNvSpPr/>
              <p:nvPr/>
            </p:nvSpPr>
            <p:spPr>
              <a:xfrm>
                <a:off x="200055" y="3556746"/>
                <a:ext cx="868968" cy="868968"/>
              </a:xfrm>
              <a:custGeom>
                <a:avLst/>
                <a:gdLst/>
                <a:ahLst/>
                <a:cxnLst/>
                <a:rect l="l" t="t" r="r" b="b"/>
                <a:pathLst>
                  <a:path w="18323" h="18323" extrusionOk="0">
                    <a:moveTo>
                      <a:pt x="15639" y="2684"/>
                    </a:moveTo>
                    <a:cubicBezTo>
                      <a:pt x="17358" y="4401"/>
                      <a:pt x="18323" y="6731"/>
                      <a:pt x="18323" y="9162"/>
                    </a:cubicBezTo>
                    <a:cubicBezTo>
                      <a:pt x="18323" y="11590"/>
                      <a:pt x="17358" y="13920"/>
                      <a:pt x="15639" y="15639"/>
                    </a:cubicBezTo>
                    <a:cubicBezTo>
                      <a:pt x="13922" y="17356"/>
                      <a:pt x="11592" y="18323"/>
                      <a:pt x="9162" y="18323"/>
                    </a:cubicBezTo>
                    <a:cubicBezTo>
                      <a:pt x="6733" y="18323"/>
                      <a:pt x="4403" y="17356"/>
                      <a:pt x="2684" y="15639"/>
                    </a:cubicBezTo>
                    <a:cubicBezTo>
                      <a:pt x="967" y="13920"/>
                      <a:pt x="1" y="11590"/>
                      <a:pt x="1" y="9162"/>
                    </a:cubicBezTo>
                    <a:cubicBezTo>
                      <a:pt x="1" y="6731"/>
                      <a:pt x="967" y="4401"/>
                      <a:pt x="2684" y="2684"/>
                    </a:cubicBezTo>
                    <a:cubicBezTo>
                      <a:pt x="4403" y="965"/>
                      <a:pt x="6733" y="1"/>
                      <a:pt x="9162" y="1"/>
                    </a:cubicBezTo>
                    <a:cubicBezTo>
                      <a:pt x="11592" y="1"/>
                      <a:pt x="13922" y="965"/>
                      <a:pt x="15639" y="2684"/>
                    </a:cubicBezTo>
                    <a:close/>
                  </a:path>
                </a:pathLst>
              </a:custGeom>
              <a:solidFill>
                <a:srgbClr val="EB535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23" name="Google Shape;1023;p54"/>
              <p:cNvSpPr/>
              <p:nvPr/>
            </p:nvSpPr>
            <p:spPr>
              <a:xfrm>
                <a:off x="311314" y="3605499"/>
                <a:ext cx="474914" cy="486723"/>
              </a:xfrm>
              <a:custGeom>
                <a:avLst/>
                <a:gdLst/>
                <a:ahLst/>
                <a:cxnLst/>
                <a:rect l="l" t="t" r="r" b="b"/>
                <a:pathLst>
                  <a:path w="10014" h="10263" extrusionOk="0">
                    <a:moveTo>
                      <a:pt x="8596" y="30"/>
                    </a:moveTo>
                    <a:cubicBezTo>
                      <a:pt x="9008" y="54"/>
                      <a:pt x="9368" y="246"/>
                      <a:pt x="9620" y="536"/>
                    </a:cubicBezTo>
                    <a:cubicBezTo>
                      <a:pt x="9871" y="823"/>
                      <a:pt x="10013" y="1206"/>
                      <a:pt x="9986" y="1617"/>
                    </a:cubicBezTo>
                    <a:cubicBezTo>
                      <a:pt x="9962" y="2028"/>
                      <a:pt x="9769" y="2388"/>
                      <a:pt x="9481" y="2641"/>
                    </a:cubicBezTo>
                    <a:cubicBezTo>
                      <a:pt x="9193" y="2892"/>
                      <a:pt x="8810" y="3034"/>
                      <a:pt x="8401" y="3009"/>
                    </a:cubicBezTo>
                    <a:cubicBezTo>
                      <a:pt x="7990" y="2983"/>
                      <a:pt x="7630" y="2789"/>
                      <a:pt x="7379" y="2501"/>
                    </a:cubicBezTo>
                    <a:cubicBezTo>
                      <a:pt x="7126" y="2214"/>
                      <a:pt x="6984" y="1831"/>
                      <a:pt x="7011" y="1420"/>
                    </a:cubicBezTo>
                    <a:cubicBezTo>
                      <a:pt x="7036" y="1009"/>
                      <a:pt x="7229" y="649"/>
                      <a:pt x="7517" y="398"/>
                    </a:cubicBezTo>
                    <a:cubicBezTo>
                      <a:pt x="7805" y="145"/>
                      <a:pt x="8187" y="1"/>
                      <a:pt x="8596" y="30"/>
                    </a:cubicBezTo>
                    <a:close/>
                    <a:moveTo>
                      <a:pt x="3032" y="6968"/>
                    </a:moveTo>
                    <a:cubicBezTo>
                      <a:pt x="3482" y="6995"/>
                      <a:pt x="3879" y="7206"/>
                      <a:pt x="4155" y="7519"/>
                    </a:cubicBezTo>
                    <a:cubicBezTo>
                      <a:pt x="4432" y="7836"/>
                      <a:pt x="4587" y="8255"/>
                      <a:pt x="4558" y="8707"/>
                    </a:cubicBezTo>
                    <a:cubicBezTo>
                      <a:pt x="4531" y="9158"/>
                      <a:pt x="4319" y="9555"/>
                      <a:pt x="4007" y="9830"/>
                    </a:cubicBezTo>
                    <a:cubicBezTo>
                      <a:pt x="3690" y="10108"/>
                      <a:pt x="3270" y="10262"/>
                      <a:pt x="2818" y="10233"/>
                    </a:cubicBezTo>
                    <a:cubicBezTo>
                      <a:pt x="2368" y="10205"/>
                      <a:pt x="1971" y="9995"/>
                      <a:pt x="1695" y="9680"/>
                    </a:cubicBezTo>
                    <a:cubicBezTo>
                      <a:pt x="1418" y="9366"/>
                      <a:pt x="1263" y="8946"/>
                      <a:pt x="1292" y="8496"/>
                    </a:cubicBezTo>
                    <a:cubicBezTo>
                      <a:pt x="1319" y="8045"/>
                      <a:pt x="1531" y="7648"/>
                      <a:pt x="1843" y="7373"/>
                    </a:cubicBezTo>
                    <a:cubicBezTo>
                      <a:pt x="2160" y="7093"/>
                      <a:pt x="2582" y="6937"/>
                      <a:pt x="3032" y="6968"/>
                    </a:cubicBezTo>
                    <a:close/>
                    <a:moveTo>
                      <a:pt x="3949" y="7702"/>
                    </a:moveTo>
                    <a:cubicBezTo>
                      <a:pt x="3721" y="7441"/>
                      <a:pt x="3392" y="7268"/>
                      <a:pt x="3015" y="7241"/>
                    </a:cubicBezTo>
                    <a:cubicBezTo>
                      <a:pt x="2641" y="7217"/>
                      <a:pt x="2292" y="7348"/>
                      <a:pt x="2033" y="7576"/>
                    </a:cubicBezTo>
                    <a:cubicBezTo>
                      <a:pt x="1769" y="7805"/>
                      <a:pt x="1597" y="8134"/>
                      <a:pt x="1572" y="8510"/>
                    </a:cubicBezTo>
                    <a:cubicBezTo>
                      <a:pt x="1545" y="8884"/>
                      <a:pt x="1677" y="9234"/>
                      <a:pt x="1905" y="9493"/>
                    </a:cubicBezTo>
                    <a:cubicBezTo>
                      <a:pt x="2135" y="9756"/>
                      <a:pt x="2464" y="9929"/>
                      <a:pt x="2839" y="9954"/>
                    </a:cubicBezTo>
                    <a:cubicBezTo>
                      <a:pt x="3215" y="9980"/>
                      <a:pt x="3565" y="9849"/>
                      <a:pt x="3824" y="9621"/>
                    </a:cubicBezTo>
                    <a:cubicBezTo>
                      <a:pt x="4085" y="9390"/>
                      <a:pt x="4258" y="9061"/>
                      <a:pt x="4284" y="8687"/>
                    </a:cubicBezTo>
                    <a:cubicBezTo>
                      <a:pt x="4307" y="8313"/>
                      <a:pt x="4177" y="7965"/>
                      <a:pt x="3949" y="7702"/>
                    </a:cubicBezTo>
                    <a:close/>
                    <a:moveTo>
                      <a:pt x="1027" y="4124"/>
                    </a:moveTo>
                    <a:cubicBezTo>
                      <a:pt x="1288" y="4142"/>
                      <a:pt x="1518" y="4262"/>
                      <a:pt x="1679" y="4445"/>
                    </a:cubicBezTo>
                    <a:cubicBezTo>
                      <a:pt x="1841" y="4628"/>
                      <a:pt x="1932" y="4872"/>
                      <a:pt x="1913" y="5134"/>
                    </a:cubicBezTo>
                    <a:cubicBezTo>
                      <a:pt x="1895" y="5397"/>
                      <a:pt x="1776" y="5625"/>
                      <a:pt x="1592" y="5787"/>
                    </a:cubicBezTo>
                    <a:cubicBezTo>
                      <a:pt x="1409" y="5946"/>
                      <a:pt x="1165" y="6038"/>
                      <a:pt x="904" y="6022"/>
                    </a:cubicBezTo>
                    <a:cubicBezTo>
                      <a:pt x="640" y="6003"/>
                      <a:pt x="412" y="5882"/>
                      <a:pt x="254" y="5699"/>
                    </a:cubicBezTo>
                    <a:cubicBezTo>
                      <a:pt x="91" y="5516"/>
                      <a:pt x="1" y="5273"/>
                      <a:pt x="19" y="5010"/>
                    </a:cubicBezTo>
                    <a:cubicBezTo>
                      <a:pt x="36" y="4749"/>
                      <a:pt x="157" y="4519"/>
                      <a:pt x="340" y="4360"/>
                    </a:cubicBezTo>
                    <a:cubicBezTo>
                      <a:pt x="523" y="4196"/>
                      <a:pt x="768" y="4105"/>
                      <a:pt x="1027" y="4124"/>
                    </a:cubicBezTo>
                    <a:close/>
                    <a:moveTo>
                      <a:pt x="1471" y="4628"/>
                    </a:moveTo>
                    <a:cubicBezTo>
                      <a:pt x="1358" y="4496"/>
                      <a:pt x="1196" y="4412"/>
                      <a:pt x="1008" y="4399"/>
                    </a:cubicBezTo>
                    <a:cubicBezTo>
                      <a:pt x="823" y="4387"/>
                      <a:pt x="651" y="4451"/>
                      <a:pt x="521" y="4566"/>
                    </a:cubicBezTo>
                    <a:cubicBezTo>
                      <a:pt x="390" y="4679"/>
                      <a:pt x="305" y="4842"/>
                      <a:pt x="291" y="5029"/>
                    </a:cubicBezTo>
                    <a:cubicBezTo>
                      <a:pt x="278" y="5214"/>
                      <a:pt x="342" y="5389"/>
                      <a:pt x="455" y="5518"/>
                    </a:cubicBezTo>
                    <a:cubicBezTo>
                      <a:pt x="568" y="5646"/>
                      <a:pt x="733" y="5734"/>
                      <a:pt x="918" y="5746"/>
                    </a:cubicBezTo>
                    <a:cubicBezTo>
                      <a:pt x="1103" y="5759"/>
                      <a:pt x="1278" y="5695"/>
                      <a:pt x="1407" y="5582"/>
                    </a:cubicBezTo>
                    <a:cubicBezTo>
                      <a:pt x="1535" y="5469"/>
                      <a:pt x="1623" y="5304"/>
                      <a:pt x="1636" y="5119"/>
                    </a:cubicBezTo>
                    <a:cubicBezTo>
                      <a:pt x="1648" y="4928"/>
                      <a:pt x="1584" y="4757"/>
                      <a:pt x="1471" y="4628"/>
                    </a:cubicBezTo>
                    <a:close/>
                    <a:moveTo>
                      <a:pt x="8578" y="305"/>
                    </a:moveTo>
                    <a:cubicBezTo>
                      <a:pt x="8245" y="285"/>
                      <a:pt x="7930" y="400"/>
                      <a:pt x="7700" y="603"/>
                    </a:cubicBezTo>
                    <a:cubicBezTo>
                      <a:pt x="7465" y="809"/>
                      <a:pt x="7311" y="1101"/>
                      <a:pt x="7289" y="1436"/>
                    </a:cubicBezTo>
                    <a:cubicBezTo>
                      <a:pt x="7268" y="1769"/>
                      <a:pt x="7383" y="2080"/>
                      <a:pt x="7587" y="2314"/>
                    </a:cubicBezTo>
                    <a:cubicBezTo>
                      <a:pt x="7790" y="2549"/>
                      <a:pt x="8084" y="2703"/>
                      <a:pt x="8420" y="2726"/>
                    </a:cubicBezTo>
                    <a:cubicBezTo>
                      <a:pt x="8753" y="2746"/>
                      <a:pt x="9065" y="2631"/>
                      <a:pt x="9298" y="2427"/>
                    </a:cubicBezTo>
                    <a:cubicBezTo>
                      <a:pt x="9532" y="2224"/>
                      <a:pt x="9686" y="1930"/>
                      <a:pt x="9709" y="1595"/>
                    </a:cubicBezTo>
                    <a:cubicBezTo>
                      <a:pt x="9756" y="926"/>
                      <a:pt x="9250" y="348"/>
                      <a:pt x="8578" y="305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24" name="Google Shape;1024;p54"/>
              <p:cNvSpPr/>
              <p:nvPr/>
            </p:nvSpPr>
            <p:spPr>
              <a:xfrm>
                <a:off x="270576" y="3701013"/>
                <a:ext cx="799443" cy="724796"/>
              </a:xfrm>
              <a:custGeom>
                <a:avLst/>
                <a:gdLst/>
                <a:ahLst/>
                <a:cxnLst/>
                <a:rect l="l" t="t" r="r" b="b"/>
                <a:pathLst>
                  <a:path w="16857" h="15283" extrusionOk="0">
                    <a:moveTo>
                      <a:pt x="14493" y="0"/>
                    </a:moveTo>
                    <a:cubicBezTo>
                      <a:pt x="15653" y="1289"/>
                      <a:pt x="16445" y="2904"/>
                      <a:pt x="16725" y="4676"/>
                    </a:cubicBezTo>
                    <a:cubicBezTo>
                      <a:pt x="16272" y="4697"/>
                      <a:pt x="15859" y="4874"/>
                      <a:pt x="15534" y="5159"/>
                    </a:cubicBezTo>
                    <a:cubicBezTo>
                      <a:pt x="15160" y="5488"/>
                      <a:pt x="14911" y="5961"/>
                      <a:pt x="14874" y="6498"/>
                    </a:cubicBezTo>
                    <a:cubicBezTo>
                      <a:pt x="14839" y="7035"/>
                      <a:pt x="15026" y="7537"/>
                      <a:pt x="15355" y="7911"/>
                    </a:cubicBezTo>
                    <a:cubicBezTo>
                      <a:pt x="15645" y="8244"/>
                      <a:pt x="16048" y="8476"/>
                      <a:pt x="16509" y="8552"/>
                    </a:cubicBezTo>
                    <a:cubicBezTo>
                      <a:pt x="15478" y="12311"/>
                      <a:pt x="12131" y="15053"/>
                      <a:pt x="8187" y="15266"/>
                    </a:cubicBezTo>
                    <a:cubicBezTo>
                      <a:pt x="8195" y="15201"/>
                      <a:pt x="8201" y="15139"/>
                      <a:pt x="8207" y="15075"/>
                    </a:cubicBezTo>
                    <a:cubicBezTo>
                      <a:pt x="8244" y="14479"/>
                      <a:pt x="8039" y="13926"/>
                      <a:pt x="7677" y="13510"/>
                    </a:cubicBezTo>
                    <a:cubicBezTo>
                      <a:pt x="7313" y="13093"/>
                      <a:pt x="6790" y="12819"/>
                      <a:pt x="6196" y="12780"/>
                    </a:cubicBezTo>
                    <a:cubicBezTo>
                      <a:pt x="5602" y="12741"/>
                      <a:pt x="5047" y="12947"/>
                      <a:pt x="4631" y="13309"/>
                    </a:cubicBezTo>
                    <a:cubicBezTo>
                      <a:pt x="4288" y="13611"/>
                      <a:pt x="4043" y="14016"/>
                      <a:pt x="3942" y="14485"/>
                    </a:cubicBezTo>
                    <a:cubicBezTo>
                      <a:pt x="2320" y="13759"/>
                      <a:pt x="954" y="12583"/>
                      <a:pt x="0" y="11117"/>
                    </a:cubicBezTo>
                    <a:cubicBezTo>
                      <a:pt x="3899" y="11551"/>
                      <a:pt x="5402" y="10839"/>
                      <a:pt x="6829" y="7921"/>
                    </a:cubicBezTo>
                    <a:cubicBezTo>
                      <a:pt x="8343" y="4826"/>
                      <a:pt x="11113" y="8604"/>
                      <a:pt x="12322" y="3691"/>
                    </a:cubicBezTo>
                    <a:cubicBezTo>
                      <a:pt x="12892" y="1372"/>
                      <a:pt x="13749" y="391"/>
                      <a:pt x="14493" y="0"/>
                    </a:cubicBezTo>
                    <a:close/>
                    <a:moveTo>
                      <a:pt x="16764" y="4954"/>
                    </a:moveTo>
                    <a:cubicBezTo>
                      <a:pt x="16365" y="4966"/>
                      <a:pt x="16001" y="5120"/>
                      <a:pt x="15717" y="5367"/>
                    </a:cubicBezTo>
                    <a:cubicBezTo>
                      <a:pt x="15396" y="5649"/>
                      <a:pt x="15180" y="6056"/>
                      <a:pt x="15151" y="6513"/>
                    </a:cubicBezTo>
                    <a:cubicBezTo>
                      <a:pt x="15123" y="6973"/>
                      <a:pt x="15283" y="7403"/>
                      <a:pt x="15563" y="7724"/>
                    </a:cubicBezTo>
                    <a:cubicBezTo>
                      <a:pt x="15818" y="8014"/>
                      <a:pt x="16171" y="8217"/>
                      <a:pt x="16579" y="8277"/>
                    </a:cubicBezTo>
                    <a:cubicBezTo>
                      <a:pt x="16700" y="7771"/>
                      <a:pt x="16782" y="7251"/>
                      <a:pt x="16815" y="6714"/>
                    </a:cubicBezTo>
                    <a:cubicBezTo>
                      <a:pt x="16856" y="6118"/>
                      <a:pt x="16838" y="5528"/>
                      <a:pt x="16764" y="4954"/>
                    </a:cubicBezTo>
                    <a:close/>
                    <a:moveTo>
                      <a:pt x="7905" y="15277"/>
                    </a:moveTo>
                    <a:cubicBezTo>
                      <a:pt x="7919" y="15205"/>
                      <a:pt x="7930" y="15133"/>
                      <a:pt x="7932" y="15055"/>
                    </a:cubicBezTo>
                    <a:cubicBezTo>
                      <a:pt x="7965" y="14536"/>
                      <a:pt x="7786" y="14053"/>
                      <a:pt x="7469" y="13693"/>
                    </a:cubicBezTo>
                    <a:cubicBezTo>
                      <a:pt x="7150" y="13329"/>
                      <a:pt x="6696" y="13091"/>
                      <a:pt x="6178" y="13056"/>
                    </a:cubicBezTo>
                    <a:cubicBezTo>
                      <a:pt x="5659" y="13021"/>
                      <a:pt x="5176" y="13200"/>
                      <a:pt x="4816" y="13518"/>
                    </a:cubicBezTo>
                    <a:cubicBezTo>
                      <a:pt x="4506" y="13790"/>
                      <a:pt x="4284" y="14164"/>
                      <a:pt x="4208" y="14594"/>
                    </a:cubicBezTo>
                    <a:cubicBezTo>
                      <a:pt x="5098" y="14960"/>
                      <a:pt x="6064" y="15190"/>
                      <a:pt x="7082" y="15258"/>
                    </a:cubicBezTo>
                    <a:cubicBezTo>
                      <a:pt x="7358" y="15279"/>
                      <a:pt x="7633" y="15283"/>
                      <a:pt x="7905" y="15277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25" name="Google Shape;1025;p54"/>
              <p:cNvSpPr/>
              <p:nvPr/>
            </p:nvSpPr>
            <p:spPr>
              <a:xfrm>
                <a:off x="731547" y="4048069"/>
                <a:ext cx="85887" cy="85697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1807" extrusionOk="0">
                    <a:moveTo>
                      <a:pt x="961" y="31"/>
                    </a:moveTo>
                    <a:cubicBezTo>
                      <a:pt x="1442" y="64"/>
                      <a:pt x="1810" y="478"/>
                      <a:pt x="1777" y="959"/>
                    </a:cubicBezTo>
                    <a:cubicBezTo>
                      <a:pt x="1747" y="1440"/>
                      <a:pt x="1329" y="1806"/>
                      <a:pt x="848" y="1773"/>
                    </a:cubicBezTo>
                    <a:cubicBezTo>
                      <a:pt x="369" y="1740"/>
                      <a:pt x="1" y="1327"/>
                      <a:pt x="34" y="846"/>
                    </a:cubicBezTo>
                    <a:cubicBezTo>
                      <a:pt x="64" y="365"/>
                      <a:pt x="482" y="1"/>
                      <a:pt x="961" y="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sp>
        <p:nvSpPr>
          <p:cNvPr id="1026" name="Google Shape;1026;p54"/>
          <p:cNvSpPr/>
          <p:nvPr/>
        </p:nvSpPr>
        <p:spPr>
          <a:xfrm rot="-166604" flipH="1">
            <a:off x="8084544" y="5185579"/>
            <a:ext cx="603179" cy="603296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27" name="Google Shape;1027;p54"/>
          <p:cNvSpPr/>
          <p:nvPr/>
        </p:nvSpPr>
        <p:spPr>
          <a:xfrm rot="-2669310" flipH="1">
            <a:off x="7009549" y="4596451"/>
            <a:ext cx="2499004" cy="2033407"/>
          </a:xfrm>
          <a:custGeom>
            <a:avLst/>
            <a:gdLst/>
            <a:ahLst/>
            <a:cxnLst/>
            <a:rect l="l" t="t" r="r" b="b"/>
            <a:pathLst>
              <a:path w="9849" h="8014" extrusionOk="0">
                <a:moveTo>
                  <a:pt x="2143" y="0"/>
                </a:moveTo>
                <a:cubicBezTo>
                  <a:pt x="2606" y="0"/>
                  <a:pt x="2982" y="375"/>
                  <a:pt x="2982" y="837"/>
                </a:cubicBezTo>
                <a:cubicBezTo>
                  <a:pt x="2982" y="946"/>
                  <a:pt x="2961" y="1045"/>
                  <a:pt x="2924" y="1142"/>
                </a:cubicBezTo>
                <a:lnTo>
                  <a:pt x="8300" y="3856"/>
                </a:lnTo>
                <a:cubicBezTo>
                  <a:pt x="8450" y="3622"/>
                  <a:pt x="8711" y="3463"/>
                  <a:pt x="9009" y="3463"/>
                </a:cubicBezTo>
                <a:cubicBezTo>
                  <a:pt x="9472" y="3463"/>
                  <a:pt x="9848" y="3840"/>
                  <a:pt x="9848" y="4302"/>
                </a:cubicBezTo>
                <a:cubicBezTo>
                  <a:pt x="9848" y="4765"/>
                  <a:pt x="9472" y="5139"/>
                  <a:pt x="9009" y="5139"/>
                </a:cubicBezTo>
                <a:cubicBezTo>
                  <a:pt x="8709" y="5139"/>
                  <a:pt x="8444" y="4981"/>
                  <a:pt x="8298" y="4744"/>
                </a:cubicBezTo>
                <a:lnTo>
                  <a:pt x="2756" y="7483"/>
                </a:lnTo>
                <a:cubicBezTo>
                  <a:pt x="2766" y="7520"/>
                  <a:pt x="2770" y="7555"/>
                  <a:pt x="2770" y="7594"/>
                </a:cubicBezTo>
                <a:cubicBezTo>
                  <a:pt x="2770" y="7827"/>
                  <a:pt x="2583" y="8014"/>
                  <a:pt x="2353" y="8014"/>
                </a:cubicBezTo>
                <a:cubicBezTo>
                  <a:pt x="2120" y="8014"/>
                  <a:pt x="1933" y="7827"/>
                  <a:pt x="1933" y="7594"/>
                </a:cubicBezTo>
                <a:cubicBezTo>
                  <a:pt x="1933" y="7395"/>
                  <a:pt x="2071" y="7231"/>
                  <a:pt x="2260" y="7185"/>
                </a:cubicBezTo>
                <a:lnTo>
                  <a:pt x="2089" y="1670"/>
                </a:lnTo>
                <a:cubicBezTo>
                  <a:pt x="1654" y="1641"/>
                  <a:pt x="1306" y="1277"/>
                  <a:pt x="1306" y="835"/>
                </a:cubicBezTo>
                <a:cubicBezTo>
                  <a:pt x="1306" y="375"/>
                  <a:pt x="1680" y="0"/>
                  <a:pt x="2143" y="0"/>
                </a:cubicBezTo>
                <a:close/>
                <a:moveTo>
                  <a:pt x="416" y="4551"/>
                </a:moveTo>
                <a:cubicBezTo>
                  <a:pt x="646" y="4551"/>
                  <a:pt x="833" y="4736"/>
                  <a:pt x="833" y="4969"/>
                </a:cubicBezTo>
                <a:cubicBezTo>
                  <a:pt x="833" y="5199"/>
                  <a:pt x="648" y="5384"/>
                  <a:pt x="416" y="5384"/>
                </a:cubicBezTo>
                <a:cubicBezTo>
                  <a:pt x="187" y="5384"/>
                  <a:pt x="0" y="5199"/>
                  <a:pt x="0" y="4969"/>
                </a:cubicBezTo>
                <a:cubicBezTo>
                  <a:pt x="2" y="4736"/>
                  <a:pt x="187" y="4551"/>
                  <a:pt x="416" y="4551"/>
                </a:cubicBezTo>
                <a:close/>
                <a:moveTo>
                  <a:pt x="6856" y="952"/>
                </a:moveTo>
                <a:cubicBezTo>
                  <a:pt x="6716" y="952"/>
                  <a:pt x="6603" y="1066"/>
                  <a:pt x="6603" y="1205"/>
                </a:cubicBezTo>
                <a:cubicBezTo>
                  <a:pt x="6603" y="1343"/>
                  <a:pt x="6716" y="1456"/>
                  <a:pt x="6856" y="1456"/>
                </a:cubicBezTo>
                <a:cubicBezTo>
                  <a:pt x="6994" y="1456"/>
                  <a:pt x="7107" y="1343"/>
                  <a:pt x="7107" y="1205"/>
                </a:cubicBezTo>
                <a:cubicBezTo>
                  <a:pt x="7105" y="1066"/>
                  <a:pt x="6994" y="952"/>
                  <a:pt x="6856" y="952"/>
                </a:cubicBezTo>
                <a:close/>
                <a:moveTo>
                  <a:pt x="8226" y="4600"/>
                </a:moveTo>
                <a:cubicBezTo>
                  <a:pt x="8189" y="4508"/>
                  <a:pt x="8170" y="4407"/>
                  <a:pt x="8170" y="4302"/>
                </a:cubicBezTo>
                <a:cubicBezTo>
                  <a:pt x="8170" y="4195"/>
                  <a:pt x="8191" y="4093"/>
                  <a:pt x="8228" y="4000"/>
                </a:cubicBezTo>
                <a:lnTo>
                  <a:pt x="2852" y="1286"/>
                </a:lnTo>
                <a:cubicBezTo>
                  <a:pt x="2721" y="1491"/>
                  <a:pt x="2503" y="1637"/>
                  <a:pt x="2252" y="1668"/>
                </a:cubicBezTo>
                <a:lnTo>
                  <a:pt x="2421" y="7183"/>
                </a:lnTo>
                <a:cubicBezTo>
                  <a:pt x="2530" y="7202"/>
                  <a:pt x="2622" y="7261"/>
                  <a:pt x="2686" y="73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28" name="Google Shape;1028;p54"/>
          <p:cNvSpPr/>
          <p:nvPr/>
        </p:nvSpPr>
        <p:spPr>
          <a:xfrm rot="-166584" flipH="1">
            <a:off x="8718939" y="3827543"/>
            <a:ext cx="400579" cy="400643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29" name="Google Shape;1029;p54"/>
          <p:cNvSpPr/>
          <p:nvPr/>
        </p:nvSpPr>
        <p:spPr>
          <a:xfrm rot="-166600" flipH="1">
            <a:off x="9711162" y="4607191"/>
            <a:ext cx="911500" cy="911707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rgbClr val="6DC79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30" name="Google Shape;1030;p54"/>
          <p:cNvSpPr txBox="1">
            <a:spLocks noGrp="1"/>
          </p:cNvSpPr>
          <p:nvPr>
            <p:ph type="title"/>
          </p:nvPr>
        </p:nvSpPr>
        <p:spPr>
          <a:xfrm>
            <a:off x="1354784" y="1636267"/>
            <a:ext cx="5300400" cy="76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hlink"/>
              </a:buClr>
              <a:buSzPts val="1100"/>
            </a:pPr>
            <a:r>
              <a:rPr lang="en" dirty="0"/>
              <a:t>Functions:</a:t>
            </a:r>
            <a:endParaRPr dirty="0"/>
          </a:p>
        </p:txBody>
      </p:sp>
      <p:sp>
        <p:nvSpPr>
          <p:cNvPr id="1031" name="Google Shape;1031;p54"/>
          <p:cNvSpPr txBox="1">
            <a:spLocks noGrp="1"/>
          </p:cNvSpPr>
          <p:nvPr>
            <p:ph type="subTitle" idx="1"/>
          </p:nvPr>
        </p:nvSpPr>
        <p:spPr>
          <a:xfrm rot="-259">
            <a:off x="1354746" y="2499933"/>
            <a:ext cx="5300400" cy="173772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23323">
              <a:buClr>
                <a:schemeClr val="dk2"/>
              </a:buClr>
            </a:pPr>
            <a:r>
              <a:rPr lang="en-US" dirty="0"/>
              <a:t>10. Money Withdraw.</a:t>
            </a:r>
            <a:endParaRPr dirty="0"/>
          </a:p>
          <a:p>
            <a:pPr marL="609585" indent="-423323">
              <a:buClr>
                <a:schemeClr val="lt2"/>
              </a:buClr>
            </a:pPr>
            <a:r>
              <a:rPr lang="en-US" dirty="0"/>
              <a:t>11. Money Deposit.</a:t>
            </a:r>
            <a:endParaRPr dirty="0"/>
          </a:p>
          <a:p>
            <a:pPr marL="609585" indent="-423323">
              <a:buClr>
                <a:schemeClr val="accent2"/>
              </a:buClr>
            </a:pPr>
            <a:r>
              <a:rPr lang="en-US" dirty="0"/>
              <a:t>12. Money Transfer.</a:t>
            </a:r>
            <a:endParaRPr dirty="0"/>
          </a:p>
          <a:p>
            <a:pPr marL="609585" indent="-423323">
              <a:buClr>
                <a:schemeClr val="accent4"/>
              </a:buClr>
            </a:pPr>
            <a:r>
              <a:rPr lang="en-US" dirty="0"/>
              <a:t>13. Debt Log.</a:t>
            </a:r>
            <a:endParaRPr dirty="0"/>
          </a:p>
          <a:p>
            <a:pPr marL="609585" indent="-423323">
              <a:buClr>
                <a:schemeClr val="dk2"/>
              </a:buClr>
            </a:pPr>
            <a:r>
              <a:rPr lang="en-US" dirty="0"/>
              <a:t>14. Transaction Log.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8496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30;p54"/>
          <p:cNvSpPr txBox="1">
            <a:spLocks noGrp="1"/>
          </p:cNvSpPr>
          <p:nvPr>
            <p:ph type="title"/>
          </p:nvPr>
        </p:nvSpPr>
        <p:spPr>
          <a:xfrm>
            <a:off x="1913466" y="323934"/>
            <a:ext cx="3869267" cy="76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hlink"/>
              </a:buClr>
              <a:buSzPts val="1100"/>
            </a:pPr>
            <a:r>
              <a:rPr lang="en" sz="3600" dirty="0">
                <a:solidFill>
                  <a:schemeClr val="bg1"/>
                </a:solidFill>
              </a:rPr>
              <a:t>II - Database:</a:t>
            </a:r>
            <a:endParaRPr sz="36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3FB181-78B3-11B9-2C6D-B1E789996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320" y="1295572"/>
            <a:ext cx="10373360" cy="426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343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2" name="Google Shape;662;p40"/>
          <p:cNvGrpSpPr/>
          <p:nvPr/>
        </p:nvGrpSpPr>
        <p:grpSpPr>
          <a:xfrm>
            <a:off x="1597444" y="1495808"/>
            <a:ext cx="8706489" cy="4295392"/>
            <a:chOff x="6017906" y="1976409"/>
            <a:chExt cx="2336357" cy="1991364"/>
          </a:xfrm>
        </p:grpSpPr>
        <p:sp>
          <p:nvSpPr>
            <p:cNvPr id="663" name="Google Shape;663;p40"/>
            <p:cNvSpPr/>
            <p:nvPr/>
          </p:nvSpPr>
          <p:spPr>
            <a:xfrm>
              <a:off x="6182428" y="2205239"/>
              <a:ext cx="2171835" cy="1762534"/>
            </a:xfrm>
            <a:custGeom>
              <a:avLst/>
              <a:gdLst/>
              <a:ahLst/>
              <a:cxnLst/>
              <a:rect l="l" t="t" r="r" b="b"/>
              <a:pathLst>
                <a:path w="25346" h="25819" extrusionOk="0">
                  <a:moveTo>
                    <a:pt x="16554" y="1"/>
                  </a:moveTo>
                  <a:lnTo>
                    <a:pt x="24268" y="1"/>
                  </a:lnTo>
                  <a:lnTo>
                    <a:pt x="25061" y="1"/>
                  </a:lnTo>
                  <a:cubicBezTo>
                    <a:pt x="25216" y="1"/>
                    <a:pt x="25345" y="126"/>
                    <a:pt x="25345" y="282"/>
                  </a:cubicBezTo>
                  <a:lnTo>
                    <a:pt x="25345" y="25534"/>
                  </a:lnTo>
                  <a:cubicBezTo>
                    <a:pt x="25345" y="25689"/>
                    <a:pt x="25218" y="25818"/>
                    <a:pt x="25061" y="25818"/>
                  </a:cubicBezTo>
                  <a:lnTo>
                    <a:pt x="283" y="25818"/>
                  </a:lnTo>
                  <a:cubicBezTo>
                    <a:pt x="128" y="25818"/>
                    <a:pt x="1" y="25689"/>
                    <a:pt x="1" y="25534"/>
                  </a:cubicBezTo>
                  <a:lnTo>
                    <a:pt x="1" y="1259"/>
                  </a:lnTo>
                  <a:lnTo>
                    <a:pt x="1" y="2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4" name="Google Shape;664;p40"/>
            <p:cNvSpPr/>
            <p:nvPr/>
          </p:nvSpPr>
          <p:spPr>
            <a:xfrm>
              <a:off x="6736831" y="1983441"/>
              <a:ext cx="710349" cy="222407"/>
            </a:xfrm>
            <a:custGeom>
              <a:avLst/>
              <a:gdLst/>
              <a:ahLst/>
              <a:cxnLst/>
              <a:rect l="l" t="t" r="r" b="b"/>
              <a:pathLst>
                <a:path w="8290" h="3258" extrusionOk="0">
                  <a:moveTo>
                    <a:pt x="311" y="1"/>
                  </a:moveTo>
                  <a:lnTo>
                    <a:pt x="7979" y="1"/>
                  </a:lnTo>
                  <a:cubicBezTo>
                    <a:pt x="8149" y="1"/>
                    <a:pt x="8289" y="138"/>
                    <a:pt x="8289" y="311"/>
                  </a:cubicBezTo>
                  <a:lnTo>
                    <a:pt x="8289" y="2945"/>
                  </a:lnTo>
                  <a:cubicBezTo>
                    <a:pt x="8289" y="3118"/>
                    <a:pt x="8149" y="3258"/>
                    <a:pt x="7979" y="3258"/>
                  </a:cubicBezTo>
                  <a:lnTo>
                    <a:pt x="311" y="3258"/>
                  </a:lnTo>
                  <a:cubicBezTo>
                    <a:pt x="138" y="3258"/>
                    <a:pt x="0" y="3118"/>
                    <a:pt x="0" y="2945"/>
                  </a:cubicBezTo>
                  <a:lnTo>
                    <a:pt x="0" y="311"/>
                  </a:lnTo>
                  <a:cubicBezTo>
                    <a:pt x="0" y="138"/>
                    <a:pt x="138" y="1"/>
                    <a:pt x="3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5" name="Google Shape;665;p40"/>
            <p:cNvSpPr/>
            <p:nvPr/>
          </p:nvSpPr>
          <p:spPr>
            <a:xfrm>
              <a:off x="6028446" y="1985011"/>
              <a:ext cx="2171835" cy="1877697"/>
            </a:xfrm>
            <a:custGeom>
              <a:avLst/>
              <a:gdLst/>
              <a:ahLst/>
              <a:cxnLst/>
              <a:rect l="l" t="t" r="r" b="b"/>
              <a:pathLst>
                <a:path w="25346" h="27506" extrusionOk="0">
                  <a:moveTo>
                    <a:pt x="8292" y="1688"/>
                  </a:moveTo>
                  <a:lnTo>
                    <a:pt x="25061" y="1688"/>
                  </a:lnTo>
                  <a:cubicBezTo>
                    <a:pt x="25215" y="1688"/>
                    <a:pt x="25345" y="1816"/>
                    <a:pt x="25345" y="1972"/>
                  </a:cubicBezTo>
                  <a:lnTo>
                    <a:pt x="25345" y="27224"/>
                  </a:lnTo>
                  <a:cubicBezTo>
                    <a:pt x="25345" y="27378"/>
                    <a:pt x="25220" y="27506"/>
                    <a:pt x="25061" y="27506"/>
                  </a:cubicBezTo>
                  <a:lnTo>
                    <a:pt x="282" y="27506"/>
                  </a:lnTo>
                  <a:cubicBezTo>
                    <a:pt x="128" y="27506"/>
                    <a:pt x="1" y="27380"/>
                    <a:pt x="1" y="27224"/>
                  </a:cubicBezTo>
                  <a:lnTo>
                    <a:pt x="1" y="2947"/>
                  </a:lnTo>
                  <a:lnTo>
                    <a:pt x="1" y="1970"/>
                  </a:lnTo>
                  <a:lnTo>
                    <a:pt x="1" y="311"/>
                  </a:lnTo>
                  <a:cubicBezTo>
                    <a:pt x="1" y="140"/>
                    <a:pt x="138" y="0"/>
                    <a:pt x="311" y="0"/>
                  </a:cubicBezTo>
                  <a:lnTo>
                    <a:pt x="7979" y="0"/>
                  </a:lnTo>
                  <a:cubicBezTo>
                    <a:pt x="8152" y="0"/>
                    <a:pt x="8290" y="138"/>
                    <a:pt x="8290" y="311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6017906" y="1976409"/>
              <a:ext cx="2192915" cy="1894627"/>
            </a:xfrm>
            <a:custGeom>
              <a:avLst/>
              <a:gdLst/>
              <a:ahLst/>
              <a:cxnLst/>
              <a:rect l="l" t="t" r="r" b="b"/>
              <a:pathLst>
                <a:path w="25592" h="27754" extrusionOk="0">
                  <a:moveTo>
                    <a:pt x="8538" y="1689"/>
                  </a:moveTo>
                  <a:lnTo>
                    <a:pt x="25184" y="1689"/>
                  </a:lnTo>
                  <a:cubicBezTo>
                    <a:pt x="25295" y="1689"/>
                    <a:pt x="25398" y="1736"/>
                    <a:pt x="25472" y="1808"/>
                  </a:cubicBezTo>
                  <a:cubicBezTo>
                    <a:pt x="25548" y="1882"/>
                    <a:pt x="25591" y="1983"/>
                    <a:pt x="25591" y="2096"/>
                  </a:cubicBezTo>
                  <a:lnTo>
                    <a:pt x="25591" y="27348"/>
                  </a:lnTo>
                  <a:cubicBezTo>
                    <a:pt x="25591" y="27457"/>
                    <a:pt x="25544" y="27560"/>
                    <a:pt x="25472" y="27636"/>
                  </a:cubicBezTo>
                  <a:cubicBezTo>
                    <a:pt x="25400" y="27710"/>
                    <a:pt x="25297" y="27753"/>
                    <a:pt x="25184" y="27753"/>
                  </a:cubicBezTo>
                  <a:lnTo>
                    <a:pt x="405" y="27753"/>
                  </a:lnTo>
                  <a:cubicBezTo>
                    <a:pt x="296" y="27753"/>
                    <a:pt x="194" y="27708"/>
                    <a:pt x="117" y="27636"/>
                  </a:cubicBezTo>
                  <a:cubicBezTo>
                    <a:pt x="43" y="27560"/>
                    <a:pt x="0" y="27459"/>
                    <a:pt x="0" y="27348"/>
                  </a:cubicBezTo>
                  <a:lnTo>
                    <a:pt x="0" y="437"/>
                  </a:lnTo>
                  <a:cubicBezTo>
                    <a:pt x="0" y="320"/>
                    <a:pt x="50" y="208"/>
                    <a:pt x="128" y="128"/>
                  </a:cubicBezTo>
                  <a:cubicBezTo>
                    <a:pt x="208" y="50"/>
                    <a:pt x="317" y="1"/>
                    <a:pt x="436" y="1"/>
                  </a:cubicBezTo>
                  <a:lnTo>
                    <a:pt x="8104" y="1"/>
                  </a:lnTo>
                  <a:cubicBezTo>
                    <a:pt x="8224" y="1"/>
                    <a:pt x="8333" y="50"/>
                    <a:pt x="8411" y="128"/>
                  </a:cubicBezTo>
                  <a:lnTo>
                    <a:pt x="8411" y="128"/>
                  </a:lnTo>
                  <a:cubicBezTo>
                    <a:pt x="8491" y="208"/>
                    <a:pt x="8538" y="317"/>
                    <a:pt x="8538" y="435"/>
                  </a:cubicBezTo>
                  <a:close/>
                  <a:moveTo>
                    <a:pt x="25184" y="1938"/>
                  </a:moveTo>
                  <a:lnTo>
                    <a:pt x="8289" y="1938"/>
                  </a:lnTo>
                  <a:lnTo>
                    <a:pt x="8289" y="437"/>
                  </a:lnTo>
                  <a:cubicBezTo>
                    <a:pt x="8289" y="385"/>
                    <a:pt x="8269" y="340"/>
                    <a:pt x="8236" y="307"/>
                  </a:cubicBezTo>
                  <a:cubicBezTo>
                    <a:pt x="8201" y="272"/>
                    <a:pt x="8156" y="252"/>
                    <a:pt x="8104" y="252"/>
                  </a:cubicBezTo>
                  <a:lnTo>
                    <a:pt x="436" y="252"/>
                  </a:lnTo>
                  <a:cubicBezTo>
                    <a:pt x="385" y="252"/>
                    <a:pt x="340" y="272"/>
                    <a:pt x="307" y="307"/>
                  </a:cubicBezTo>
                  <a:cubicBezTo>
                    <a:pt x="272" y="340"/>
                    <a:pt x="251" y="385"/>
                    <a:pt x="251" y="437"/>
                  </a:cubicBezTo>
                  <a:lnTo>
                    <a:pt x="251" y="27348"/>
                  </a:lnTo>
                  <a:cubicBezTo>
                    <a:pt x="251" y="27391"/>
                    <a:pt x="270" y="27430"/>
                    <a:pt x="298" y="27457"/>
                  </a:cubicBezTo>
                  <a:cubicBezTo>
                    <a:pt x="327" y="27486"/>
                    <a:pt x="364" y="27504"/>
                    <a:pt x="409" y="27504"/>
                  </a:cubicBezTo>
                  <a:lnTo>
                    <a:pt x="25188" y="27504"/>
                  </a:lnTo>
                  <a:cubicBezTo>
                    <a:pt x="25232" y="27504"/>
                    <a:pt x="25271" y="27486"/>
                    <a:pt x="25297" y="27457"/>
                  </a:cubicBezTo>
                  <a:cubicBezTo>
                    <a:pt x="25326" y="27430"/>
                    <a:pt x="25345" y="27389"/>
                    <a:pt x="25345" y="27348"/>
                  </a:cubicBezTo>
                  <a:lnTo>
                    <a:pt x="25345" y="2096"/>
                  </a:lnTo>
                  <a:cubicBezTo>
                    <a:pt x="25345" y="2051"/>
                    <a:pt x="25326" y="2014"/>
                    <a:pt x="25297" y="1985"/>
                  </a:cubicBezTo>
                  <a:cubicBezTo>
                    <a:pt x="25266" y="1956"/>
                    <a:pt x="25229" y="1938"/>
                    <a:pt x="25184" y="193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4" name="Google Shape;1030;p54"/>
          <p:cNvSpPr txBox="1">
            <a:spLocks noGrp="1"/>
          </p:cNvSpPr>
          <p:nvPr>
            <p:ph type="title"/>
          </p:nvPr>
        </p:nvSpPr>
        <p:spPr>
          <a:xfrm>
            <a:off x="2252133" y="323934"/>
            <a:ext cx="3623734" cy="76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hlink"/>
              </a:buClr>
              <a:buSzPts val="1100"/>
            </a:pPr>
            <a:r>
              <a:rPr lang="en" sz="3600" dirty="0">
                <a:solidFill>
                  <a:schemeClr val="bg1"/>
                </a:solidFill>
              </a:rPr>
              <a:t>III - Interfaces:</a:t>
            </a:r>
            <a:endParaRPr sz="3600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982" y="2280025"/>
            <a:ext cx="7312716" cy="280844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38264" y="1572139"/>
            <a:ext cx="1969004" cy="707886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2215860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2" name="Google Shape;662;p40"/>
          <p:cNvGrpSpPr/>
          <p:nvPr/>
        </p:nvGrpSpPr>
        <p:grpSpPr>
          <a:xfrm>
            <a:off x="2037710" y="1089534"/>
            <a:ext cx="7580423" cy="5192733"/>
            <a:chOff x="6017906" y="1976409"/>
            <a:chExt cx="2336357" cy="1991364"/>
          </a:xfrm>
        </p:grpSpPr>
        <p:sp>
          <p:nvSpPr>
            <p:cNvPr id="663" name="Google Shape;663;p40"/>
            <p:cNvSpPr/>
            <p:nvPr/>
          </p:nvSpPr>
          <p:spPr>
            <a:xfrm>
              <a:off x="6182428" y="2205239"/>
              <a:ext cx="2171835" cy="1762534"/>
            </a:xfrm>
            <a:custGeom>
              <a:avLst/>
              <a:gdLst/>
              <a:ahLst/>
              <a:cxnLst/>
              <a:rect l="l" t="t" r="r" b="b"/>
              <a:pathLst>
                <a:path w="25346" h="25819" extrusionOk="0">
                  <a:moveTo>
                    <a:pt x="16554" y="1"/>
                  </a:moveTo>
                  <a:lnTo>
                    <a:pt x="24268" y="1"/>
                  </a:lnTo>
                  <a:lnTo>
                    <a:pt x="25061" y="1"/>
                  </a:lnTo>
                  <a:cubicBezTo>
                    <a:pt x="25216" y="1"/>
                    <a:pt x="25345" y="126"/>
                    <a:pt x="25345" y="282"/>
                  </a:cubicBezTo>
                  <a:lnTo>
                    <a:pt x="25345" y="25534"/>
                  </a:lnTo>
                  <a:cubicBezTo>
                    <a:pt x="25345" y="25689"/>
                    <a:pt x="25218" y="25818"/>
                    <a:pt x="25061" y="25818"/>
                  </a:cubicBezTo>
                  <a:lnTo>
                    <a:pt x="283" y="25818"/>
                  </a:lnTo>
                  <a:cubicBezTo>
                    <a:pt x="128" y="25818"/>
                    <a:pt x="1" y="25689"/>
                    <a:pt x="1" y="25534"/>
                  </a:cubicBezTo>
                  <a:lnTo>
                    <a:pt x="1" y="1259"/>
                  </a:lnTo>
                  <a:lnTo>
                    <a:pt x="1" y="2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4" name="Google Shape;664;p40"/>
            <p:cNvSpPr/>
            <p:nvPr/>
          </p:nvSpPr>
          <p:spPr>
            <a:xfrm>
              <a:off x="6736831" y="1983441"/>
              <a:ext cx="710349" cy="222407"/>
            </a:xfrm>
            <a:custGeom>
              <a:avLst/>
              <a:gdLst/>
              <a:ahLst/>
              <a:cxnLst/>
              <a:rect l="l" t="t" r="r" b="b"/>
              <a:pathLst>
                <a:path w="8290" h="3258" extrusionOk="0">
                  <a:moveTo>
                    <a:pt x="311" y="1"/>
                  </a:moveTo>
                  <a:lnTo>
                    <a:pt x="7979" y="1"/>
                  </a:lnTo>
                  <a:cubicBezTo>
                    <a:pt x="8149" y="1"/>
                    <a:pt x="8289" y="138"/>
                    <a:pt x="8289" y="311"/>
                  </a:cubicBezTo>
                  <a:lnTo>
                    <a:pt x="8289" y="2945"/>
                  </a:lnTo>
                  <a:cubicBezTo>
                    <a:pt x="8289" y="3118"/>
                    <a:pt x="8149" y="3258"/>
                    <a:pt x="7979" y="3258"/>
                  </a:cubicBezTo>
                  <a:lnTo>
                    <a:pt x="311" y="3258"/>
                  </a:lnTo>
                  <a:cubicBezTo>
                    <a:pt x="138" y="3258"/>
                    <a:pt x="0" y="3118"/>
                    <a:pt x="0" y="2945"/>
                  </a:cubicBezTo>
                  <a:lnTo>
                    <a:pt x="0" y="311"/>
                  </a:lnTo>
                  <a:cubicBezTo>
                    <a:pt x="0" y="138"/>
                    <a:pt x="138" y="1"/>
                    <a:pt x="3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5" name="Google Shape;665;p40"/>
            <p:cNvSpPr/>
            <p:nvPr/>
          </p:nvSpPr>
          <p:spPr>
            <a:xfrm>
              <a:off x="6028446" y="1985011"/>
              <a:ext cx="2171835" cy="1877697"/>
            </a:xfrm>
            <a:custGeom>
              <a:avLst/>
              <a:gdLst/>
              <a:ahLst/>
              <a:cxnLst/>
              <a:rect l="l" t="t" r="r" b="b"/>
              <a:pathLst>
                <a:path w="25346" h="27506" extrusionOk="0">
                  <a:moveTo>
                    <a:pt x="8292" y="1688"/>
                  </a:moveTo>
                  <a:lnTo>
                    <a:pt x="25061" y="1688"/>
                  </a:lnTo>
                  <a:cubicBezTo>
                    <a:pt x="25215" y="1688"/>
                    <a:pt x="25345" y="1816"/>
                    <a:pt x="25345" y="1972"/>
                  </a:cubicBezTo>
                  <a:lnTo>
                    <a:pt x="25345" y="27224"/>
                  </a:lnTo>
                  <a:cubicBezTo>
                    <a:pt x="25345" y="27378"/>
                    <a:pt x="25220" y="27506"/>
                    <a:pt x="25061" y="27506"/>
                  </a:cubicBezTo>
                  <a:lnTo>
                    <a:pt x="282" y="27506"/>
                  </a:lnTo>
                  <a:cubicBezTo>
                    <a:pt x="128" y="27506"/>
                    <a:pt x="1" y="27380"/>
                    <a:pt x="1" y="27224"/>
                  </a:cubicBezTo>
                  <a:lnTo>
                    <a:pt x="1" y="2947"/>
                  </a:lnTo>
                  <a:lnTo>
                    <a:pt x="1" y="1970"/>
                  </a:lnTo>
                  <a:lnTo>
                    <a:pt x="1" y="311"/>
                  </a:lnTo>
                  <a:cubicBezTo>
                    <a:pt x="1" y="140"/>
                    <a:pt x="138" y="0"/>
                    <a:pt x="311" y="0"/>
                  </a:cubicBezTo>
                  <a:lnTo>
                    <a:pt x="7979" y="0"/>
                  </a:lnTo>
                  <a:cubicBezTo>
                    <a:pt x="8152" y="0"/>
                    <a:pt x="8290" y="138"/>
                    <a:pt x="8290" y="311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6017906" y="1976409"/>
              <a:ext cx="2192915" cy="1894627"/>
            </a:xfrm>
            <a:custGeom>
              <a:avLst/>
              <a:gdLst/>
              <a:ahLst/>
              <a:cxnLst/>
              <a:rect l="l" t="t" r="r" b="b"/>
              <a:pathLst>
                <a:path w="25592" h="27754" extrusionOk="0">
                  <a:moveTo>
                    <a:pt x="8538" y="1689"/>
                  </a:moveTo>
                  <a:lnTo>
                    <a:pt x="25184" y="1689"/>
                  </a:lnTo>
                  <a:cubicBezTo>
                    <a:pt x="25295" y="1689"/>
                    <a:pt x="25398" y="1736"/>
                    <a:pt x="25472" y="1808"/>
                  </a:cubicBezTo>
                  <a:cubicBezTo>
                    <a:pt x="25548" y="1882"/>
                    <a:pt x="25591" y="1983"/>
                    <a:pt x="25591" y="2096"/>
                  </a:cubicBezTo>
                  <a:lnTo>
                    <a:pt x="25591" y="27348"/>
                  </a:lnTo>
                  <a:cubicBezTo>
                    <a:pt x="25591" y="27457"/>
                    <a:pt x="25544" y="27560"/>
                    <a:pt x="25472" y="27636"/>
                  </a:cubicBezTo>
                  <a:cubicBezTo>
                    <a:pt x="25400" y="27710"/>
                    <a:pt x="25297" y="27753"/>
                    <a:pt x="25184" y="27753"/>
                  </a:cubicBezTo>
                  <a:lnTo>
                    <a:pt x="405" y="27753"/>
                  </a:lnTo>
                  <a:cubicBezTo>
                    <a:pt x="296" y="27753"/>
                    <a:pt x="194" y="27708"/>
                    <a:pt x="117" y="27636"/>
                  </a:cubicBezTo>
                  <a:cubicBezTo>
                    <a:pt x="43" y="27560"/>
                    <a:pt x="0" y="27459"/>
                    <a:pt x="0" y="27348"/>
                  </a:cubicBezTo>
                  <a:lnTo>
                    <a:pt x="0" y="437"/>
                  </a:lnTo>
                  <a:cubicBezTo>
                    <a:pt x="0" y="320"/>
                    <a:pt x="50" y="208"/>
                    <a:pt x="128" y="128"/>
                  </a:cubicBezTo>
                  <a:cubicBezTo>
                    <a:pt x="208" y="50"/>
                    <a:pt x="317" y="1"/>
                    <a:pt x="436" y="1"/>
                  </a:cubicBezTo>
                  <a:lnTo>
                    <a:pt x="8104" y="1"/>
                  </a:lnTo>
                  <a:cubicBezTo>
                    <a:pt x="8224" y="1"/>
                    <a:pt x="8333" y="50"/>
                    <a:pt x="8411" y="128"/>
                  </a:cubicBezTo>
                  <a:lnTo>
                    <a:pt x="8411" y="128"/>
                  </a:lnTo>
                  <a:cubicBezTo>
                    <a:pt x="8491" y="208"/>
                    <a:pt x="8538" y="317"/>
                    <a:pt x="8538" y="435"/>
                  </a:cubicBezTo>
                  <a:close/>
                  <a:moveTo>
                    <a:pt x="25184" y="1938"/>
                  </a:moveTo>
                  <a:lnTo>
                    <a:pt x="8289" y="1938"/>
                  </a:lnTo>
                  <a:lnTo>
                    <a:pt x="8289" y="437"/>
                  </a:lnTo>
                  <a:cubicBezTo>
                    <a:pt x="8289" y="385"/>
                    <a:pt x="8269" y="340"/>
                    <a:pt x="8236" y="307"/>
                  </a:cubicBezTo>
                  <a:cubicBezTo>
                    <a:pt x="8201" y="272"/>
                    <a:pt x="8156" y="252"/>
                    <a:pt x="8104" y="252"/>
                  </a:cubicBezTo>
                  <a:lnTo>
                    <a:pt x="436" y="252"/>
                  </a:lnTo>
                  <a:cubicBezTo>
                    <a:pt x="385" y="252"/>
                    <a:pt x="340" y="272"/>
                    <a:pt x="307" y="307"/>
                  </a:cubicBezTo>
                  <a:cubicBezTo>
                    <a:pt x="272" y="340"/>
                    <a:pt x="251" y="385"/>
                    <a:pt x="251" y="437"/>
                  </a:cubicBezTo>
                  <a:lnTo>
                    <a:pt x="251" y="27348"/>
                  </a:lnTo>
                  <a:cubicBezTo>
                    <a:pt x="251" y="27391"/>
                    <a:pt x="270" y="27430"/>
                    <a:pt x="298" y="27457"/>
                  </a:cubicBezTo>
                  <a:cubicBezTo>
                    <a:pt x="327" y="27486"/>
                    <a:pt x="364" y="27504"/>
                    <a:pt x="409" y="27504"/>
                  </a:cubicBezTo>
                  <a:lnTo>
                    <a:pt x="25188" y="27504"/>
                  </a:lnTo>
                  <a:cubicBezTo>
                    <a:pt x="25232" y="27504"/>
                    <a:pt x="25271" y="27486"/>
                    <a:pt x="25297" y="27457"/>
                  </a:cubicBezTo>
                  <a:cubicBezTo>
                    <a:pt x="25326" y="27430"/>
                    <a:pt x="25345" y="27389"/>
                    <a:pt x="25345" y="27348"/>
                  </a:cubicBezTo>
                  <a:lnTo>
                    <a:pt x="25345" y="2096"/>
                  </a:lnTo>
                  <a:cubicBezTo>
                    <a:pt x="25345" y="2051"/>
                    <a:pt x="25326" y="2014"/>
                    <a:pt x="25297" y="1985"/>
                  </a:cubicBezTo>
                  <a:cubicBezTo>
                    <a:pt x="25266" y="1956"/>
                    <a:pt x="25229" y="1938"/>
                    <a:pt x="25184" y="193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4" name="Google Shape;1030;p54"/>
          <p:cNvSpPr txBox="1">
            <a:spLocks noGrp="1"/>
          </p:cNvSpPr>
          <p:nvPr>
            <p:ph type="title"/>
          </p:nvPr>
        </p:nvSpPr>
        <p:spPr>
          <a:xfrm>
            <a:off x="2252133" y="323934"/>
            <a:ext cx="2997201" cy="76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hlink"/>
              </a:buClr>
              <a:buSzPts val="1100"/>
            </a:pPr>
            <a:r>
              <a:rPr lang="en" sz="3600" dirty="0">
                <a:solidFill>
                  <a:schemeClr val="bg1"/>
                </a:solidFill>
              </a:rPr>
              <a:t>Interfaces:</a:t>
            </a:r>
            <a:endParaRPr sz="36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227" y="1490133"/>
            <a:ext cx="4163072" cy="437726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45431" y="1397848"/>
            <a:ext cx="1613403" cy="707886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683388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2" name="Google Shape;662;p40"/>
          <p:cNvGrpSpPr/>
          <p:nvPr/>
        </p:nvGrpSpPr>
        <p:grpSpPr>
          <a:xfrm>
            <a:off x="1597444" y="1495808"/>
            <a:ext cx="8706489" cy="4295392"/>
            <a:chOff x="6017906" y="1976409"/>
            <a:chExt cx="2336357" cy="1991364"/>
          </a:xfrm>
        </p:grpSpPr>
        <p:sp>
          <p:nvSpPr>
            <p:cNvPr id="663" name="Google Shape;663;p40"/>
            <p:cNvSpPr/>
            <p:nvPr/>
          </p:nvSpPr>
          <p:spPr>
            <a:xfrm>
              <a:off x="6182428" y="2205239"/>
              <a:ext cx="2171835" cy="1762534"/>
            </a:xfrm>
            <a:custGeom>
              <a:avLst/>
              <a:gdLst/>
              <a:ahLst/>
              <a:cxnLst/>
              <a:rect l="l" t="t" r="r" b="b"/>
              <a:pathLst>
                <a:path w="25346" h="25819" extrusionOk="0">
                  <a:moveTo>
                    <a:pt x="16554" y="1"/>
                  </a:moveTo>
                  <a:lnTo>
                    <a:pt x="24268" y="1"/>
                  </a:lnTo>
                  <a:lnTo>
                    <a:pt x="25061" y="1"/>
                  </a:lnTo>
                  <a:cubicBezTo>
                    <a:pt x="25216" y="1"/>
                    <a:pt x="25345" y="126"/>
                    <a:pt x="25345" y="282"/>
                  </a:cubicBezTo>
                  <a:lnTo>
                    <a:pt x="25345" y="25534"/>
                  </a:lnTo>
                  <a:cubicBezTo>
                    <a:pt x="25345" y="25689"/>
                    <a:pt x="25218" y="25818"/>
                    <a:pt x="25061" y="25818"/>
                  </a:cubicBezTo>
                  <a:lnTo>
                    <a:pt x="283" y="25818"/>
                  </a:lnTo>
                  <a:cubicBezTo>
                    <a:pt x="128" y="25818"/>
                    <a:pt x="1" y="25689"/>
                    <a:pt x="1" y="25534"/>
                  </a:cubicBezTo>
                  <a:lnTo>
                    <a:pt x="1" y="1259"/>
                  </a:lnTo>
                  <a:lnTo>
                    <a:pt x="1" y="2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4" name="Google Shape;664;p40"/>
            <p:cNvSpPr/>
            <p:nvPr/>
          </p:nvSpPr>
          <p:spPr>
            <a:xfrm>
              <a:off x="6736831" y="1983441"/>
              <a:ext cx="710349" cy="222407"/>
            </a:xfrm>
            <a:custGeom>
              <a:avLst/>
              <a:gdLst/>
              <a:ahLst/>
              <a:cxnLst/>
              <a:rect l="l" t="t" r="r" b="b"/>
              <a:pathLst>
                <a:path w="8290" h="3258" extrusionOk="0">
                  <a:moveTo>
                    <a:pt x="311" y="1"/>
                  </a:moveTo>
                  <a:lnTo>
                    <a:pt x="7979" y="1"/>
                  </a:lnTo>
                  <a:cubicBezTo>
                    <a:pt x="8149" y="1"/>
                    <a:pt x="8289" y="138"/>
                    <a:pt x="8289" y="311"/>
                  </a:cubicBezTo>
                  <a:lnTo>
                    <a:pt x="8289" y="2945"/>
                  </a:lnTo>
                  <a:cubicBezTo>
                    <a:pt x="8289" y="3118"/>
                    <a:pt x="8149" y="3258"/>
                    <a:pt x="7979" y="3258"/>
                  </a:cubicBezTo>
                  <a:lnTo>
                    <a:pt x="311" y="3258"/>
                  </a:lnTo>
                  <a:cubicBezTo>
                    <a:pt x="138" y="3258"/>
                    <a:pt x="0" y="3118"/>
                    <a:pt x="0" y="2945"/>
                  </a:cubicBezTo>
                  <a:lnTo>
                    <a:pt x="0" y="311"/>
                  </a:lnTo>
                  <a:cubicBezTo>
                    <a:pt x="0" y="138"/>
                    <a:pt x="138" y="1"/>
                    <a:pt x="3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5" name="Google Shape;665;p40"/>
            <p:cNvSpPr/>
            <p:nvPr/>
          </p:nvSpPr>
          <p:spPr>
            <a:xfrm>
              <a:off x="6028446" y="1985011"/>
              <a:ext cx="2171835" cy="1877697"/>
            </a:xfrm>
            <a:custGeom>
              <a:avLst/>
              <a:gdLst/>
              <a:ahLst/>
              <a:cxnLst/>
              <a:rect l="l" t="t" r="r" b="b"/>
              <a:pathLst>
                <a:path w="25346" h="27506" extrusionOk="0">
                  <a:moveTo>
                    <a:pt x="8292" y="1688"/>
                  </a:moveTo>
                  <a:lnTo>
                    <a:pt x="25061" y="1688"/>
                  </a:lnTo>
                  <a:cubicBezTo>
                    <a:pt x="25215" y="1688"/>
                    <a:pt x="25345" y="1816"/>
                    <a:pt x="25345" y="1972"/>
                  </a:cubicBezTo>
                  <a:lnTo>
                    <a:pt x="25345" y="27224"/>
                  </a:lnTo>
                  <a:cubicBezTo>
                    <a:pt x="25345" y="27378"/>
                    <a:pt x="25220" y="27506"/>
                    <a:pt x="25061" y="27506"/>
                  </a:cubicBezTo>
                  <a:lnTo>
                    <a:pt x="282" y="27506"/>
                  </a:lnTo>
                  <a:cubicBezTo>
                    <a:pt x="128" y="27506"/>
                    <a:pt x="1" y="27380"/>
                    <a:pt x="1" y="27224"/>
                  </a:cubicBezTo>
                  <a:lnTo>
                    <a:pt x="1" y="2947"/>
                  </a:lnTo>
                  <a:lnTo>
                    <a:pt x="1" y="1970"/>
                  </a:lnTo>
                  <a:lnTo>
                    <a:pt x="1" y="311"/>
                  </a:lnTo>
                  <a:cubicBezTo>
                    <a:pt x="1" y="140"/>
                    <a:pt x="138" y="0"/>
                    <a:pt x="311" y="0"/>
                  </a:cubicBezTo>
                  <a:lnTo>
                    <a:pt x="7979" y="0"/>
                  </a:lnTo>
                  <a:cubicBezTo>
                    <a:pt x="8152" y="0"/>
                    <a:pt x="8290" y="138"/>
                    <a:pt x="8290" y="311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6017906" y="1976409"/>
              <a:ext cx="2192915" cy="1894627"/>
            </a:xfrm>
            <a:custGeom>
              <a:avLst/>
              <a:gdLst/>
              <a:ahLst/>
              <a:cxnLst/>
              <a:rect l="l" t="t" r="r" b="b"/>
              <a:pathLst>
                <a:path w="25592" h="27754" extrusionOk="0">
                  <a:moveTo>
                    <a:pt x="8538" y="1689"/>
                  </a:moveTo>
                  <a:lnTo>
                    <a:pt x="25184" y="1689"/>
                  </a:lnTo>
                  <a:cubicBezTo>
                    <a:pt x="25295" y="1689"/>
                    <a:pt x="25398" y="1736"/>
                    <a:pt x="25472" y="1808"/>
                  </a:cubicBezTo>
                  <a:cubicBezTo>
                    <a:pt x="25548" y="1882"/>
                    <a:pt x="25591" y="1983"/>
                    <a:pt x="25591" y="2096"/>
                  </a:cubicBezTo>
                  <a:lnTo>
                    <a:pt x="25591" y="27348"/>
                  </a:lnTo>
                  <a:cubicBezTo>
                    <a:pt x="25591" y="27457"/>
                    <a:pt x="25544" y="27560"/>
                    <a:pt x="25472" y="27636"/>
                  </a:cubicBezTo>
                  <a:cubicBezTo>
                    <a:pt x="25400" y="27710"/>
                    <a:pt x="25297" y="27753"/>
                    <a:pt x="25184" y="27753"/>
                  </a:cubicBezTo>
                  <a:lnTo>
                    <a:pt x="405" y="27753"/>
                  </a:lnTo>
                  <a:cubicBezTo>
                    <a:pt x="296" y="27753"/>
                    <a:pt x="194" y="27708"/>
                    <a:pt x="117" y="27636"/>
                  </a:cubicBezTo>
                  <a:cubicBezTo>
                    <a:pt x="43" y="27560"/>
                    <a:pt x="0" y="27459"/>
                    <a:pt x="0" y="27348"/>
                  </a:cubicBezTo>
                  <a:lnTo>
                    <a:pt x="0" y="437"/>
                  </a:lnTo>
                  <a:cubicBezTo>
                    <a:pt x="0" y="320"/>
                    <a:pt x="50" y="208"/>
                    <a:pt x="128" y="128"/>
                  </a:cubicBezTo>
                  <a:cubicBezTo>
                    <a:pt x="208" y="50"/>
                    <a:pt x="317" y="1"/>
                    <a:pt x="436" y="1"/>
                  </a:cubicBezTo>
                  <a:lnTo>
                    <a:pt x="8104" y="1"/>
                  </a:lnTo>
                  <a:cubicBezTo>
                    <a:pt x="8224" y="1"/>
                    <a:pt x="8333" y="50"/>
                    <a:pt x="8411" y="128"/>
                  </a:cubicBezTo>
                  <a:lnTo>
                    <a:pt x="8411" y="128"/>
                  </a:lnTo>
                  <a:cubicBezTo>
                    <a:pt x="8491" y="208"/>
                    <a:pt x="8538" y="317"/>
                    <a:pt x="8538" y="435"/>
                  </a:cubicBezTo>
                  <a:close/>
                  <a:moveTo>
                    <a:pt x="25184" y="1938"/>
                  </a:moveTo>
                  <a:lnTo>
                    <a:pt x="8289" y="1938"/>
                  </a:lnTo>
                  <a:lnTo>
                    <a:pt x="8289" y="437"/>
                  </a:lnTo>
                  <a:cubicBezTo>
                    <a:pt x="8289" y="385"/>
                    <a:pt x="8269" y="340"/>
                    <a:pt x="8236" y="307"/>
                  </a:cubicBezTo>
                  <a:cubicBezTo>
                    <a:pt x="8201" y="272"/>
                    <a:pt x="8156" y="252"/>
                    <a:pt x="8104" y="252"/>
                  </a:cubicBezTo>
                  <a:lnTo>
                    <a:pt x="436" y="252"/>
                  </a:lnTo>
                  <a:cubicBezTo>
                    <a:pt x="385" y="252"/>
                    <a:pt x="340" y="272"/>
                    <a:pt x="307" y="307"/>
                  </a:cubicBezTo>
                  <a:cubicBezTo>
                    <a:pt x="272" y="340"/>
                    <a:pt x="251" y="385"/>
                    <a:pt x="251" y="437"/>
                  </a:cubicBezTo>
                  <a:lnTo>
                    <a:pt x="251" y="27348"/>
                  </a:lnTo>
                  <a:cubicBezTo>
                    <a:pt x="251" y="27391"/>
                    <a:pt x="270" y="27430"/>
                    <a:pt x="298" y="27457"/>
                  </a:cubicBezTo>
                  <a:cubicBezTo>
                    <a:pt x="327" y="27486"/>
                    <a:pt x="364" y="27504"/>
                    <a:pt x="409" y="27504"/>
                  </a:cubicBezTo>
                  <a:lnTo>
                    <a:pt x="25188" y="27504"/>
                  </a:lnTo>
                  <a:cubicBezTo>
                    <a:pt x="25232" y="27504"/>
                    <a:pt x="25271" y="27486"/>
                    <a:pt x="25297" y="27457"/>
                  </a:cubicBezTo>
                  <a:cubicBezTo>
                    <a:pt x="25326" y="27430"/>
                    <a:pt x="25345" y="27389"/>
                    <a:pt x="25345" y="27348"/>
                  </a:cubicBezTo>
                  <a:lnTo>
                    <a:pt x="25345" y="2096"/>
                  </a:lnTo>
                  <a:cubicBezTo>
                    <a:pt x="25345" y="2051"/>
                    <a:pt x="25326" y="2014"/>
                    <a:pt x="25297" y="1985"/>
                  </a:cubicBezTo>
                  <a:cubicBezTo>
                    <a:pt x="25266" y="1956"/>
                    <a:pt x="25229" y="1938"/>
                    <a:pt x="25184" y="193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4" name="Google Shape;1030;p54"/>
          <p:cNvSpPr txBox="1">
            <a:spLocks noGrp="1"/>
          </p:cNvSpPr>
          <p:nvPr>
            <p:ph type="title"/>
          </p:nvPr>
        </p:nvSpPr>
        <p:spPr>
          <a:xfrm>
            <a:off x="2252133" y="323934"/>
            <a:ext cx="2997201" cy="76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hlink"/>
              </a:buClr>
              <a:buSzPts val="1100"/>
            </a:pPr>
            <a:r>
              <a:rPr lang="en" sz="3600" dirty="0">
                <a:solidFill>
                  <a:schemeClr val="bg1"/>
                </a:solidFill>
              </a:rPr>
              <a:t>Interfaces:</a:t>
            </a:r>
            <a:endParaRPr sz="36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067" y="1881366"/>
            <a:ext cx="6349999" cy="353900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77727" y="1302004"/>
            <a:ext cx="3111899" cy="707886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Transaction</a:t>
            </a:r>
          </a:p>
        </p:txBody>
      </p:sp>
    </p:spTree>
    <p:extLst>
      <p:ext uri="{BB962C8B-B14F-4D97-AF65-F5344CB8AC3E}">
        <p14:creationId xmlns:p14="http://schemas.microsoft.com/office/powerpoint/2010/main" val="500437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2" name="Google Shape;662;p40"/>
          <p:cNvGrpSpPr/>
          <p:nvPr/>
        </p:nvGrpSpPr>
        <p:grpSpPr>
          <a:xfrm>
            <a:off x="2037710" y="1089534"/>
            <a:ext cx="7580423" cy="5192733"/>
            <a:chOff x="6017906" y="1976409"/>
            <a:chExt cx="2336357" cy="1991364"/>
          </a:xfrm>
        </p:grpSpPr>
        <p:sp>
          <p:nvSpPr>
            <p:cNvPr id="663" name="Google Shape;663;p40"/>
            <p:cNvSpPr/>
            <p:nvPr/>
          </p:nvSpPr>
          <p:spPr>
            <a:xfrm>
              <a:off x="6182428" y="2205239"/>
              <a:ext cx="2171835" cy="1762534"/>
            </a:xfrm>
            <a:custGeom>
              <a:avLst/>
              <a:gdLst/>
              <a:ahLst/>
              <a:cxnLst/>
              <a:rect l="l" t="t" r="r" b="b"/>
              <a:pathLst>
                <a:path w="25346" h="25819" extrusionOk="0">
                  <a:moveTo>
                    <a:pt x="16554" y="1"/>
                  </a:moveTo>
                  <a:lnTo>
                    <a:pt x="24268" y="1"/>
                  </a:lnTo>
                  <a:lnTo>
                    <a:pt x="25061" y="1"/>
                  </a:lnTo>
                  <a:cubicBezTo>
                    <a:pt x="25216" y="1"/>
                    <a:pt x="25345" y="126"/>
                    <a:pt x="25345" y="282"/>
                  </a:cubicBezTo>
                  <a:lnTo>
                    <a:pt x="25345" y="25534"/>
                  </a:lnTo>
                  <a:cubicBezTo>
                    <a:pt x="25345" y="25689"/>
                    <a:pt x="25218" y="25818"/>
                    <a:pt x="25061" y="25818"/>
                  </a:cubicBezTo>
                  <a:lnTo>
                    <a:pt x="283" y="25818"/>
                  </a:lnTo>
                  <a:cubicBezTo>
                    <a:pt x="128" y="25818"/>
                    <a:pt x="1" y="25689"/>
                    <a:pt x="1" y="25534"/>
                  </a:cubicBezTo>
                  <a:lnTo>
                    <a:pt x="1" y="1259"/>
                  </a:lnTo>
                  <a:lnTo>
                    <a:pt x="1" y="2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4" name="Google Shape;664;p40"/>
            <p:cNvSpPr/>
            <p:nvPr/>
          </p:nvSpPr>
          <p:spPr>
            <a:xfrm>
              <a:off x="6736831" y="1983441"/>
              <a:ext cx="710349" cy="222407"/>
            </a:xfrm>
            <a:custGeom>
              <a:avLst/>
              <a:gdLst/>
              <a:ahLst/>
              <a:cxnLst/>
              <a:rect l="l" t="t" r="r" b="b"/>
              <a:pathLst>
                <a:path w="8290" h="3258" extrusionOk="0">
                  <a:moveTo>
                    <a:pt x="311" y="1"/>
                  </a:moveTo>
                  <a:lnTo>
                    <a:pt x="7979" y="1"/>
                  </a:lnTo>
                  <a:cubicBezTo>
                    <a:pt x="8149" y="1"/>
                    <a:pt x="8289" y="138"/>
                    <a:pt x="8289" y="311"/>
                  </a:cubicBezTo>
                  <a:lnTo>
                    <a:pt x="8289" y="2945"/>
                  </a:lnTo>
                  <a:cubicBezTo>
                    <a:pt x="8289" y="3118"/>
                    <a:pt x="8149" y="3258"/>
                    <a:pt x="7979" y="3258"/>
                  </a:cubicBezTo>
                  <a:lnTo>
                    <a:pt x="311" y="3258"/>
                  </a:lnTo>
                  <a:cubicBezTo>
                    <a:pt x="138" y="3258"/>
                    <a:pt x="0" y="3118"/>
                    <a:pt x="0" y="2945"/>
                  </a:cubicBezTo>
                  <a:lnTo>
                    <a:pt x="0" y="311"/>
                  </a:lnTo>
                  <a:cubicBezTo>
                    <a:pt x="0" y="138"/>
                    <a:pt x="138" y="1"/>
                    <a:pt x="3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5" name="Google Shape;665;p40"/>
            <p:cNvSpPr/>
            <p:nvPr/>
          </p:nvSpPr>
          <p:spPr>
            <a:xfrm>
              <a:off x="6028446" y="1985011"/>
              <a:ext cx="2171835" cy="1877697"/>
            </a:xfrm>
            <a:custGeom>
              <a:avLst/>
              <a:gdLst/>
              <a:ahLst/>
              <a:cxnLst/>
              <a:rect l="l" t="t" r="r" b="b"/>
              <a:pathLst>
                <a:path w="25346" h="27506" extrusionOk="0">
                  <a:moveTo>
                    <a:pt x="8292" y="1688"/>
                  </a:moveTo>
                  <a:lnTo>
                    <a:pt x="25061" y="1688"/>
                  </a:lnTo>
                  <a:cubicBezTo>
                    <a:pt x="25215" y="1688"/>
                    <a:pt x="25345" y="1816"/>
                    <a:pt x="25345" y="1972"/>
                  </a:cubicBezTo>
                  <a:lnTo>
                    <a:pt x="25345" y="27224"/>
                  </a:lnTo>
                  <a:cubicBezTo>
                    <a:pt x="25345" y="27378"/>
                    <a:pt x="25220" y="27506"/>
                    <a:pt x="25061" y="27506"/>
                  </a:cubicBezTo>
                  <a:lnTo>
                    <a:pt x="282" y="27506"/>
                  </a:lnTo>
                  <a:cubicBezTo>
                    <a:pt x="128" y="27506"/>
                    <a:pt x="1" y="27380"/>
                    <a:pt x="1" y="27224"/>
                  </a:cubicBezTo>
                  <a:lnTo>
                    <a:pt x="1" y="2947"/>
                  </a:lnTo>
                  <a:lnTo>
                    <a:pt x="1" y="1970"/>
                  </a:lnTo>
                  <a:lnTo>
                    <a:pt x="1" y="311"/>
                  </a:lnTo>
                  <a:cubicBezTo>
                    <a:pt x="1" y="140"/>
                    <a:pt x="138" y="0"/>
                    <a:pt x="311" y="0"/>
                  </a:cubicBezTo>
                  <a:lnTo>
                    <a:pt x="7979" y="0"/>
                  </a:lnTo>
                  <a:cubicBezTo>
                    <a:pt x="8152" y="0"/>
                    <a:pt x="8290" y="138"/>
                    <a:pt x="8290" y="311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6017906" y="1976409"/>
              <a:ext cx="2192915" cy="1894627"/>
            </a:xfrm>
            <a:custGeom>
              <a:avLst/>
              <a:gdLst/>
              <a:ahLst/>
              <a:cxnLst/>
              <a:rect l="l" t="t" r="r" b="b"/>
              <a:pathLst>
                <a:path w="25592" h="27754" extrusionOk="0">
                  <a:moveTo>
                    <a:pt x="8538" y="1689"/>
                  </a:moveTo>
                  <a:lnTo>
                    <a:pt x="25184" y="1689"/>
                  </a:lnTo>
                  <a:cubicBezTo>
                    <a:pt x="25295" y="1689"/>
                    <a:pt x="25398" y="1736"/>
                    <a:pt x="25472" y="1808"/>
                  </a:cubicBezTo>
                  <a:cubicBezTo>
                    <a:pt x="25548" y="1882"/>
                    <a:pt x="25591" y="1983"/>
                    <a:pt x="25591" y="2096"/>
                  </a:cubicBezTo>
                  <a:lnTo>
                    <a:pt x="25591" y="27348"/>
                  </a:lnTo>
                  <a:cubicBezTo>
                    <a:pt x="25591" y="27457"/>
                    <a:pt x="25544" y="27560"/>
                    <a:pt x="25472" y="27636"/>
                  </a:cubicBezTo>
                  <a:cubicBezTo>
                    <a:pt x="25400" y="27710"/>
                    <a:pt x="25297" y="27753"/>
                    <a:pt x="25184" y="27753"/>
                  </a:cubicBezTo>
                  <a:lnTo>
                    <a:pt x="405" y="27753"/>
                  </a:lnTo>
                  <a:cubicBezTo>
                    <a:pt x="296" y="27753"/>
                    <a:pt x="194" y="27708"/>
                    <a:pt x="117" y="27636"/>
                  </a:cubicBezTo>
                  <a:cubicBezTo>
                    <a:pt x="43" y="27560"/>
                    <a:pt x="0" y="27459"/>
                    <a:pt x="0" y="27348"/>
                  </a:cubicBezTo>
                  <a:lnTo>
                    <a:pt x="0" y="437"/>
                  </a:lnTo>
                  <a:cubicBezTo>
                    <a:pt x="0" y="320"/>
                    <a:pt x="50" y="208"/>
                    <a:pt x="128" y="128"/>
                  </a:cubicBezTo>
                  <a:cubicBezTo>
                    <a:pt x="208" y="50"/>
                    <a:pt x="317" y="1"/>
                    <a:pt x="436" y="1"/>
                  </a:cubicBezTo>
                  <a:lnTo>
                    <a:pt x="8104" y="1"/>
                  </a:lnTo>
                  <a:cubicBezTo>
                    <a:pt x="8224" y="1"/>
                    <a:pt x="8333" y="50"/>
                    <a:pt x="8411" y="128"/>
                  </a:cubicBezTo>
                  <a:lnTo>
                    <a:pt x="8411" y="128"/>
                  </a:lnTo>
                  <a:cubicBezTo>
                    <a:pt x="8491" y="208"/>
                    <a:pt x="8538" y="317"/>
                    <a:pt x="8538" y="435"/>
                  </a:cubicBezTo>
                  <a:close/>
                  <a:moveTo>
                    <a:pt x="25184" y="1938"/>
                  </a:moveTo>
                  <a:lnTo>
                    <a:pt x="8289" y="1938"/>
                  </a:lnTo>
                  <a:lnTo>
                    <a:pt x="8289" y="437"/>
                  </a:lnTo>
                  <a:cubicBezTo>
                    <a:pt x="8289" y="385"/>
                    <a:pt x="8269" y="340"/>
                    <a:pt x="8236" y="307"/>
                  </a:cubicBezTo>
                  <a:cubicBezTo>
                    <a:pt x="8201" y="272"/>
                    <a:pt x="8156" y="252"/>
                    <a:pt x="8104" y="252"/>
                  </a:cubicBezTo>
                  <a:lnTo>
                    <a:pt x="436" y="252"/>
                  </a:lnTo>
                  <a:cubicBezTo>
                    <a:pt x="385" y="252"/>
                    <a:pt x="340" y="272"/>
                    <a:pt x="307" y="307"/>
                  </a:cubicBezTo>
                  <a:cubicBezTo>
                    <a:pt x="272" y="340"/>
                    <a:pt x="251" y="385"/>
                    <a:pt x="251" y="437"/>
                  </a:cubicBezTo>
                  <a:lnTo>
                    <a:pt x="251" y="27348"/>
                  </a:lnTo>
                  <a:cubicBezTo>
                    <a:pt x="251" y="27391"/>
                    <a:pt x="270" y="27430"/>
                    <a:pt x="298" y="27457"/>
                  </a:cubicBezTo>
                  <a:cubicBezTo>
                    <a:pt x="327" y="27486"/>
                    <a:pt x="364" y="27504"/>
                    <a:pt x="409" y="27504"/>
                  </a:cubicBezTo>
                  <a:lnTo>
                    <a:pt x="25188" y="27504"/>
                  </a:lnTo>
                  <a:cubicBezTo>
                    <a:pt x="25232" y="27504"/>
                    <a:pt x="25271" y="27486"/>
                    <a:pt x="25297" y="27457"/>
                  </a:cubicBezTo>
                  <a:cubicBezTo>
                    <a:pt x="25326" y="27430"/>
                    <a:pt x="25345" y="27389"/>
                    <a:pt x="25345" y="27348"/>
                  </a:cubicBezTo>
                  <a:lnTo>
                    <a:pt x="25345" y="2096"/>
                  </a:lnTo>
                  <a:cubicBezTo>
                    <a:pt x="25345" y="2051"/>
                    <a:pt x="25326" y="2014"/>
                    <a:pt x="25297" y="1985"/>
                  </a:cubicBezTo>
                  <a:cubicBezTo>
                    <a:pt x="25266" y="1956"/>
                    <a:pt x="25229" y="1938"/>
                    <a:pt x="25184" y="193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4" name="Google Shape;1030;p54"/>
          <p:cNvSpPr txBox="1">
            <a:spLocks noGrp="1"/>
          </p:cNvSpPr>
          <p:nvPr>
            <p:ph type="title"/>
          </p:nvPr>
        </p:nvSpPr>
        <p:spPr>
          <a:xfrm>
            <a:off x="2252133" y="323934"/>
            <a:ext cx="2997201" cy="76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hlink"/>
              </a:buClr>
              <a:buSzPts val="1100"/>
            </a:pPr>
            <a:r>
              <a:rPr lang="en" sz="3600" dirty="0">
                <a:solidFill>
                  <a:schemeClr val="bg1"/>
                </a:solidFill>
              </a:rPr>
              <a:t>Interfaces:</a:t>
            </a:r>
            <a:endParaRPr sz="36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473200"/>
            <a:ext cx="6062133" cy="446193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92288" y="1100105"/>
            <a:ext cx="3422902" cy="707886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Insert Form</a:t>
            </a:r>
          </a:p>
        </p:txBody>
      </p:sp>
    </p:spTree>
    <p:extLst>
      <p:ext uri="{BB962C8B-B14F-4D97-AF65-F5344CB8AC3E}">
        <p14:creationId xmlns:p14="http://schemas.microsoft.com/office/powerpoint/2010/main" val="2099290264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ment Agency by Slidesgo">
  <a:themeElements>
    <a:clrScheme name="Simple Light">
      <a:dk1>
        <a:srgbClr val="FFFFFF"/>
      </a:dk1>
      <a:lt1>
        <a:srgbClr val="1B222D"/>
      </a:lt1>
      <a:dk2>
        <a:srgbClr val="F8EF5B"/>
      </a:dk2>
      <a:lt2>
        <a:srgbClr val="92D99C"/>
      </a:lt2>
      <a:accent1>
        <a:srgbClr val="6DC797"/>
      </a:accent1>
      <a:accent2>
        <a:srgbClr val="88A6F3"/>
      </a:accent2>
      <a:accent3>
        <a:srgbClr val="6D65E0"/>
      </a:accent3>
      <a:accent4>
        <a:srgbClr val="FF9BDA"/>
      </a:accent4>
      <a:accent5>
        <a:srgbClr val="EB5358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</TotalTime>
  <Words>131</Words>
  <Application>Microsoft Office PowerPoint</Application>
  <PresentationFormat>Widescreen</PresentationFormat>
  <Paragraphs>41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Cabin</vt:lpstr>
      <vt:lpstr>Calibri</vt:lpstr>
      <vt:lpstr>Epilogue</vt:lpstr>
      <vt:lpstr>Software Development Agency by Slidesgo</vt:lpstr>
      <vt:lpstr>NovaBank Application</vt:lpstr>
      <vt:lpstr>Function</vt:lpstr>
      <vt:lpstr>I - Functions:</vt:lpstr>
      <vt:lpstr>Functions:</vt:lpstr>
      <vt:lpstr>II - Database:</vt:lpstr>
      <vt:lpstr>III - Interfaces:</vt:lpstr>
      <vt:lpstr>Interfaces:</vt:lpstr>
      <vt:lpstr>Interfaces:</vt:lpstr>
      <vt:lpstr>Interfaces:</vt:lpstr>
      <vt:lpstr>Interfaces:</vt:lpstr>
      <vt:lpstr>Interfaces:</vt:lpstr>
      <vt:lpstr>Interfaces: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NovaBank Application</dc:title>
  <dc:creator>MyPC</dc:creator>
  <cp:lastModifiedBy>Nhựt Hồ Minh</cp:lastModifiedBy>
  <cp:revision>16</cp:revision>
  <dcterms:created xsi:type="dcterms:W3CDTF">2022-11-24T02:51:49Z</dcterms:created>
  <dcterms:modified xsi:type="dcterms:W3CDTF">2022-11-24T15:16:14Z</dcterms:modified>
</cp:coreProperties>
</file>