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2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6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40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5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1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97EC-CBBE-4187-A3B5-7473B7F7FECE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BD7F-A118-412E-B6AE-03EB2CCB25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7200" b="1" dirty="0" smtClean="0">
                <a:latin typeface="Arial" panose="020B0604020202020204" pitchFamily="34" charset="0"/>
                <a:ea typeface="851レトロゴ" panose="02000609000000000000" pitchFamily="1" charset="-128"/>
                <a:cs typeface="Arial" panose="020B0604020202020204" pitchFamily="34" charset="0"/>
              </a:rPr>
              <a:t>SIMPLE</a:t>
            </a:r>
            <a:r>
              <a:rPr kumimoji="1" lang="ja-JP" altLang="en-US" sz="7200" b="1" dirty="0" smtClean="0">
                <a:latin typeface="Arial" panose="020B0604020202020204" pitchFamily="34" charset="0"/>
                <a:ea typeface="851レトロゴ" panose="02000609000000000000" pitchFamily="1" charset="-128"/>
                <a:cs typeface="Arial" panose="020B0604020202020204" pitchFamily="34" charset="0"/>
              </a:rPr>
              <a:t> </a:t>
            </a:r>
            <a:r>
              <a:rPr kumimoji="1" lang="en-US" altLang="ja-JP" sz="7200" b="1" dirty="0" smtClean="0">
                <a:latin typeface="Arial" panose="020B0604020202020204" pitchFamily="34" charset="0"/>
                <a:ea typeface="851レトロゴ" panose="02000609000000000000" pitchFamily="1" charset="-128"/>
                <a:cs typeface="Arial" panose="020B0604020202020204" pitchFamily="34" charset="0"/>
              </a:rPr>
              <a:t>BLOCKs</a:t>
            </a:r>
            <a:r>
              <a:rPr lang="en-US" altLang="ja-JP" sz="7200" b="1" dirty="0">
                <a:latin typeface="Arial" panose="020B0604020202020204" pitchFamily="34" charset="0"/>
                <a:ea typeface="851レトロゴ" panose="02000609000000000000" pitchFamily="1" charset="-128"/>
                <a:cs typeface="Arial" panose="020B0604020202020204" pitchFamily="34" charset="0"/>
              </a:rPr>
              <a:t/>
            </a:r>
            <a:br>
              <a:rPr lang="en-US" altLang="ja-JP" sz="7200" b="1" dirty="0">
                <a:latin typeface="Arial" panose="020B0604020202020204" pitchFamily="34" charset="0"/>
                <a:ea typeface="851レトロゴ" panose="02000609000000000000" pitchFamily="1" charset="-128"/>
                <a:cs typeface="Arial" panose="020B0604020202020204" pitchFamily="34" charset="0"/>
              </a:rPr>
            </a:br>
            <a:r>
              <a:rPr kumimoji="1" lang="en-US" altLang="ja-JP" sz="2700" b="1" dirty="0" smtClean="0"/>
              <a:t/>
            </a:r>
            <a:br>
              <a:rPr kumimoji="1" lang="en-US" altLang="ja-JP" sz="2700" b="1" dirty="0" smtClean="0"/>
            </a:br>
            <a:r>
              <a:rPr lang="ja-JP" altLang="en-US" sz="7200" b="1" dirty="0"/>
              <a:t>企画書</a:t>
            </a:r>
            <a:endParaRPr kumimoji="1" lang="ja-JP" altLang="en-US" sz="7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r>
              <a:rPr kumimoji="1" lang="en-US" altLang="ja-JP" b="1" dirty="0" smtClean="0"/>
              <a:t>GF3</a:t>
            </a:r>
            <a:r>
              <a:rPr lang="ja-JP" altLang="en-US" b="1" dirty="0"/>
              <a:t> </a:t>
            </a:r>
            <a:r>
              <a:rPr kumimoji="1" lang="en-US" altLang="ja-JP" b="1" dirty="0" smtClean="0"/>
              <a:t>No.24</a:t>
            </a:r>
            <a:r>
              <a:rPr lang="ja-JP" altLang="en-US" b="1" dirty="0" smtClean="0"/>
              <a:t> </a:t>
            </a:r>
            <a:r>
              <a:rPr kumimoji="1" lang="ja-JP" altLang="en-US" b="1" dirty="0" smtClean="0"/>
              <a:t>間野凱斗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68000" y="6488668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2018/11/22</a:t>
            </a:r>
          </a:p>
        </p:txBody>
      </p:sp>
    </p:spTree>
    <p:extLst>
      <p:ext uri="{BB962C8B-B14F-4D97-AF65-F5344CB8AC3E}">
        <p14:creationId xmlns:p14="http://schemas.microsoft.com/office/powerpoint/2010/main" val="201292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1" dirty="0" smtClean="0"/>
              <a:t>ゲーム</a:t>
            </a:r>
            <a:r>
              <a:rPr lang="ja-JP" altLang="en-US" sz="4800" b="1" dirty="0"/>
              <a:t>内容</a:t>
            </a:r>
            <a:endParaRPr kumimoji="1" lang="ja-JP" altLang="en-US" sz="4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とてもシンプルなブロック崩しゲーム</a:t>
            </a:r>
            <a:endParaRPr kumimoji="1" lang="en-US" altLang="ja-JP" b="1" dirty="0" smtClean="0"/>
          </a:p>
          <a:p>
            <a:endParaRPr lang="en-US" altLang="ja-JP" b="1" dirty="0"/>
          </a:p>
          <a:p>
            <a:r>
              <a:rPr kumimoji="1" lang="ja-JP" altLang="en-US" b="1" dirty="0" smtClean="0"/>
              <a:t>プレイヤーは画面下のパドルを操作し、ボールを跳ね返す</a:t>
            </a:r>
            <a:endParaRPr kumimoji="1" lang="en-US" altLang="ja-JP" b="1" dirty="0" smtClean="0"/>
          </a:p>
          <a:p>
            <a:endParaRPr lang="en-US" altLang="ja-JP" b="1" dirty="0"/>
          </a:p>
          <a:p>
            <a:r>
              <a:rPr kumimoji="1" lang="ja-JP" altLang="en-US" b="1" dirty="0" smtClean="0"/>
              <a:t>跳ね返ったボールに触れたブロックは壊れて消える</a:t>
            </a:r>
            <a:endParaRPr kumimoji="1" lang="en-US" altLang="ja-JP" b="1" dirty="0" smtClean="0"/>
          </a:p>
          <a:p>
            <a:endParaRPr lang="en-US" altLang="ja-JP" b="1" dirty="0"/>
          </a:p>
          <a:p>
            <a:r>
              <a:rPr kumimoji="1" lang="ja-JP" altLang="en-US" b="1" dirty="0" smtClean="0"/>
              <a:t>すべてのブロックを壊せばゲームクリア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988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構成パーツ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4657" y="1823833"/>
            <a:ext cx="10515600" cy="4351338"/>
          </a:xfrm>
        </p:spPr>
        <p:txBody>
          <a:bodyPr/>
          <a:lstStyle/>
          <a:p>
            <a:r>
              <a:rPr lang="ja-JP" altLang="en-US" b="1" dirty="0" smtClean="0"/>
              <a:t>パドル　　　　　　　　　　　　横長の白い棒、矢印キー操作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dirty="0" smtClean="0"/>
          </a:p>
          <a:p>
            <a:r>
              <a:rPr lang="ja-JP" altLang="en-US" b="1" dirty="0" smtClean="0"/>
              <a:t>ボール　　　　　　白い小さいやつ　画面内を跳ね回る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ブロック　　　　　　　　　　　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 動かない　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　　　　　　　　　　　　　   壊れる運命</a:t>
            </a:r>
            <a:r>
              <a:rPr lang="ja-JP" altLang="en-US" dirty="0" smtClean="0"/>
              <a:t>　　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265715" y="1822450"/>
            <a:ext cx="27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65715" y="27870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39659" y="3836307"/>
            <a:ext cx="36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39659" y="4736307"/>
            <a:ext cx="3600000" cy="90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239659" y="5636307"/>
            <a:ext cx="3600000" cy="900000"/>
          </a:xfrm>
          <a:prstGeom prst="rect">
            <a:avLst/>
          </a:prstGeom>
          <a:solidFill>
            <a:srgbClr val="71C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b="1" dirty="0" smtClean="0"/>
              <a:t>シーン</a:t>
            </a:r>
            <a:r>
              <a:rPr lang="ja-JP" altLang="en-US" sz="4800" b="1" dirty="0"/>
              <a:t>遷移</a:t>
            </a:r>
            <a:endParaRPr kumimoji="1" lang="ja-JP" altLang="en-US" sz="4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671639" y="2173403"/>
            <a:ext cx="2046514" cy="1077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ロゴ</a:t>
            </a:r>
            <a:endParaRPr kumimoji="1" lang="en-US" altLang="ja-JP" sz="3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シーン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694839" y="2173403"/>
            <a:ext cx="1981200" cy="1077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タイトルシーン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664903" y="4876801"/>
            <a:ext cx="2041071" cy="1077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プレイ</a:t>
            </a:r>
            <a:endParaRPr kumimoji="1" lang="en-US" altLang="ja-JP" sz="3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シーン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3"/>
            <a:endCxn id="7" idx="1"/>
          </p:cNvCxnSpPr>
          <p:nvPr/>
        </p:nvCxnSpPr>
        <p:spPr>
          <a:xfrm>
            <a:off x="3718153" y="2712245"/>
            <a:ext cx="39766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9097056" y="3251087"/>
            <a:ext cx="0" cy="16257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8392886" y="3251087"/>
            <a:ext cx="6123" cy="16257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99128" y="2294844"/>
            <a:ext cx="361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2</a:t>
            </a:r>
            <a:r>
              <a:rPr kumimoji="1" lang="ja-JP" altLang="en-US" sz="2000" b="1" dirty="0" smtClean="0"/>
              <a:t>秒経過 </a:t>
            </a:r>
            <a:r>
              <a:rPr kumimoji="1" lang="en-US" altLang="ja-JP" sz="2000" b="1" dirty="0" smtClean="0"/>
              <a:t>or </a:t>
            </a:r>
            <a:r>
              <a:rPr kumimoji="1" lang="ja-JP" altLang="en-US" sz="2000" b="1" dirty="0" smtClean="0"/>
              <a:t>スペースキー押下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35887" y="3855243"/>
            <a:ext cx="230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エンターキー押下</a:t>
            </a:r>
            <a:endParaRPr kumimoji="1" lang="en-US" altLang="ja-JP" sz="2000" b="1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30714" y="3547466"/>
            <a:ext cx="1723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ゲームクリア </a:t>
            </a:r>
            <a:endParaRPr kumimoji="1" lang="en-US" altLang="ja-JP" sz="2000" b="1" dirty="0" smtClean="0"/>
          </a:p>
          <a:p>
            <a:r>
              <a:rPr lang="en-US" altLang="ja-JP" sz="2000" b="1" dirty="0"/>
              <a:t> </a:t>
            </a:r>
            <a:r>
              <a:rPr lang="en-US" altLang="ja-JP" sz="2000" b="1" dirty="0" smtClean="0"/>
              <a:t>       </a:t>
            </a:r>
            <a:r>
              <a:rPr kumimoji="1" lang="en-US" altLang="ja-JP" sz="2000" b="1" dirty="0" smtClean="0"/>
              <a:t>or </a:t>
            </a:r>
          </a:p>
          <a:p>
            <a:r>
              <a:rPr kumimoji="1" lang="en-US" altLang="ja-JP" sz="2000" b="1" dirty="0" smtClean="0"/>
              <a:t>[B]</a:t>
            </a:r>
            <a:r>
              <a:rPr kumimoji="1" lang="ja-JP" altLang="en-US" sz="2000" b="1" dirty="0" smtClean="0"/>
              <a:t>キー押下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494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 smtClean="0"/>
              <a:t>プレイ画面</a:t>
            </a:r>
            <a:endParaRPr kumimoji="1" lang="ja-JP" altLang="en-US" sz="4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4480" t="13889" r="25624" b="19351"/>
          <a:stretch/>
        </p:blipFill>
        <p:spPr>
          <a:xfrm>
            <a:off x="2635759" y="1690688"/>
            <a:ext cx="6297929" cy="47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851レトロゴ</vt:lpstr>
      <vt:lpstr>游ゴシック</vt:lpstr>
      <vt:lpstr>游ゴシック Light</vt:lpstr>
      <vt:lpstr>Arial</vt:lpstr>
      <vt:lpstr>Office テーマ</vt:lpstr>
      <vt:lpstr>SIMPLE BLOCKs  企画書</vt:lpstr>
      <vt:lpstr>ゲーム内容</vt:lpstr>
      <vt:lpstr>構成パーツ</vt:lpstr>
      <vt:lpstr>シーン遷移</vt:lpstr>
      <vt:lpstr>プレイ画面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BLOCKS 企画書</dc:title>
  <dc:creator>間野　凱斗</dc:creator>
  <cp:lastModifiedBy>間野　凱斗</cp:lastModifiedBy>
  <cp:revision>8</cp:revision>
  <dcterms:created xsi:type="dcterms:W3CDTF">2018-11-22T01:00:25Z</dcterms:created>
  <dcterms:modified xsi:type="dcterms:W3CDTF">2018-11-22T01:54:25Z</dcterms:modified>
</cp:coreProperties>
</file>