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A6B8C-0580-4D70-8DB5-ACBB6D6FE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D1D2A3-A393-41E4-BC8C-505447C0C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14E06-342A-4E2A-947D-D31FE30D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C51CC-E769-4AA6-832D-861BD27B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F3138-DE83-4C21-972F-1C94DEFB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282D9-AEB6-49FF-9ADA-ACD2F02F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384346-8D22-47BC-8619-3E5321A31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497A0-5BFE-408D-A361-1779E0A7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A41CA-0F7B-4451-B95C-783B7D2B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63DE3-60E3-45FE-BC42-89A1FBF8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92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D38F5A-D443-4E09-8947-B3140F110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83D64-77A9-4A36-A60D-B36AB8BA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7CFDD-2BBD-46A9-A15F-2A473551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67435-2647-4BE9-A12D-84B44F89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5D645-A531-489A-9DFB-29B115BC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7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9CC5-7F45-42F3-9851-0E5E3C51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4F7D2-0475-4775-B0D9-F5F7D5A8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4C7EB-74F8-42F5-9A91-89B6B84D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8FCA0-CA37-4841-B80A-A215CE8F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E1779-9919-4954-9002-A515C127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45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AD212-CE3E-4C82-9355-5694336F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6F6E6-3F94-42B6-8C64-7F382518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6B63F-9A2E-46D9-8737-BF4731C7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2DA42-B7E0-48A9-8E6D-F6103DD5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430BC-D550-470A-A435-138CD546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8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5D35C-B042-40EE-A6E2-712B7B4B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2889C-A1AB-4860-82F3-E32652DDA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793798-FFFA-45C0-B37B-77BA9EBC9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840F8-B23B-4065-9C93-BE366AD0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549869-CAE7-4284-B76B-3B88A68B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4DAA5E-EBBB-4986-B268-9C11382B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0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05026-5469-46C3-A019-2E4A4416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01BDA-8EE9-4B40-ADF2-85ED8A06C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3F15AA-DB4D-47BB-BEBD-7C4952787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2982CE-1069-48CF-8654-00B135315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5D4A0D-8050-4C72-A36B-FAC7F00BE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760459-F803-41BB-AA5A-B45AEB75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FA4163-39E4-42D4-8D49-909227A6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4E7F95-05B2-4FA2-9303-47A69024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4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5A2F3-3B4A-4330-B70E-2096185A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274610-27BF-4D7B-899A-BC1040B7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4EF406-5319-4EBE-8C8D-C42A1186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429313-03C4-4550-B205-FF04A0E5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5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674491-9F35-4D8E-AA1A-6A8AC271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F61110-A2FF-48D9-ADA8-EAAF64CC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EF0BFC-DD73-4941-8599-71CC9B10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4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6826F-FD6A-4593-904C-632481B0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986ED-3ABB-4C60-BEC1-E3233010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7449B1-740A-4D04-AAB5-59C970373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62CD7-F4C8-4663-93FC-6AA36B94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32898-7684-46FB-B136-97034FED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9F526-00CC-4F02-8EA7-94EF69CD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8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8CF5A-AFE6-40CC-B5A3-D744F6AB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AF5740-7571-4036-8CEB-7AF23CF7F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C4EB40-D4E2-4AB2-8B32-DDD69E469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7E03C5-EDEC-445D-83FE-3FD0ACA9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15B327-1B85-4AFC-9545-357C4BDD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EDD345-B664-49A8-AF76-F675EECF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6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F4DE16-4C7C-41A9-8857-659B3279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FC474-16A5-462E-9D67-AF911B740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48B37-E281-4350-82E9-E11D83FEA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82BB-C825-41D6-BCA9-E2610B05FD7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93D6A-AF9E-4E53-8609-11629607E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18138-67C7-4A36-B175-E3CC8CD3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8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0D6FA-932C-4C9B-A66F-E4E6B12D5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RustKVM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BCB0B-F47B-48C9-B17D-7E8134E69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Report 5.21</a:t>
            </a:r>
          </a:p>
          <a:p>
            <a:r>
              <a:rPr lang="en-US" altLang="zh-CN" dirty="0"/>
              <a:t>An </a:t>
            </a:r>
            <a:r>
              <a:rPr lang="en-US" altLang="zh-CN" dirty="0" err="1"/>
              <a:t>Zhida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19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30142-BD33-46E0-841D-6BC9B033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188CB-3608-4E4F-8ABF-EF374FE7F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EPT</a:t>
            </a:r>
            <a:r>
              <a:rPr lang="zh-CN" altLang="en-US" dirty="0"/>
              <a:t>基本完成（但不是使用链表结构，可能还需要重构）</a:t>
            </a:r>
            <a:endParaRPr lang="en-US" altLang="zh-CN" dirty="0"/>
          </a:p>
          <a:p>
            <a:r>
              <a:rPr lang="zh-CN" altLang="en-US" dirty="0"/>
              <a:t>基本的虚拟化功能已经完成，准备开始通过简单的汇编应用程序进行调试</a:t>
            </a:r>
            <a:endParaRPr lang="en-US" altLang="zh-CN" dirty="0"/>
          </a:p>
          <a:p>
            <a:r>
              <a:rPr lang="en-US" altLang="zh-CN" dirty="0"/>
              <a:t>IOCTL</a:t>
            </a:r>
            <a:r>
              <a:rPr lang="zh-CN" altLang="en-US" dirty="0"/>
              <a:t>的基础</a:t>
            </a:r>
            <a:r>
              <a:rPr lang="en-US" altLang="zh-CN" dirty="0"/>
              <a:t>API</a:t>
            </a:r>
            <a:r>
              <a:rPr lang="zh-CN" altLang="en-US" dirty="0"/>
              <a:t>完成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959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1C134-E7C8-D74D-5ACD-3BD5D329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77390-87FE-D8F8-CEDA-84003D011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代码整合：由于分布式开发，一些同学之间使用的</a:t>
            </a:r>
            <a:r>
              <a:rPr lang="en-US" altLang="zh-CN" dirty="0"/>
              <a:t>toolchain</a:t>
            </a:r>
            <a:r>
              <a:rPr lang="zh-CN" altLang="en-US" dirty="0"/>
              <a:t>不太一致（且由于</a:t>
            </a:r>
            <a:r>
              <a:rPr lang="en-US" altLang="zh-CN" dirty="0" err="1"/>
              <a:t>linux</a:t>
            </a:r>
            <a:r>
              <a:rPr lang="zh-CN" altLang="en-US" dirty="0"/>
              <a:t>内核不能使用</a:t>
            </a:r>
            <a:r>
              <a:rPr lang="en-US" altLang="zh-CN" dirty="0"/>
              <a:t>cargo</a:t>
            </a:r>
            <a:r>
              <a:rPr lang="zh-CN" altLang="en-US" dirty="0"/>
              <a:t>工具所以不太好统一管理）导致有些编译上的问题，需要修正</a:t>
            </a:r>
            <a:endParaRPr lang="en-US" altLang="zh-CN" dirty="0"/>
          </a:p>
          <a:p>
            <a:r>
              <a:rPr lang="zh-CN" altLang="en-US" dirty="0"/>
              <a:t>调试与测试：目前</a:t>
            </a:r>
            <a:r>
              <a:rPr lang="en-US" altLang="zh-CN" dirty="0" err="1"/>
              <a:t>RustKVM</a:t>
            </a:r>
            <a:r>
              <a:rPr lang="zh-CN" altLang="en-US" dirty="0"/>
              <a:t>虽然已经实现了基本功能，但由于对于各种中断异常的支持还不全面（</a:t>
            </a:r>
            <a:r>
              <a:rPr lang="en-US" altLang="zh-CN" dirty="0"/>
              <a:t>VM-EXIT</a:t>
            </a:r>
            <a:r>
              <a:rPr lang="zh-CN" altLang="en-US" dirty="0"/>
              <a:t>的实现不全），因此还不能运行</a:t>
            </a:r>
            <a:r>
              <a:rPr lang="en-US" altLang="zh-CN" dirty="0" err="1"/>
              <a:t>qemu</a:t>
            </a:r>
            <a:r>
              <a:rPr lang="zh-CN" altLang="en-US" dirty="0"/>
              <a:t>，但可以使用一些简单的汇编应用程序进行测试。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729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A56D8-D90E-46A8-B227-E5EECF98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B9F25-CDB6-4663-AF7B-76CFFEF4F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demo</a:t>
            </a:r>
            <a:r>
              <a:rPr lang="zh-CN" altLang="en-US" dirty="0"/>
              <a:t>，修复一些存在的</a:t>
            </a:r>
            <a:r>
              <a:rPr lang="en-US" altLang="zh-CN" dirty="0"/>
              <a:t>bug</a:t>
            </a:r>
          </a:p>
          <a:p>
            <a:r>
              <a:rPr lang="zh-CN" altLang="en-US" dirty="0"/>
              <a:t>与项目导师沟通了接下来开发的任务，主要是完善各类中断异常的处理，导师会发布相应的</a:t>
            </a:r>
            <a:r>
              <a:rPr lang="en-US" altLang="zh-CN" dirty="0" err="1"/>
              <a:t>todo</a:t>
            </a:r>
            <a:r>
              <a:rPr lang="en-US" altLang="zh-CN" dirty="0"/>
              <a:t> issue</a:t>
            </a:r>
            <a:r>
              <a:rPr lang="zh-CN" altLang="en-US" dirty="0"/>
              <a:t>，会跟进</a:t>
            </a:r>
            <a:r>
              <a:rPr lang="zh-CN" altLang="en-US"/>
              <a:t>实现。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51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176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RustKVM</vt:lpstr>
      <vt:lpstr>当前进展</vt:lpstr>
      <vt:lpstr>主要问题</vt:lpstr>
      <vt:lpstr>进一步工作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RustKVM</dc:title>
  <dc:creator>86135</dc:creator>
  <cp:lastModifiedBy>86135</cp:lastModifiedBy>
  <cp:revision>127</cp:revision>
  <dcterms:created xsi:type="dcterms:W3CDTF">2022-04-15T14:36:23Z</dcterms:created>
  <dcterms:modified xsi:type="dcterms:W3CDTF">2022-05-20T13:04:45Z</dcterms:modified>
</cp:coreProperties>
</file>