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6.4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成功运行，可以运行一些</a:t>
            </a:r>
            <a:r>
              <a:rPr lang="en-US" altLang="zh-CN" dirty="0"/>
              <a:t>KVM</a:t>
            </a:r>
            <a:r>
              <a:rPr lang="zh-CN" altLang="en-US" dirty="0"/>
              <a:t>的基本</a:t>
            </a:r>
            <a:r>
              <a:rPr lang="en-US" altLang="zh-CN" dirty="0"/>
              <a:t>testcase</a:t>
            </a:r>
          </a:p>
          <a:p>
            <a:r>
              <a:rPr lang="zh-CN" altLang="en-US" dirty="0"/>
              <a:t>开发文档基本完成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Crash</a:t>
            </a:r>
            <a:r>
              <a:rPr lang="zh-CN" altLang="en-US" dirty="0"/>
              <a:t>工具的版本似乎和现在的一些内容不兼容，需要进一步调试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demo</a:t>
            </a:r>
            <a:r>
              <a:rPr lang="zh-CN" altLang="en-US" dirty="0"/>
              <a:t>与</a:t>
            </a:r>
            <a:r>
              <a:rPr lang="en-US" altLang="zh-CN" dirty="0" err="1"/>
              <a:t>rustforlinux</a:t>
            </a:r>
            <a:r>
              <a:rPr lang="zh-CN" altLang="en-US" dirty="0"/>
              <a:t>社区进行联系</a:t>
            </a:r>
            <a:endParaRPr lang="en-US" altLang="zh-CN" dirty="0"/>
          </a:p>
          <a:p>
            <a:r>
              <a:rPr lang="zh-CN" altLang="en-US"/>
              <a:t>完善中断处理以及特权级处理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RustKVM</vt:lpstr>
      <vt:lpstr>当前进展</vt:lpstr>
      <vt:lpstr>进一步工作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144</cp:revision>
  <dcterms:created xsi:type="dcterms:W3CDTF">2022-04-15T14:36:23Z</dcterms:created>
  <dcterms:modified xsi:type="dcterms:W3CDTF">2022-06-04T00:55:09Z</dcterms:modified>
</cp:coreProperties>
</file>