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5A6B8C-0580-4D70-8DB5-ACBB6D6FE5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6D1D2A3-A393-41E4-BC8C-505447C0CC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914E06-342A-4E2A-947D-D31FE30DA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682BB-C825-41D6-BCA9-E2610B05FD71}" type="datetimeFigureOut">
              <a:rPr lang="zh-CN" altLang="en-US" smtClean="0"/>
              <a:t>2022/4/23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CC51CC-E769-4AA6-832D-861BD27BF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5F3138-DE83-4C21-972F-1C94DEFBF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65BE2-4C3A-4FDD-9E0A-EB570946EF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03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0282D9-AEB6-49FF-9ADA-ACD2F02F7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C384346-8D22-47BC-8619-3E5321A319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B497A0-5BFE-408D-A361-1779E0A77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682BB-C825-41D6-BCA9-E2610B05FD71}" type="datetimeFigureOut">
              <a:rPr lang="zh-CN" altLang="en-US" smtClean="0"/>
              <a:t>2022/4/23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EA41CA-0F7B-4451-B95C-783B7D2B0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B63DE3-60E3-45FE-BC42-89A1FBF81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65BE2-4C3A-4FDD-9E0A-EB570946EF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922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9D38F5A-D443-4E09-8947-B3140F1100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783D64-77A9-4A36-A60D-B36AB8BA65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37CFDD-2BBD-46A9-A15F-2A473551C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682BB-C825-41D6-BCA9-E2610B05FD71}" type="datetimeFigureOut">
              <a:rPr lang="zh-CN" altLang="en-US" smtClean="0"/>
              <a:t>2022/4/23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567435-2647-4BE9-A12D-84B44F893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95D645-A531-489A-9DFB-29B115BCE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65BE2-4C3A-4FDD-9E0A-EB570946EF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782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059CC5-7F45-42F3-9851-0E5E3C51B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04F7D2-0475-4775-B0D9-F5F7D5A86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A4C7EB-74F8-42F5-9A91-89B6B84D3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682BB-C825-41D6-BCA9-E2610B05FD71}" type="datetimeFigureOut">
              <a:rPr lang="zh-CN" altLang="en-US" smtClean="0"/>
              <a:t>2022/4/23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D8FCA0-CA37-4841-B80A-A215CE8F2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3E1779-9919-4954-9002-A515C1271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65BE2-4C3A-4FDD-9E0A-EB570946EF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4456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6AD212-CE3E-4C82-9355-5694336F6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86F6E6-3F94-42B6-8C64-7F3825180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A6B63F-9A2E-46D9-8737-BF4731C74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682BB-C825-41D6-BCA9-E2610B05FD71}" type="datetimeFigureOut">
              <a:rPr lang="zh-CN" altLang="en-US" smtClean="0"/>
              <a:t>2022/4/23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E2DA42-B7E0-48A9-8E6D-F6103DD59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6430BC-D550-470A-A435-138CD5460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65BE2-4C3A-4FDD-9E0A-EB570946EF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2281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F5D35C-B042-40EE-A6E2-712B7B4BA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42889C-A1AB-4860-82F3-E32652DDA2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793798-FFFA-45C0-B37B-77BA9EBC9D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D840F8-B23B-4065-9C93-BE366AD03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682BB-C825-41D6-BCA9-E2610B05FD71}" type="datetimeFigureOut">
              <a:rPr lang="zh-CN" altLang="en-US" smtClean="0"/>
              <a:t>2022/4/23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549869-CAE7-4284-B76B-3B88A68B0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4DAA5E-EBBB-4986-B268-9C11382B3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65BE2-4C3A-4FDD-9E0A-EB570946EF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2306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905026-5469-46C3-A019-2E4A44160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D01BDA-8EE9-4B40-ADF2-85ED8A06C4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93F15AA-DB4D-47BB-BEBD-7C49527879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62982CE-1069-48CF-8654-00B1353155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05D4A0D-8050-4C72-A36B-FAC7F00BEE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3760459-F803-41BB-AA5A-B45AEB757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682BB-C825-41D6-BCA9-E2610B05FD71}" type="datetimeFigureOut">
              <a:rPr lang="zh-CN" altLang="en-US" smtClean="0"/>
              <a:t>2022/4/23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0FA4163-39E4-42D4-8D49-909227A6D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F4E7F95-05B2-4FA2-9303-47A69024E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65BE2-4C3A-4FDD-9E0A-EB570946EF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948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F5A2F3-3B4A-4330-B70E-2096185AA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8274610-27BF-4D7B-899A-BC1040B72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682BB-C825-41D6-BCA9-E2610B05FD71}" type="datetimeFigureOut">
              <a:rPr lang="zh-CN" altLang="en-US" smtClean="0"/>
              <a:t>2022/4/23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34EF406-5319-4EBE-8C8D-C42A11866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8429313-03C4-4550-B205-FF04A0E59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65BE2-4C3A-4FDD-9E0A-EB570946EF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352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B674491-9F35-4D8E-AA1A-6A8AC2712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682BB-C825-41D6-BCA9-E2610B05FD71}" type="datetimeFigureOut">
              <a:rPr lang="zh-CN" altLang="en-US" smtClean="0"/>
              <a:t>2022/4/23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CF61110-A2FF-48D9-ADA8-EAAF64CC7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6EF0BFC-DD73-4941-8599-71CC9B10C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65BE2-4C3A-4FDD-9E0A-EB570946EF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341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C6826F-FD6A-4593-904C-632481B04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C986ED-3ABB-4C60-BEC1-E3233010A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7449B1-740A-4D04-AAB5-59C9703737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262CD7-F4C8-4663-93FC-6AA36B940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682BB-C825-41D6-BCA9-E2610B05FD71}" type="datetimeFigureOut">
              <a:rPr lang="zh-CN" altLang="en-US" smtClean="0"/>
              <a:t>2022/4/23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232898-7684-46FB-B136-97034FEDE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89F526-00CC-4F02-8EA7-94EF69CD8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65BE2-4C3A-4FDD-9E0A-EB570946EF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5389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08CF5A-AFE6-40CC-B5A3-D744F6AB0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7AF5740-7571-4036-8CEB-7AF23CF7FC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FC4EB40-D4E2-4AB2-8B32-DDD69E469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7E03C5-EDEC-445D-83FE-3FD0ACA91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682BB-C825-41D6-BCA9-E2610B05FD71}" type="datetimeFigureOut">
              <a:rPr lang="zh-CN" altLang="en-US" smtClean="0"/>
              <a:t>2022/4/23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15B327-1B85-4AFC-9545-357C4BDD4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EDD345-B664-49A8-AF76-F675EECFD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65BE2-4C3A-4FDD-9E0A-EB570946EF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9169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3F4DE16-4C7C-41A9-8857-659B3279F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9FC474-16A5-462E-9D67-AF911B740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A48B37-E281-4350-82E9-E11D83FEAC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3682BB-C825-41D6-BCA9-E2610B05FD71}" type="datetimeFigureOut">
              <a:rPr lang="zh-CN" altLang="en-US" smtClean="0"/>
              <a:t>2022/4/23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B93D6A-AF9E-4E53-8609-11629607E0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018138-67C7-4A36-B175-E3CC8CD3D5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65BE2-4C3A-4FDD-9E0A-EB570946EF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780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oulxu/kvmsampl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B0D6FA-932C-4C9B-A66F-E4E6B12D5B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RustKVM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44BCB0B-F47B-48C9-B17D-7E8134E698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Report 4.23</a:t>
            </a:r>
          </a:p>
          <a:p>
            <a:r>
              <a:rPr lang="en-US" altLang="zh-CN" dirty="0"/>
              <a:t>An </a:t>
            </a:r>
            <a:r>
              <a:rPr lang="en-US" altLang="zh-CN" dirty="0" err="1"/>
              <a:t>Zhida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4191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230142-BD33-46E0-841D-6BC9B0336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当前进展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3188CB-3608-4E4F-8ABF-EF374FE7F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KVM</a:t>
            </a:r>
            <a:r>
              <a:rPr lang="zh-CN" altLang="en-US" dirty="0"/>
              <a:t>数据结构基于</a:t>
            </a:r>
            <a:r>
              <a:rPr lang="en-US" altLang="zh-CN" dirty="0"/>
              <a:t>RVM</a:t>
            </a:r>
            <a:r>
              <a:rPr lang="zh-CN" altLang="en-US" dirty="0"/>
              <a:t>与</a:t>
            </a:r>
            <a:r>
              <a:rPr lang="en-US" altLang="zh-CN" dirty="0" err="1"/>
              <a:t>Fushcia</a:t>
            </a:r>
            <a:r>
              <a:rPr lang="zh-CN" altLang="en-US" dirty="0"/>
              <a:t>进行了简化重构</a:t>
            </a:r>
            <a:endParaRPr lang="en-US" altLang="zh-CN" dirty="0"/>
          </a:p>
          <a:p>
            <a:r>
              <a:rPr lang="en-US" altLang="zh-CN" dirty="0" err="1"/>
              <a:t>kvm_create_vm</a:t>
            </a:r>
            <a:r>
              <a:rPr lang="en-US" altLang="zh-CN" dirty="0"/>
              <a:t> API</a:t>
            </a:r>
            <a:r>
              <a:rPr lang="zh-CN" altLang="en-US" dirty="0"/>
              <a:t>基本完成</a:t>
            </a:r>
            <a:endParaRPr lang="en-US" altLang="zh-CN" dirty="0"/>
          </a:p>
          <a:p>
            <a:r>
              <a:rPr lang="en-US" altLang="zh-CN" dirty="0" err="1"/>
              <a:t>Vcpu</a:t>
            </a:r>
            <a:r>
              <a:rPr lang="zh-CN" altLang="en-US" dirty="0"/>
              <a:t>数据结构已由开源社区的一位同学完成，正在进行耦合测试和相应的接口修正。</a:t>
            </a:r>
            <a:endParaRPr lang="en-US" altLang="zh-CN" dirty="0"/>
          </a:p>
          <a:p>
            <a:r>
              <a:rPr lang="zh-CN" altLang="en-US" dirty="0"/>
              <a:t>构建了一个测例仓库，用于测试</a:t>
            </a:r>
            <a:r>
              <a:rPr lang="en-US" altLang="zh-CN" dirty="0">
                <a:hlinkClick r:id="rId2"/>
              </a:rPr>
              <a:t>https://github.com/soulxu/kvmsample</a:t>
            </a:r>
            <a:endParaRPr lang="en-US" altLang="zh-CN" dirty="0"/>
          </a:p>
          <a:p>
            <a:r>
              <a:rPr lang="zh-CN" altLang="en-US" dirty="0"/>
              <a:t>联系了</a:t>
            </a:r>
            <a:r>
              <a:rPr lang="en-US" altLang="zh-CN" dirty="0"/>
              <a:t>Rust-for-Linux</a:t>
            </a:r>
            <a:r>
              <a:rPr lang="zh-CN" altLang="en-US" dirty="0"/>
              <a:t>的海外团队，正在等待回复</a:t>
            </a:r>
          </a:p>
        </p:txBody>
      </p:sp>
    </p:spTree>
    <p:extLst>
      <p:ext uri="{BB962C8B-B14F-4D97-AF65-F5344CB8AC3E}">
        <p14:creationId xmlns:p14="http://schemas.microsoft.com/office/powerpoint/2010/main" val="1229596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2511F4-E5FA-4D96-ABA1-66C0989B5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Struct KVM</a:t>
            </a:r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3B08D37-A795-47EB-A7B4-3E2A77E153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8598" y="2581871"/>
            <a:ext cx="9154803" cy="2838846"/>
          </a:xfrm>
        </p:spPr>
      </p:pic>
    </p:spTree>
    <p:extLst>
      <p:ext uri="{BB962C8B-B14F-4D97-AF65-F5344CB8AC3E}">
        <p14:creationId xmlns:p14="http://schemas.microsoft.com/office/powerpoint/2010/main" val="2087651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A0983B-BE6B-4566-972B-526ABDC52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VCPU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9012D0E-2DD8-4888-A3B6-6F5BCBE051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6074" y="1948370"/>
            <a:ext cx="6639852" cy="4105848"/>
          </a:xfrm>
        </p:spPr>
      </p:pic>
    </p:spTree>
    <p:extLst>
      <p:ext uri="{BB962C8B-B14F-4D97-AF65-F5344CB8AC3E}">
        <p14:creationId xmlns:p14="http://schemas.microsoft.com/office/powerpoint/2010/main" val="3671997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BA56D8-D90E-46A8-B227-E5EECF98B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下周工作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1B9F25-CDB6-4663-AF7B-76CFFEF4F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与</a:t>
            </a:r>
            <a:r>
              <a:rPr lang="en-US" altLang="zh-CN" dirty="0"/>
              <a:t>Rust-for-Linux</a:t>
            </a:r>
            <a:r>
              <a:rPr lang="zh-CN" altLang="en-US" dirty="0"/>
              <a:t>团队增加交流，了解他们关于</a:t>
            </a:r>
            <a:r>
              <a:rPr lang="en-US" altLang="zh-CN" dirty="0"/>
              <a:t>KVM</a:t>
            </a:r>
            <a:r>
              <a:rPr lang="zh-CN" altLang="en-US" dirty="0"/>
              <a:t>的一些过去研究和支持</a:t>
            </a:r>
            <a:endParaRPr lang="en-US" altLang="zh-CN" dirty="0"/>
          </a:p>
          <a:p>
            <a:r>
              <a:rPr lang="zh-CN" altLang="en-US" dirty="0"/>
              <a:t>社区内其余同学已经逐步开始开工，需要对一些接口进行一些调整</a:t>
            </a:r>
            <a:endParaRPr lang="en-US" altLang="zh-CN" dirty="0"/>
          </a:p>
          <a:p>
            <a:r>
              <a:rPr lang="zh-CN" altLang="en-US" dirty="0"/>
              <a:t>简化并完成</a:t>
            </a:r>
            <a:r>
              <a:rPr lang="en-US" altLang="zh-CN" dirty="0" err="1"/>
              <a:t>create_vcpu</a:t>
            </a:r>
            <a:r>
              <a:rPr lang="en-US" altLang="zh-CN" dirty="0"/>
              <a:t> API</a:t>
            </a:r>
            <a:r>
              <a:rPr lang="zh-CN" altLang="en-US" dirty="0"/>
              <a:t>的</a:t>
            </a:r>
            <a:r>
              <a:rPr lang="en-US" altLang="zh-CN" dirty="0"/>
              <a:t>basic</a:t>
            </a:r>
            <a:r>
              <a:rPr lang="zh-CN" altLang="en-US" dirty="0"/>
              <a:t>版本，使得</a:t>
            </a:r>
            <a:r>
              <a:rPr lang="en-US" altLang="zh-CN" dirty="0"/>
              <a:t>demo</a:t>
            </a:r>
            <a:r>
              <a:rPr lang="zh-CN" altLang="en-US" dirty="0"/>
              <a:t>可以运行一些简单的</a:t>
            </a:r>
            <a:r>
              <a:rPr lang="en-US" altLang="zh-CN" dirty="0"/>
              <a:t>guest </a:t>
            </a:r>
            <a:r>
              <a:rPr lang="en-US" altLang="zh-CN" dirty="0" err="1"/>
              <a:t>asm</a:t>
            </a:r>
            <a:r>
              <a:rPr lang="zh-CN" altLang="en-US" dirty="0"/>
              <a:t>测例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97517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136</Words>
  <Application>Microsoft Office PowerPoint</Application>
  <PresentationFormat>宽屏</PresentationFormat>
  <Paragraphs>15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RustKVM</vt:lpstr>
      <vt:lpstr>当前进展</vt:lpstr>
      <vt:lpstr>Struct KVM</vt:lpstr>
      <vt:lpstr>VCPU</vt:lpstr>
      <vt:lpstr>下周工作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RustKVM</dc:title>
  <dc:creator>86135</dc:creator>
  <cp:lastModifiedBy>86135</cp:lastModifiedBy>
  <cp:revision>29</cp:revision>
  <dcterms:created xsi:type="dcterms:W3CDTF">2022-04-15T14:36:23Z</dcterms:created>
  <dcterms:modified xsi:type="dcterms:W3CDTF">2022-04-23T01:07:37Z</dcterms:modified>
</cp:coreProperties>
</file>