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4.30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KVM</a:t>
            </a:r>
            <a:r>
              <a:rPr lang="zh-CN" altLang="en-US" dirty="0"/>
              <a:t>数据结构完成</a:t>
            </a:r>
            <a:endParaRPr lang="en-US" altLang="zh-CN" dirty="0"/>
          </a:p>
          <a:p>
            <a:r>
              <a:rPr lang="en-US" altLang="zh-CN" dirty="0" err="1"/>
              <a:t>kvm_create_vm</a:t>
            </a:r>
            <a:r>
              <a:rPr lang="en-US" altLang="zh-CN" dirty="0"/>
              <a:t> API</a:t>
            </a:r>
            <a:r>
              <a:rPr lang="zh-CN" altLang="en-US" dirty="0"/>
              <a:t>完成，还差一些硬件相关配置的封装</a:t>
            </a:r>
            <a:endParaRPr lang="en-US" altLang="zh-CN" dirty="0"/>
          </a:p>
          <a:p>
            <a:r>
              <a:rPr lang="en-US" altLang="zh-CN" dirty="0"/>
              <a:t>Memory</a:t>
            </a:r>
            <a:r>
              <a:rPr lang="zh-CN" altLang="en-US" dirty="0"/>
              <a:t>相关数据结构完成（不包括页表）</a:t>
            </a:r>
            <a:endParaRPr lang="en-US" altLang="zh-CN" dirty="0"/>
          </a:p>
          <a:p>
            <a:r>
              <a:rPr lang="zh-CN" altLang="en-US" dirty="0"/>
              <a:t>与贾越凯学长交流了关于</a:t>
            </a:r>
            <a:r>
              <a:rPr lang="en-US" altLang="zh-CN" dirty="0"/>
              <a:t>EPT</a:t>
            </a:r>
            <a:r>
              <a:rPr lang="zh-CN" altLang="en-US" dirty="0"/>
              <a:t>页表的实现</a:t>
            </a:r>
            <a:endParaRPr lang="en-US" altLang="zh-CN" dirty="0"/>
          </a:p>
          <a:p>
            <a:r>
              <a:rPr lang="zh-CN" altLang="en-US" dirty="0"/>
              <a:t>成功编译了内核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简化并完成</a:t>
            </a:r>
            <a:r>
              <a:rPr lang="en-US" altLang="zh-CN" dirty="0" err="1"/>
              <a:t>create_vcpu</a:t>
            </a:r>
            <a:r>
              <a:rPr lang="en-US" altLang="zh-CN" dirty="0"/>
              <a:t> API</a:t>
            </a:r>
            <a:r>
              <a:rPr lang="zh-CN" altLang="en-US" dirty="0"/>
              <a:t>的</a:t>
            </a:r>
            <a:r>
              <a:rPr lang="en-US" altLang="zh-CN" dirty="0"/>
              <a:t>basic</a:t>
            </a:r>
            <a:r>
              <a:rPr lang="zh-CN" altLang="en-US" dirty="0"/>
              <a:t>版本，使得</a:t>
            </a:r>
            <a:r>
              <a:rPr lang="en-US" altLang="zh-CN" dirty="0"/>
              <a:t>demo</a:t>
            </a:r>
            <a:r>
              <a:rPr lang="zh-CN" altLang="en-US" dirty="0"/>
              <a:t>可以运行一些简单的</a:t>
            </a:r>
            <a:r>
              <a:rPr lang="en-US" altLang="zh-CN" dirty="0"/>
              <a:t>guest </a:t>
            </a:r>
            <a:r>
              <a:rPr lang="en-US" altLang="zh-CN" dirty="0" err="1"/>
              <a:t>asm</a:t>
            </a:r>
            <a:r>
              <a:rPr lang="zh-CN" altLang="en-US" dirty="0"/>
              <a:t>测例</a:t>
            </a:r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INTEL VMX</a:t>
            </a:r>
            <a:r>
              <a:rPr lang="zh-CN" altLang="en-US" dirty="0"/>
              <a:t>的手册，将</a:t>
            </a:r>
            <a:r>
              <a:rPr lang="en-US" altLang="zh-CN" dirty="0" err="1"/>
              <a:t>create_vm</a:t>
            </a:r>
            <a:r>
              <a:rPr lang="zh-CN" altLang="en-US" dirty="0"/>
              <a:t>里面的一些硬件配置函数进行封装</a:t>
            </a:r>
            <a:endParaRPr lang="en-US" altLang="zh-CN" dirty="0"/>
          </a:p>
          <a:p>
            <a:r>
              <a:rPr lang="zh-CN" altLang="en-US" dirty="0"/>
              <a:t>梳理一下</a:t>
            </a:r>
            <a:r>
              <a:rPr lang="en-US" altLang="zh-CN" dirty="0"/>
              <a:t>KVM</a:t>
            </a:r>
            <a:r>
              <a:rPr lang="zh-CN" altLang="en-US"/>
              <a:t>结构体中的字段所有权，确定哪些部分设计为全局变量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RustKVM</vt:lpstr>
      <vt:lpstr>当前进展</vt:lpstr>
      <vt:lpstr>下周工作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48</cp:revision>
  <dcterms:created xsi:type="dcterms:W3CDTF">2022-04-15T14:36:23Z</dcterms:created>
  <dcterms:modified xsi:type="dcterms:W3CDTF">2022-04-29T13:13:12Z</dcterms:modified>
</cp:coreProperties>
</file>