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9" r:id="rId4"/>
    <p:sldId id="261" r:id="rId5"/>
    <p:sldId id="294" r:id="rId6"/>
    <p:sldId id="295" r:id="rId7"/>
    <p:sldId id="281" r:id="rId8"/>
    <p:sldId id="29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明 郭" initials="昊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2"/>
    <p:restoredTop sz="94643"/>
  </p:normalViewPr>
  <p:slideViewPr>
    <p:cSldViewPr snapToGrid="0">
      <p:cViewPr varScale="1">
        <p:scale>
          <a:sx n="155" d="100"/>
          <a:sy n="155" d="100"/>
        </p:scale>
        <p:origin x="21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1E1AA-9A71-4167-81F4-0FB8171628C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71C9-9ECF-4AD5-A4B3-12507219D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9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6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81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4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2D7BAA-3379-4B10-B54B-168B8B7BE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2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263A-C884-419E-A051-4E1568844D0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993A-4CCC-4DD7-8CFD-2B218FB9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rcore-os/z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42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endParaRPr lang="zh-CN" altLang="en-US" sz="14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 panose="020F0502020204030204"/>
                <a:ea typeface="方正清刻本悦宋简体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350" kern="0" dirty="0">
                <a:solidFill>
                  <a:prstClr val="white"/>
                </a:solidFill>
                <a:latin typeface="Calibri" panose="020F0502020204030204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29941" y="2509671"/>
            <a:ext cx="9456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/>
              <a:t>zCore</a:t>
            </a:r>
            <a:r>
              <a:rPr lang="en-US" altLang="zh-CN" sz="4000" b="1" dirty="0"/>
              <a:t> PCIe driver &amp; display</a:t>
            </a:r>
          </a:p>
          <a:p>
            <a:pPr algn="ctr"/>
            <a:r>
              <a:rPr lang="en-US" altLang="zh-CN" sz="4000" b="1" dirty="0"/>
              <a:t>on HiFive Unmatched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03015" y="3808118"/>
            <a:ext cx="440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Members: </a:t>
            </a:r>
            <a:r>
              <a:rPr lang="zh-CN" altLang="en-US" sz="2000" dirty="0"/>
              <a:t>安之达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2256B0-E056-4247-94D9-3FC6E360D7CA}"/>
              </a:ext>
            </a:extLst>
          </p:cNvPr>
          <p:cNvGrpSpPr/>
          <p:nvPr/>
        </p:nvGrpSpPr>
        <p:grpSpPr>
          <a:xfrm>
            <a:off x="519517" y="1754782"/>
            <a:ext cx="6626718" cy="3428992"/>
            <a:chOff x="2893695" y="1772920"/>
            <a:chExt cx="5166995" cy="3428992"/>
          </a:xfrm>
        </p:grpSpPr>
        <p:grpSp>
          <p:nvGrpSpPr>
            <p:cNvPr id="2" name="组合 1"/>
            <p:cNvGrpSpPr/>
            <p:nvPr/>
          </p:nvGrpSpPr>
          <p:grpSpPr>
            <a:xfrm>
              <a:off x="2893695" y="1772920"/>
              <a:ext cx="5166995" cy="645161"/>
              <a:chOff x="2893481" y="2712679"/>
              <a:chExt cx="4247828" cy="64506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1.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98867" y="2712680"/>
                <a:ext cx="3742442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Introduction of </a:t>
                </a:r>
                <a:r>
                  <a:rPr lang="en-US" altLang="zh-CN" sz="3600" dirty="0" err="1"/>
                  <a:t>zCore</a:t>
                </a:r>
                <a:r>
                  <a:rPr lang="en-US" altLang="zh-CN" sz="3600" dirty="0"/>
                  <a:t> drivers</a:t>
                </a:r>
                <a:endParaRPr lang="zh-CN" altLang="en-US" sz="36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893695" y="3135920"/>
              <a:ext cx="4955540" cy="646332"/>
              <a:chOff x="2893481" y="2712679"/>
              <a:chExt cx="4247828" cy="64633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3.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398867" y="2712680"/>
                <a:ext cx="3742442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Achievement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928420" y="4555580"/>
              <a:ext cx="4247828" cy="646332"/>
              <a:chOff x="2881906" y="2758979"/>
              <a:chExt cx="4247828" cy="646332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881906" y="2758979"/>
                <a:ext cx="505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5.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387292" y="2758980"/>
                <a:ext cx="3742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Further Target</a:t>
                </a:r>
                <a:endParaRPr lang="zh-CN" altLang="en-US" sz="3600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893695" y="2467610"/>
              <a:ext cx="5166995" cy="645161"/>
              <a:chOff x="2893481" y="2712679"/>
              <a:chExt cx="4247828" cy="64506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893481" y="2712679"/>
                <a:ext cx="505386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2.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398867" y="2712680"/>
                <a:ext cx="3742442" cy="64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My Effort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93695" y="3852545"/>
              <a:ext cx="4955540" cy="645161"/>
              <a:chOff x="2893481" y="2712679"/>
              <a:chExt cx="4247828" cy="6451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93481" y="2712679"/>
                <a:ext cx="505386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ea typeface="华文楷体" panose="02010600040101010101" pitchFamily="2" charset="-122"/>
                  </a:rPr>
                  <a:t>4.</a:t>
                </a:r>
                <a:endParaRPr lang="zh-CN" altLang="en-US" sz="36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398867" y="2712680"/>
                <a:ext cx="3742442" cy="64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Troubles</a:t>
                </a:r>
                <a:endParaRPr lang="zh-CN" altLang="en-US" sz="3600" dirty="0"/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88C855A-54A0-F14B-8D8E-F5D0AD42DB01}"/>
              </a:ext>
            </a:extLst>
          </p:cNvPr>
          <p:cNvSpPr txBox="1"/>
          <p:nvPr/>
        </p:nvSpPr>
        <p:spPr>
          <a:xfrm>
            <a:off x="223761" y="439454"/>
            <a:ext cx="374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172072" y="2274838"/>
            <a:ext cx="4971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Virtio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for </a:t>
            </a:r>
            <a:r>
              <a:rPr lang="en-US" altLang="zh-CN" sz="2400" dirty="0" err="1"/>
              <a:t>qemu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Display:</a:t>
            </a:r>
            <a:r>
              <a:rPr lang="zh-CN" altLang="en-US" sz="2400" dirty="0"/>
              <a:t> </a:t>
            </a:r>
            <a:r>
              <a:rPr lang="en-US" altLang="zh-CN" sz="2400" dirty="0"/>
              <a:t>include a small cursor, can be used by different type of display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Uart</a:t>
            </a:r>
            <a:r>
              <a:rPr lang="en-US" altLang="zh-CN" sz="2400" dirty="0"/>
              <a:t>: serial io, using uart16550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FEE4D-91F9-234B-B65E-D7BE62661865}"/>
              </a:ext>
            </a:extLst>
          </p:cNvPr>
          <p:cNvSpPr txBox="1"/>
          <p:nvPr/>
        </p:nvSpPr>
        <p:spPr>
          <a:xfrm>
            <a:off x="223760" y="434289"/>
            <a:ext cx="575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Introduction of </a:t>
            </a:r>
            <a:r>
              <a:rPr lang="en-US" altLang="zh-CN" sz="3600" b="1" dirty="0" err="1">
                <a:hlinkClick r:id="rId4"/>
              </a:rPr>
              <a:t>zCore</a:t>
            </a:r>
            <a:r>
              <a:rPr lang="en-US" altLang="zh-CN" sz="3600" b="1" dirty="0"/>
              <a:t> drivers</a:t>
            </a:r>
            <a:endParaRPr lang="zh-CN" altLang="en-US" sz="3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F9DF0A-9BD5-4B6C-9ECD-AE8F9B01D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86" y="1318918"/>
            <a:ext cx="333421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My Effort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5717A-58F9-4253-BE91-B703A0C2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1" y="1547811"/>
            <a:ext cx="1619250" cy="3762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AF0F67-3A3B-4B1B-A4DA-3301CE3D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713" y="1565985"/>
            <a:ext cx="5183281" cy="3726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My Effort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2E0EE6-D918-495E-9DF4-B01FAA70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95" y="1519236"/>
            <a:ext cx="1266825" cy="3819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EEC3F6-B208-4B40-A330-DDF86B38C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767" y="1683947"/>
            <a:ext cx="5753688" cy="35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My Effort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1DBBC-5FF5-405D-9702-429943605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84" y="1462087"/>
            <a:ext cx="1190625" cy="3933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D4D39A-9D8E-4565-AA26-93B543F92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07" y="1796106"/>
            <a:ext cx="6268893" cy="32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Achievement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340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8" y="132361"/>
            <a:ext cx="2673531" cy="92923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23862" y="6081405"/>
            <a:ext cx="8696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4000" y="6552002"/>
            <a:ext cx="2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8043" y="1061596"/>
            <a:ext cx="8587914" cy="45719"/>
            <a:chOff x="30834" y="1305568"/>
            <a:chExt cx="8816454" cy="66133"/>
          </a:xfrm>
        </p:grpSpPr>
        <p:sp>
          <p:nvSpPr>
            <p:cNvPr id="11" name="矩形 1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A781A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438238-1CAC-A042-B4E4-74942D460021}"/>
              </a:ext>
            </a:extLst>
          </p:cNvPr>
          <p:cNvSpPr txBox="1"/>
          <p:nvPr/>
        </p:nvSpPr>
        <p:spPr>
          <a:xfrm>
            <a:off x="278043" y="439245"/>
            <a:ext cx="602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Further Target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4"/>
    </mc:Choice>
    <mc:Fallback xmlns="">
      <p:transition spd="slow" advTm="13644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89</Words>
  <Application>Microsoft Office PowerPoint</Application>
  <PresentationFormat>全屏显示(4:3)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昊明 郭</dc:creator>
  <cp:lastModifiedBy>86135</cp:lastModifiedBy>
  <cp:revision>253</cp:revision>
  <cp:lastPrinted>2020-04-07T03:34:45Z</cp:lastPrinted>
  <dcterms:created xsi:type="dcterms:W3CDTF">2020-04-07T02:00:45Z</dcterms:created>
  <dcterms:modified xsi:type="dcterms:W3CDTF">2021-12-10T09:19:40Z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