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9" r:id="rId4"/>
    <p:sldId id="259" r:id="rId5"/>
    <p:sldId id="261" r:id="rId6"/>
    <p:sldId id="267" r:id="rId7"/>
    <p:sldId id="280" r:id="rId8"/>
    <p:sldId id="281" r:id="rId9"/>
    <p:sldId id="283" r:id="rId10"/>
    <p:sldId id="284" r:id="rId11"/>
    <p:sldId id="286" r:id="rId12"/>
    <p:sldId id="287" r:id="rId13"/>
    <p:sldId id="291" r:id="rId14"/>
    <p:sldId id="293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昊明 郭" initials="昊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2"/>
    <p:restoredTop sz="94643"/>
  </p:normalViewPr>
  <p:slideViewPr>
    <p:cSldViewPr snapToGrid="0">
      <p:cViewPr varScale="1">
        <p:scale>
          <a:sx n="83" d="100"/>
          <a:sy n="83" d="100"/>
        </p:scale>
        <p:origin x="15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1E1AA-9A71-4167-81F4-0FB8171628C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71C9-9ECF-4AD5-A4B3-12507219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825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308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58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159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26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99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31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4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84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263A-C884-419E-A051-4E1568844D0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fif"/><Relationship Id="rId4" Type="http://schemas.openxmlformats.org/officeDocument/2006/relationships/hyperlink" Target="https://github.com/rcore-os/zCo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ifive.cdn.prismic.io/sifive/b9376339-5d60-45c9-8280-58fd0557c2f0_hifive-unmatched-gsg-v1p4_ZH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42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</a:t>
            </a:r>
            <a:endParaRPr lang="zh-CN" altLang="en-US" sz="14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350" kern="0" dirty="0">
                <a:solidFill>
                  <a:prstClr val="white"/>
                </a:solidFill>
                <a:latin typeface="Calibri" panose="020F0502020204030204"/>
                <a:ea typeface="方正清刻本悦宋简体" panose="020000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350" kern="0" dirty="0">
                <a:solidFill>
                  <a:prstClr val="white"/>
                </a:solidFill>
                <a:latin typeface="Calibri" panose="020F0502020204030204"/>
                <a:ea typeface="方正清刻本悦宋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176240" y="2486812"/>
            <a:ext cx="9456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zCore on HiFive Unmatched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03015" y="3808118"/>
            <a:ext cx="440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Members: </a:t>
            </a:r>
            <a:r>
              <a:rPr lang="zh-CN" altLang="en-US" sz="2000" dirty="0"/>
              <a:t>安之达 田凯夫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Troubles</a:t>
            </a:r>
            <a:endParaRPr lang="zh-CN" altLang="en-US" sz="36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AC7088-B3A9-487D-A250-7B5531AD757F}"/>
              </a:ext>
            </a:extLst>
          </p:cNvPr>
          <p:cNvSpPr txBox="1"/>
          <p:nvPr/>
        </p:nvSpPr>
        <p:spPr>
          <a:xfrm>
            <a:off x="355445" y="1391289"/>
            <a:ext cx="786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First, we tried to repeat the work of </a:t>
            </a:r>
            <a:r>
              <a:rPr lang="en-US" altLang="zh-CN" sz="2400" dirty="0" err="1"/>
              <a:t>uCore</a:t>
            </a:r>
            <a:r>
              <a:rPr lang="en-US" altLang="zh-CN" sz="2400" dirty="0"/>
              <a:t>-SMP, seemed well: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DB82CB-C59B-4BC4-9AAD-12129652F5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22" y="1852954"/>
            <a:ext cx="5048554" cy="40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Troubles</a:t>
            </a:r>
            <a:endParaRPr lang="zh-CN" altLang="en-US" sz="36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AC7088-B3A9-487D-A250-7B5531AD757F}"/>
              </a:ext>
            </a:extLst>
          </p:cNvPr>
          <p:cNvSpPr txBox="1"/>
          <p:nvPr/>
        </p:nvSpPr>
        <p:spPr>
          <a:xfrm>
            <a:off x="355445" y="1391289"/>
            <a:ext cx="786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However we failed to build the same binary file for zCore…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DB82CB-C59B-4BC4-9AAD-12129652F5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22" y="1852954"/>
            <a:ext cx="5048554" cy="40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Troubles</a:t>
            </a:r>
            <a:endParaRPr lang="zh-CN" altLang="en-US" sz="36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AC7088-B3A9-487D-A250-7B5531AD757F}"/>
              </a:ext>
            </a:extLst>
          </p:cNvPr>
          <p:cNvSpPr txBox="1"/>
          <p:nvPr/>
        </p:nvSpPr>
        <p:spPr>
          <a:xfrm>
            <a:off x="355445" y="1391289"/>
            <a:ext cx="786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Finally, with senior’s help, we found the bugs and fixed it.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fatal problem is the primary physical address: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CDB17-974E-459C-8C68-C9A5D3DA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44" y="2875591"/>
            <a:ext cx="8255221" cy="11090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D7854A-8BC8-4FA7-968C-FF398F70A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35" y="5002255"/>
            <a:ext cx="8021730" cy="93241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EFCC2E1-131F-43AA-A135-FD83340AF030}"/>
              </a:ext>
            </a:extLst>
          </p:cNvPr>
          <p:cNvSpPr txBox="1"/>
          <p:nvPr/>
        </p:nvSpPr>
        <p:spPr>
          <a:xfrm>
            <a:off x="453135" y="4237672"/>
            <a:ext cx="786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And we add a boot file</a:t>
            </a:r>
          </a:p>
        </p:txBody>
      </p:sp>
    </p:spTree>
    <p:extLst>
      <p:ext uri="{BB962C8B-B14F-4D97-AF65-F5344CB8AC3E}">
        <p14:creationId xmlns:p14="http://schemas.microsoft.com/office/powerpoint/2010/main" val="32615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Achievement</a:t>
            </a:r>
            <a:endParaRPr lang="zh-CN" altLang="en-US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C9A761-57E4-4226-BAFC-632F279284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3" y="1192472"/>
            <a:ext cx="7136294" cy="47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Further Target</a:t>
            </a:r>
            <a:endParaRPr lang="zh-CN" altLang="en-US" sz="3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783592-C381-4CDC-B8D2-282A49DCC477}"/>
              </a:ext>
            </a:extLst>
          </p:cNvPr>
          <p:cNvSpPr txBox="1"/>
          <p:nvPr/>
        </p:nvSpPr>
        <p:spPr>
          <a:xfrm>
            <a:off x="447725" y="1532192"/>
            <a:ext cx="8696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Add Graphics Driver (refer to AMD </a:t>
            </a:r>
            <a:r>
              <a:rPr lang="en-US" altLang="zh-CN" sz="2400" dirty="0" err="1"/>
              <a:t>drvier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Build a basic GUI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Tian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Implementation for peripheral drivers (Serial, SSD).</a:t>
            </a:r>
          </a:p>
          <a:p>
            <a:r>
              <a:rPr lang="en-US" altLang="zh-CN" sz="2400" dirty="0"/>
              <a:t>Referring to some mechanisms of </a:t>
            </a:r>
            <a:r>
              <a:rPr lang="en-US" altLang="zh-CN" sz="2400" b="1" dirty="0"/>
              <a:t>TOCK</a:t>
            </a:r>
            <a:r>
              <a:rPr lang="en-US" altLang="zh-CN" sz="2400" dirty="0"/>
              <a:t>, attempt to create a relatively small kernel named </a:t>
            </a:r>
            <a:r>
              <a:rPr lang="en-US" altLang="zh-CN" sz="2400" b="1" dirty="0" err="1"/>
              <a:t>tCore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Run the kernel on S7 RISC-V Core (known as </a:t>
            </a:r>
            <a:r>
              <a:rPr lang="en-US" altLang="zh-CN" sz="2400" b="1" dirty="0"/>
              <a:t>Small Core</a:t>
            </a:r>
            <a:r>
              <a:rPr lang="en-US" altLang="zh-CN" sz="2400" dirty="0"/>
              <a:t>).</a:t>
            </a:r>
          </a:p>
          <a:p>
            <a:r>
              <a:rPr lang="en-US" altLang="zh-CN" sz="2400" b="1" dirty="0"/>
              <a:t>QUESTIONS</a:t>
            </a:r>
            <a:r>
              <a:rPr lang="en-US" altLang="zh-CN" sz="2400" dirty="0"/>
              <a:t>: </a:t>
            </a:r>
          </a:p>
          <a:p>
            <a:r>
              <a:rPr lang="en-US" altLang="zh-CN" sz="2400" dirty="0"/>
              <a:t>How to schedule different kernels? What is the kind of role the kernel on Small Core will play?</a:t>
            </a:r>
          </a:p>
        </p:txBody>
      </p:sp>
    </p:spTree>
    <p:extLst>
      <p:ext uri="{BB962C8B-B14F-4D97-AF65-F5344CB8AC3E}">
        <p14:creationId xmlns:p14="http://schemas.microsoft.com/office/powerpoint/2010/main" val="476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76597" y="6550223"/>
            <a:ext cx="39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2544522" y="399329"/>
            <a:ext cx="791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Thanks to:</a:t>
            </a:r>
            <a:endParaRPr lang="zh-CN" altLang="en-US" sz="4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A54EAD-13F9-49AE-A073-2A2498AA1A9D}"/>
              </a:ext>
            </a:extLst>
          </p:cNvPr>
          <p:cNvSpPr txBox="1"/>
          <p:nvPr/>
        </p:nvSpPr>
        <p:spPr>
          <a:xfrm>
            <a:off x="402065" y="1428724"/>
            <a:ext cx="8518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陶天骅学长提供的</a:t>
            </a:r>
            <a:r>
              <a:rPr lang="en-US" altLang="zh-CN" sz="2400" dirty="0" err="1"/>
              <a:t>uCore</a:t>
            </a:r>
            <a:r>
              <a:rPr lang="en-US" altLang="zh-CN" sz="2400" dirty="0"/>
              <a:t>-SMP</a:t>
            </a:r>
            <a:r>
              <a:rPr lang="zh-CN" altLang="en-US" sz="2400" dirty="0"/>
              <a:t>在</a:t>
            </a:r>
            <a:r>
              <a:rPr lang="en-US" altLang="zh-CN" sz="2400" dirty="0"/>
              <a:t>HiFive</a:t>
            </a:r>
            <a:r>
              <a:rPr lang="zh-CN" altLang="en-US" sz="2400" dirty="0"/>
              <a:t>上的移植经验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贾越凯学长提供的</a:t>
            </a:r>
            <a:r>
              <a:rPr lang="en-US" altLang="zh-CN" sz="2400" dirty="0"/>
              <a:t>zCore</a:t>
            </a:r>
            <a:r>
              <a:rPr lang="zh-CN" altLang="en-US" sz="2400" dirty="0"/>
              <a:t>知识以及编译指令修改参考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陈渝老师提供的参考论文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向勇老师以及全体操作系统课程助教、同学提供的交流环境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87791-3C98-4DA6-8EDF-CE7F68C1DDD5}"/>
              </a:ext>
            </a:extLst>
          </p:cNvPr>
          <p:cNvSpPr txBox="1"/>
          <p:nvPr/>
        </p:nvSpPr>
        <p:spPr>
          <a:xfrm>
            <a:off x="1557971" y="4575197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/>
              <a:t>再次感谢！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2256B0-E056-4247-94D9-3FC6E360D7CA}"/>
              </a:ext>
            </a:extLst>
          </p:cNvPr>
          <p:cNvGrpSpPr/>
          <p:nvPr/>
        </p:nvGrpSpPr>
        <p:grpSpPr>
          <a:xfrm>
            <a:off x="519517" y="1754782"/>
            <a:ext cx="6626718" cy="3428992"/>
            <a:chOff x="2893695" y="1772920"/>
            <a:chExt cx="5166995" cy="3428992"/>
          </a:xfrm>
        </p:grpSpPr>
        <p:grpSp>
          <p:nvGrpSpPr>
            <p:cNvPr id="2" name="组合 1"/>
            <p:cNvGrpSpPr/>
            <p:nvPr/>
          </p:nvGrpSpPr>
          <p:grpSpPr>
            <a:xfrm>
              <a:off x="2893695" y="1772920"/>
              <a:ext cx="5166995" cy="645161"/>
              <a:chOff x="2893481" y="2712679"/>
              <a:chExt cx="4247828" cy="64506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93481" y="2712679"/>
                <a:ext cx="505386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1.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398867" y="2712680"/>
                <a:ext cx="3742442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Introduction of zCore</a:t>
                </a:r>
                <a:endParaRPr lang="zh-CN" altLang="en-US" sz="36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893695" y="3135920"/>
              <a:ext cx="4955540" cy="1200330"/>
              <a:chOff x="2893481" y="2712679"/>
              <a:chExt cx="4247828" cy="1200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893481" y="2712679"/>
                <a:ext cx="505386" cy="64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3.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398867" y="2712680"/>
                <a:ext cx="3742442" cy="1200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zCore on HiFive Unmatched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928420" y="4555580"/>
              <a:ext cx="4247828" cy="646332"/>
              <a:chOff x="2881906" y="2758979"/>
              <a:chExt cx="4247828" cy="646332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881906" y="2758979"/>
                <a:ext cx="505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5.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387292" y="2758980"/>
                <a:ext cx="3742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Further Target</a:t>
                </a:r>
                <a:endParaRPr lang="zh-CN" altLang="en-US" sz="3600" dirty="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893695" y="2467610"/>
              <a:ext cx="5166995" cy="645161"/>
              <a:chOff x="2893481" y="2712679"/>
              <a:chExt cx="4247828" cy="645063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893481" y="2712679"/>
                <a:ext cx="505386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2.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398867" y="2712680"/>
                <a:ext cx="3742442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HiFive Unmatched</a:t>
                </a:r>
                <a:endParaRPr lang="zh-CN" altLang="en-US" sz="36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93695" y="3852545"/>
              <a:ext cx="4955540" cy="645161"/>
              <a:chOff x="2893481" y="2712679"/>
              <a:chExt cx="4247828" cy="64516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893481" y="2712679"/>
                <a:ext cx="505386" cy="64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4.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398867" y="2712680"/>
                <a:ext cx="3742442" cy="64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Troubles</a:t>
                </a:r>
                <a:endParaRPr lang="zh-CN" altLang="en-US" sz="3600" dirty="0"/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88C855A-54A0-F14B-8D8E-F5D0AD42DB01}"/>
              </a:ext>
            </a:extLst>
          </p:cNvPr>
          <p:cNvSpPr txBox="1"/>
          <p:nvPr/>
        </p:nvSpPr>
        <p:spPr>
          <a:xfrm>
            <a:off x="223761" y="439454"/>
            <a:ext cx="374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172072" y="1577811"/>
            <a:ext cx="4971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Zircon micro kernel based on Rust</a:t>
            </a:r>
          </a:p>
          <a:p>
            <a:endParaRPr lang="en-US" altLang="zh-CN" sz="2400" dirty="0"/>
          </a:p>
          <a:p>
            <a:r>
              <a:rPr lang="en-US" altLang="zh-CN" sz="2400" dirty="0"/>
              <a:t>Work on kernel mode, provide the same 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 as Zircon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Work on user mode as a normal user process on Linux or MacOS (User-Mode OS)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Contain a small </a:t>
            </a:r>
            <a:r>
              <a:rPr lang="en-US" altLang="zh-CN" sz="2400" dirty="0" err="1"/>
              <a:t>rCore</a:t>
            </a:r>
            <a:endParaRPr lang="en-US" altLang="zh-CN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EFEE4D-91F9-234B-B65E-D7BE62661865}"/>
              </a:ext>
            </a:extLst>
          </p:cNvPr>
          <p:cNvSpPr txBox="1"/>
          <p:nvPr/>
        </p:nvSpPr>
        <p:spPr>
          <a:xfrm>
            <a:off x="223760" y="439454"/>
            <a:ext cx="434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Introduction of </a:t>
            </a:r>
            <a:r>
              <a:rPr lang="en-US" altLang="zh-CN" sz="3600" b="1" dirty="0">
                <a:hlinkClick r:id="rId4"/>
              </a:rPr>
              <a:t>zCore</a:t>
            </a:r>
            <a:endParaRPr lang="zh-CN" altLang="en-US" sz="36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ABF932-7A08-4576-9EDB-CFD6224AE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6" y="2039476"/>
            <a:ext cx="3055391" cy="30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3761" y="439454"/>
            <a:ext cx="490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Introduction of zCore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717403" y="1209026"/>
            <a:ext cx="3761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Structure of “Core”</a:t>
            </a:r>
            <a:endParaRPr lang="zh-CN" altLang="en-US" sz="3200" b="1" dirty="0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AF1706FA-20FE-4CB9-8EAE-A60443AE3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371" y="1793801"/>
            <a:ext cx="6648278" cy="4236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hlinkClick r:id="rId4"/>
              </a:rPr>
              <a:t>HiFive Unmatched</a:t>
            </a:r>
            <a:endParaRPr lang="en-US" altLang="zh-CN" sz="36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65922" y="1235819"/>
            <a:ext cx="8254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· Powered by the </a:t>
            </a:r>
            <a:r>
              <a:rPr lang="en-US" altLang="zh-CN" sz="2400" dirty="0" err="1"/>
              <a:t>SiFive</a:t>
            </a:r>
            <a:r>
              <a:rPr lang="en-US" altLang="zh-CN" sz="2400" dirty="0"/>
              <a:t> Freedom U740, a high-performance multi-core, 64-bit dual-issue, superscalar RISC-V processor.</a:t>
            </a:r>
          </a:p>
          <a:p>
            <a:endParaRPr lang="en-US" altLang="zh-CN" sz="2400" dirty="0"/>
          </a:p>
          <a:p>
            <a:r>
              <a:rPr lang="en-US" altLang="zh-CN" sz="2400" dirty="0"/>
              <a:t> · 4 + 1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847BDB-A1EC-4A21-80EB-BF5564667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" y="2759860"/>
            <a:ext cx="9144000" cy="344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zCore on HiFive Unmatched</a:t>
            </a:r>
            <a:endParaRPr lang="zh-CN" altLang="en-US" sz="3600" b="1" dirty="0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AFB06E6A-642F-4D82-A0BD-61A3ED1E1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376" y="1138314"/>
            <a:ext cx="6537757" cy="4612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zCore on HiFive Unmatched</a:t>
            </a:r>
            <a:endParaRPr lang="zh-CN" altLang="en-US" sz="3600" b="1" dirty="0"/>
          </a:p>
        </p:txBody>
      </p:sp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9F35E312-86D4-404F-A561-B8CD6118C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73" y="1107215"/>
            <a:ext cx="7591651" cy="42703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30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zCore on HiFive Unmatched</a:t>
            </a:r>
            <a:endParaRPr lang="zh-CN" altLang="en-US" sz="3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BDAA92-67D4-49A4-9289-730E52E1CBC4}"/>
              </a:ext>
            </a:extLst>
          </p:cNvPr>
          <p:cNvSpPr txBox="1"/>
          <p:nvPr/>
        </p:nvSpPr>
        <p:spPr>
          <a:xfrm>
            <a:off x="223862" y="1144791"/>
            <a:ext cx="680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How to load zCore on the board</a:t>
            </a:r>
            <a:endParaRPr lang="zh-CN" altLang="en-US" sz="32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3728E9-9E14-466B-9484-14F7F28C483D}"/>
              </a:ext>
            </a:extLst>
          </p:cNvPr>
          <p:cNvGrpSpPr/>
          <p:nvPr/>
        </p:nvGrpSpPr>
        <p:grpSpPr>
          <a:xfrm>
            <a:off x="305892" y="1685172"/>
            <a:ext cx="8584726" cy="2724787"/>
            <a:chOff x="2893695" y="1772919"/>
            <a:chExt cx="5166995" cy="272478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0EF600B-DAE7-45F9-ACC9-8C8C9710394B}"/>
                </a:ext>
              </a:extLst>
            </p:cNvPr>
            <p:cNvGrpSpPr/>
            <p:nvPr/>
          </p:nvGrpSpPr>
          <p:grpSpPr>
            <a:xfrm>
              <a:off x="2893695" y="1772919"/>
              <a:ext cx="5166995" cy="1200330"/>
              <a:chOff x="2893481" y="2712679"/>
              <a:chExt cx="4247828" cy="1200148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265DB42-A85A-49A0-B303-F3EB835D9739}"/>
                  </a:ext>
                </a:extLst>
              </p:cNvPr>
              <p:cNvSpPr txBox="1"/>
              <p:nvPr/>
            </p:nvSpPr>
            <p:spPr>
              <a:xfrm>
                <a:off x="2893481" y="2712679"/>
                <a:ext cx="505386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1.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6A5E28E-D6CD-4665-8792-A277BDA68736}"/>
                  </a:ext>
                </a:extLst>
              </p:cNvPr>
              <p:cNvSpPr txBox="1"/>
              <p:nvPr/>
            </p:nvSpPr>
            <p:spPr>
              <a:xfrm>
                <a:off x="3398867" y="2712680"/>
                <a:ext cx="3742442" cy="1200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Compile zCore --- with a new </a:t>
                </a:r>
                <a:r>
                  <a:rPr lang="en-US" altLang="zh-CN" sz="3600" dirty="0" err="1"/>
                  <a:t>Makefile</a:t>
                </a:r>
                <a:endParaRPr lang="zh-CN" altLang="en-US" sz="3600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FFAA28D-BCBA-4099-94E5-0E1D65CA1A62}"/>
                </a:ext>
              </a:extLst>
            </p:cNvPr>
            <p:cNvGrpSpPr/>
            <p:nvPr/>
          </p:nvGrpSpPr>
          <p:grpSpPr>
            <a:xfrm>
              <a:off x="2893695" y="3135920"/>
              <a:ext cx="4955540" cy="646332"/>
              <a:chOff x="2893481" y="2712679"/>
              <a:chExt cx="4247828" cy="646333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2980E3-D399-476B-B2B2-C6A1B2357988}"/>
                  </a:ext>
                </a:extLst>
              </p:cNvPr>
              <p:cNvSpPr txBox="1"/>
              <p:nvPr/>
            </p:nvSpPr>
            <p:spPr>
              <a:xfrm>
                <a:off x="2893481" y="2712679"/>
                <a:ext cx="505386" cy="64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3.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F75C1E9-64AC-4AA0-9205-82ADAB7BFA8F}"/>
                  </a:ext>
                </a:extLst>
              </p:cNvPr>
              <p:cNvSpPr txBox="1"/>
              <p:nvPr/>
            </p:nvSpPr>
            <p:spPr>
              <a:xfrm>
                <a:off x="3398867" y="2712680"/>
                <a:ext cx="3742442" cy="64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Put it on SD card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E7A8CAE-50E4-4AA8-9A62-3E2635B4FCF8}"/>
                </a:ext>
              </a:extLst>
            </p:cNvPr>
            <p:cNvGrpSpPr/>
            <p:nvPr/>
          </p:nvGrpSpPr>
          <p:grpSpPr>
            <a:xfrm>
              <a:off x="2893695" y="2467610"/>
              <a:ext cx="5166995" cy="645161"/>
              <a:chOff x="2893481" y="2712679"/>
              <a:chExt cx="4247828" cy="64506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A7D6524-ADDC-431D-94E1-59D4E3E6E745}"/>
                  </a:ext>
                </a:extLst>
              </p:cNvPr>
              <p:cNvSpPr txBox="1"/>
              <p:nvPr/>
            </p:nvSpPr>
            <p:spPr>
              <a:xfrm>
                <a:off x="2893481" y="2712679"/>
                <a:ext cx="505386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2.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8A2D8F-F657-4A1F-99D6-EA3505D06AA3}"/>
                  </a:ext>
                </a:extLst>
              </p:cNvPr>
              <p:cNvSpPr txBox="1"/>
              <p:nvPr/>
            </p:nvSpPr>
            <p:spPr>
              <a:xfrm>
                <a:off x="3398867" y="2712680"/>
                <a:ext cx="3742442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Pack the kernel into U-Image</a:t>
                </a:r>
                <a:endParaRPr lang="zh-CN" altLang="en-US" sz="3600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EFB2E2F-CDCC-46CC-A446-39C2CE772D07}"/>
                </a:ext>
              </a:extLst>
            </p:cNvPr>
            <p:cNvGrpSpPr/>
            <p:nvPr/>
          </p:nvGrpSpPr>
          <p:grpSpPr>
            <a:xfrm>
              <a:off x="2893695" y="3852545"/>
              <a:ext cx="4955540" cy="645161"/>
              <a:chOff x="2893481" y="2712679"/>
              <a:chExt cx="4247828" cy="645162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DB66EE6-8C44-4FE2-8D2E-0757D1B675D0}"/>
                  </a:ext>
                </a:extLst>
              </p:cNvPr>
              <p:cNvSpPr txBox="1"/>
              <p:nvPr/>
            </p:nvSpPr>
            <p:spPr>
              <a:xfrm>
                <a:off x="2893481" y="2712679"/>
                <a:ext cx="505386" cy="64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4.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02634B5-4814-49B4-A142-E4952243D695}"/>
                  </a:ext>
                </a:extLst>
              </p:cNvPr>
              <p:cNvSpPr txBox="1"/>
              <p:nvPr/>
            </p:nvSpPr>
            <p:spPr>
              <a:xfrm>
                <a:off x="3398867" y="2712680"/>
                <a:ext cx="3742442" cy="64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Boot</a:t>
                </a:r>
                <a:endParaRPr lang="zh-CN" altLang="en-US" sz="3600" dirty="0"/>
              </a:p>
            </p:txBody>
          </p: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7087AA40-7507-4961-88AF-500BDD7BB31C}"/>
              </a:ext>
            </a:extLst>
          </p:cNvPr>
          <p:cNvSpPr txBox="1"/>
          <p:nvPr/>
        </p:nvSpPr>
        <p:spPr>
          <a:xfrm>
            <a:off x="429042" y="4385196"/>
            <a:ext cx="8285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Seem simple…</a:t>
            </a:r>
          </a:p>
          <a:p>
            <a:r>
              <a:rPr lang="en-US" altLang="zh-CN" sz="4000" b="1" dirty="0"/>
              <a:t>But some unexpected bugs occurred…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340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Troubles</a:t>
            </a:r>
            <a:endParaRPr lang="zh-CN" altLang="en-US" sz="36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AC7088-B3A9-487D-A250-7B5531AD757F}"/>
              </a:ext>
            </a:extLst>
          </p:cNvPr>
          <p:cNvSpPr txBox="1"/>
          <p:nvPr/>
        </p:nvSpPr>
        <p:spPr>
          <a:xfrm>
            <a:off x="355445" y="1391289"/>
            <a:ext cx="5649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Hardware:</a:t>
            </a:r>
          </a:p>
          <a:p>
            <a:r>
              <a:rPr lang="en-US" altLang="zh-CN" sz="2400" dirty="0"/>
              <a:t>Confusing SD Card</a:t>
            </a:r>
          </a:p>
          <a:p>
            <a:endParaRPr lang="en-US" altLang="zh-CN" sz="2400" dirty="0"/>
          </a:p>
          <a:p>
            <a:r>
              <a:rPr lang="en-US" altLang="zh-CN" sz="2400" dirty="0"/>
              <a:t>Software:</a:t>
            </a:r>
          </a:p>
          <a:p>
            <a:r>
              <a:rPr lang="en-US" altLang="zh-CN" sz="2400" dirty="0"/>
              <a:t>How to build a zCore binary file for HiFive</a:t>
            </a:r>
          </a:p>
          <a:p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7CC5D-4B7E-4229-B911-4A0C552C5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77" y="433917"/>
            <a:ext cx="4436466" cy="59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397</Words>
  <Application>Microsoft Office PowerPoint</Application>
  <PresentationFormat>全屏显示(4:3)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昊明 郭</dc:creator>
  <cp:lastModifiedBy>凯夫 田</cp:lastModifiedBy>
  <cp:revision>228</cp:revision>
  <cp:lastPrinted>2020-04-07T03:34:45Z</cp:lastPrinted>
  <dcterms:created xsi:type="dcterms:W3CDTF">2020-04-07T02:00:45Z</dcterms:created>
  <dcterms:modified xsi:type="dcterms:W3CDTF">2021-10-29T12:10:06Z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2052-1.9.0.2959</vt:lpwstr>
  </property>
</Properties>
</file>