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70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9rICjBbOIeYlWOaS79yWTcpeh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1" autoAdjust="0"/>
    <p:restoredTop sz="91337" autoAdjust="0"/>
  </p:normalViewPr>
  <p:slideViewPr>
    <p:cSldViewPr snapToGrid="0">
      <p:cViewPr varScale="1">
        <p:scale>
          <a:sx n="104" d="100"/>
          <a:sy n="104" d="100"/>
        </p:scale>
        <p:origin x="106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9651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e6a01cd38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8e6a01cd38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1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e6a01cd38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8e6a01cd38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77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oogle Shape;22;p3"/>
          <p:cNvGraphicFramePr/>
          <p:nvPr/>
        </p:nvGraphicFramePr>
        <p:xfrm>
          <a:off x="5670552" y="1"/>
          <a:ext cx="6521449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r:id="rId3" imgW="4891087" imgH="4437063" progId="Photoshop.Image.6">
                  <p:embed/>
                </p:oleObj>
              </mc:Choice>
              <mc:Fallback>
                <p:oleObj r:id="rId3" imgW="4891087" imgH="4437063" progId="Photoshop.Image.6">
                  <p:embed/>
                  <p:pic>
                    <p:nvPicPr>
                      <p:cNvPr id="22" name="Google Shape;22;p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670552" y="1"/>
                        <a:ext cx="6521449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oogle Shape;23;p3" descr="Light horizontal"/>
          <p:cNvSpPr/>
          <p:nvPr/>
        </p:nvSpPr>
        <p:spPr>
          <a:xfrm>
            <a:off x="1" y="9526"/>
            <a:ext cx="1968500" cy="6848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 flipH="1">
            <a:off x="0" y="5943600"/>
            <a:ext cx="121920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2127251" y="2492534"/>
            <a:ext cx="9652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2250" y="84567"/>
            <a:ext cx="1523999" cy="136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471863" y="-1785938"/>
            <a:ext cx="5248275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7208044" y="1950244"/>
            <a:ext cx="600551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1620044" y="-691356"/>
            <a:ext cx="6005512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8e6a01cd3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0552" y="1"/>
            <a:ext cx="6521449" cy="443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8e6a01cd38_2_11" descr="Light horizontal"/>
          <p:cNvSpPr/>
          <p:nvPr/>
        </p:nvSpPr>
        <p:spPr>
          <a:xfrm>
            <a:off x="1" y="9526"/>
            <a:ext cx="1968500" cy="6848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8e6a01cd38_2_11"/>
          <p:cNvSpPr/>
          <p:nvPr/>
        </p:nvSpPr>
        <p:spPr>
          <a:xfrm rot="10800000" flipH="1">
            <a:off x="0" y="5943600"/>
            <a:ext cx="121920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8e6a01cd38_2_11"/>
          <p:cNvSpPr txBox="1">
            <a:spLocks noGrp="1"/>
          </p:cNvSpPr>
          <p:nvPr>
            <p:ph type="ctrTitle"/>
          </p:nvPr>
        </p:nvSpPr>
        <p:spPr>
          <a:xfrm>
            <a:off x="2127251" y="2492534"/>
            <a:ext cx="9652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g8e6a01cd38_2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0" y="84567"/>
            <a:ext cx="1523999" cy="136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6a01cd38_2_17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4" name="Google Shape;114;g8e6a01cd38_2_17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8e6a01cd38_2_17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8e6a01cd38_2_17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7" name="Google Shape;117;g8e6a01cd38_2_17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8e6a01cd38_2_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0552" y="1"/>
            <a:ext cx="6521449" cy="443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8e6a01cd38_2_23" descr="Light horizontal"/>
          <p:cNvSpPr/>
          <p:nvPr/>
        </p:nvSpPr>
        <p:spPr>
          <a:xfrm>
            <a:off x="1" y="9526"/>
            <a:ext cx="1968500" cy="6848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8e6a01cd38_2_23"/>
          <p:cNvSpPr/>
          <p:nvPr/>
        </p:nvSpPr>
        <p:spPr>
          <a:xfrm rot="10800000" flipH="1">
            <a:off x="0" y="4267200"/>
            <a:ext cx="12192000" cy="1106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8e6a01cd38_2_23"/>
          <p:cNvSpPr/>
          <p:nvPr/>
        </p:nvSpPr>
        <p:spPr>
          <a:xfrm>
            <a:off x="1966384" y="5156201"/>
            <a:ext cx="9505949" cy="50482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8e6a01cd38_2_23"/>
          <p:cNvGrpSpPr/>
          <p:nvPr/>
        </p:nvGrpSpPr>
        <p:grpSpPr>
          <a:xfrm>
            <a:off x="5672667" y="6088063"/>
            <a:ext cx="1439333" cy="603250"/>
            <a:chOff x="2680" y="3678"/>
            <a:chExt cx="680" cy="380"/>
          </a:xfrm>
        </p:grpSpPr>
        <p:sp>
          <p:nvSpPr>
            <p:cNvPr id="124" name="Google Shape;124;g8e6a01cd38_2_23"/>
            <p:cNvSpPr txBox="1"/>
            <p:nvPr/>
          </p:nvSpPr>
          <p:spPr>
            <a:xfrm>
              <a:off x="2680" y="3789"/>
              <a:ext cx="680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>
                  <a:solidFill>
                    <a:schemeClr val="dk2"/>
                  </a:solidFill>
                  <a:latin typeface="Verdana"/>
                  <a:ea typeface="Verdana"/>
                  <a:cs typeface="Verdana"/>
                  <a:sym typeface="Verdana"/>
                </a:rPr>
                <a:t>LOGO</a:t>
              </a:r>
              <a:endParaRPr sz="1400"/>
            </a:p>
          </p:txBody>
        </p:sp>
        <p:sp>
          <p:nvSpPr>
            <p:cNvPr id="125" name="Google Shape;125;g8e6a01cd38_2_23"/>
            <p:cNvSpPr/>
            <p:nvPr/>
          </p:nvSpPr>
          <p:spPr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8e6a01cd38_2_23"/>
          <p:cNvSpPr txBox="1">
            <a:spLocks noGrp="1"/>
          </p:cNvSpPr>
          <p:nvPr>
            <p:ph type="ctrTitle"/>
          </p:nvPr>
        </p:nvSpPr>
        <p:spPr>
          <a:xfrm>
            <a:off x="1930400" y="3548063"/>
            <a:ext cx="9652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8e6a01cd38_2_23"/>
          <p:cNvSpPr txBox="1">
            <a:spLocks noGrp="1"/>
          </p:cNvSpPr>
          <p:nvPr>
            <p:ph type="subTitle" idx="1"/>
          </p:nvPr>
        </p:nvSpPr>
        <p:spPr>
          <a:xfrm>
            <a:off x="2152651" y="5224463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None/>
              <a:defRPr sz="1400" b="1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6a01cd38_2_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8e6a01cd38_2_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g8e6a01cd38_2_33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8e6a01cd38_2_33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8e6a01cd38_2_33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e6a01cd38_2_39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8e6a01cd38_2_39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5384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37" name="Google Shape;137;g8e6a01cd38_2_39"/>
          <p:cNvSpPr txBox="1">
            <a:spLocks noGrp="1"/>
          </p:cNvSpPr>
          <p:nvPr>
            <p:ph type="body" idx="2"/>
          </p:nvPr>
        </p:nvSpPr>
        <p:spPr>
          <a:xfrm>
            <a:off x="6197600" y="1076325"/>
            <a:ext cx="5384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38" name="Google Shape;138;g8e6a01cd38_2_39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8e6a01cd38_2_39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8e6a01cd38_2_39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6a01cd38_2_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8e6a01cd38_2_4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8e6a01cd38_2_4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45" name="Google Shape;145;g8e6a01cd38_2_4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8e6a01cd38_2_4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47" name="Google Shape;147;g8e6a01cd38_2_46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8e6a01cd38_2_46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8e6a01cd38_2_46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6a01cd38_2_55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8e6a01cd38_2_55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8e6a01cd38_2_55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8e6a01cd38_2_55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e6a01cd38_2_60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8e6a01cd38_2_60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8e6a01cd38_2_60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6a01cd38_2_6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8e6a01cd38_2_6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62" name="Google Shape;162;g8e6a01cd38_2_6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63" name="Google Shape;163;g8e6a01cd38_2_64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8e6a01cd38_2_64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8e6a01cd38_2_64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e6a01cd38_2_7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8e6a01cd38_2_7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g8e6a01cd38_2_7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g8e6a01cd38_2_71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8e6a01cd38_2_71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8e6a01cd38_2_71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e6a01cd38_2_78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8e6a01cd38_2_78"/>
          <p:cNvSpPr txBox="1">
            <a:spLocks noGrp="1"/>
          </p:cNvSpPr>
          <p:nvPr>
            <p:ph type="body" idx="1"/>
          </p:nvPr>
        </p:nvSpPr>
        <p:spPr>
          <a:xfrm rot="5400000">
            <a:off x="3471863" y="-1785938"/>
            <a:ext cx="5248275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6" name="Google Shape;176;g8e6a01cd38_2_78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8e6a01cd38_2_78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8e6a01cd38_2_78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e6a01cd38_2_84"/>
          <p:cNvSpPr txBox="1">
            <a:spLocks noGrp="1"/>
          </p:cNvSpPr>
          <p:nvPr>
            <p:ph type="title"/>
          </p:nvPr>
        </p:nvSpPr>
        <p:spPr>
          <a:xfrm rot="5400000">
            <a:off x="7208044" y="1950244"/>
            <a:ext cx="600551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8e6a01cd38_2_84"/>
          <p:cNvSpPr txBox="1">
            <a:spLocks noGrp="1"/>
          </p:cNvSpPr>
          <p:nvPr>
            <p:ph type="body" idx="1"/>
          </p:nvPr>
        </p:nvSpPr>
        <p:spPr>
          <a:xfrm rot="5400000">
            <a:off x="1620044" y="-691356"/>
            <a:ext cx="6005512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2" name="Google Shape;182;g8e6a01cd38_2_84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8e6a01cd38_2_84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8e6a01cd38_2_84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e6a01cd38_2_90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8e6a01cd38_2_90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8e6a01cd38_2_90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8e6a01cd38_2_90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5384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97600" y="1076325"/>
            <a:ext cx="5384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Light horizontal"/>
          <p:cNvSpPr/>
          <p:nvPr/>
        </p:nvSpPr>
        <p:spPr>
          <a:xfrm>
            <a:off x="1" y="0"/>
            <a:ext cx="62441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-26988"/>
            <a:ext cx="12192000" cy="692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624418" y="6410325"/>
            <a:ext cx="1123314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624418" y="233364"/>
            <a:ext cx="9984316" cy="72072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10871200" y="261938"/>
            <a:ext cx="13208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LOGO</a:t>
            </a:r>
            <a:endParaRPr sz="1400"/>
          </a:p>
        </p:txBody>
      </p:sp>
      <p:sp>
        <p:nvSpPr>
          <p:cNvPr id="20" name="Google Shape;20;p2"/>
          <p:cNvSpPr/>
          <p:nvPr/>
        </p:nvSpPr>
        <p:spPr>
          <a:xfrm rot="5400000">
            <a:off x="11244528" y="-261673"/>
            <a:ext cx="284162" cy="1001183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6a01cd38_2_0" descr="Light horizontal"/>
          <p:cNvSpPr/>
          <p:nvPr/>
        </p:nvSpPr>
        <p:spPr>
          <a:xfrm>
            <a:off x="1" y="0"/>
            <a:ext cx="62441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8e6a01cd38_2_0"/>
          <p:cNvSpPr/>
          <p:nvPr/>
        </p:nvSpPr>
        <p:spPr>
          <a:xfrm>
            <a:off x="0" y="1"/>
            <a:ext cx="10871200" cy="692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g8e6a01cd38_2_0"/>
          <p:cNvCxnSpPr/>
          <p:nvPr/>
        </p:nvCxnSpPr>
        <p:spPr>
          <a:xfrm>
            <a:off x="624418" y="6410325"/>
            <a:ext cx="1123314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g8e6a01cd38_2_0"/>
          <p:cNvSpPr/>
          <p:nvPr/>
        </p:nvSpPr>
        <p:spPr>
          <a:xfrm>
            <a:off x="624418" y="233364"/>
            <a:ext cx="9984316" cy="72072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8e6a01cd38_2_0"/>
          <p:cNvSpPr txBox="1">
            <a:spLocks noGrp="1"/>
          </p:cNvSpPr>
          <p:nvPr>
            <p:ph type="body" idx="1"/>
          </p:nvPr>
        </p:nvSpPr>
        <p:spPr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g8e6a01cd38_2_0"/>
          <p:cNvSpPr txBox="1">
            <a:spLocks noGrp="1"/>
          </p:cNvSpPr>
          <p:nvPr>
            <p:ph type="dt" idx="10"/>
          </p:nvPr>
        </p:nvSpPr>
        <p:spPr>
          <a:xfrm>
            <a:off x="609600" y="6400800"/>
            <a:ext cx="3556000" cy="25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g8e6a01cd38_2_0"/>
          <p:cNvSpPr txBox="1">
            <a:spLocks noGrp="1"/>
          </p:cNvSpPr>
          <p:nvPr>
            <p:ph type="ftr" idx="11"/>
          </p:nvPr>
        </p:nvSpPr>
        <p:spPr>
          <a:xfrm>
            <a:off x="7924800" y="6400800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g8e6a01cd38_2_0"/>
          <p:cNvSpPr txBox="1">
            <a:spLocks noGrp="1"/>
          </p:cNvSpPr>
          <p:nvPr>
            <p:ph type="sldNum" idx="12"/>
          </p:nvPr>
        </p:nvSpPr>
        <p:spPr>
          <a:xfrm>
            <a:off x="4876800" y="6386514"/>
            <a:ext cx="28448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" name="Google Shape;104;g8e6a01cd38_2_0"/>
          <p:cNvSpPr txBox="1">
            <a:spLocks noGrp="1"/>
          </p:cNvSpPr>
          <p:nvPr>
            <p:ph type="title"/>
          </p:nvPr>
        </p:nvSpPr>
        <p:spPr>
          <a:xfrm>
            <a:off x="730251" y="319088"/>
            <a:ext cx="9550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105" name="Google Shape;105;g8e6a01cd38_2_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906126" y="14792"/>
            <a:ext cx="1178983" cy="10567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e6a01cd38_2_95"/>
          <p:cNvSpPr txBox="1">
            <a:spLocks noGrp="1"/>
          </p:cNvSpPr>
          <p:nvPr>
            <p:ph type="ctrTitle"/>
          </p:nvPr>
        </p:nvSpPr>
        <p:spPr>
          <a:xfrm>
            <a:off x="2848495" y="533401"/>
            <a:ext cx="7848600" cy="179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NHẬP MÔN ỨNG DỤNG DI ĐỘNG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195" name="Google Shape;195;g8e6a01cd38_2_95"/>
          <p:cNvSpPr/>
          <p:nvPr/>
        </p:nvSpPr>
        <p:spPr>
          <a:xfrm>
            <a:off x="4191000" y="6019800"/>
            <a:ext cx="472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lt1"/>
              </a:buClr>
              <a:buSzPts val="2000"/>
            </a:pPr>
            <a:r>
              <a:rPr lang="en-US" sz="2000" b="1" dirty="0">
                <a:solidFill>
                  <a:schemeClr val="lt1"/>
                </a:solidFill>
              </a:rPr>
              <a:t>GVGD: </a:t>
            </a:r>
            <a:r>
              <a:rPr lang="en-US" sz="2000" b="1" dirty="0" err="1">
                <a:solidFill>
                  <a:schemeClr val="lt1"/>
                </a:solidFill>
              </a:rPr>
              <a:t>ThS</a:t>
            </a:r>
            <a:r>
              <a:rPr lang="en-US" sz="2000" b="1" dirty="0">
                <a:solidFill>
                  <a:schemeClr val="lt1"/>
                </a:solidFill>
              </a:rPr>
              <a:t>. Huỳnh Tuấn Anh</a:t>
            </a:r>
            <a:endParaRPr dirty="0"/>
          </a:p>
          <a:p>
            <a:pPr algn="ctr">
              <a:spcBef>
                <a:spcPts val="400"/>
              </a:spcBef>
              <a:buClr>
                <a:schemeClr val="dk1"/>
              </a:buClr>
              <a:buSzPts val="2000"/>
            </a:pP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96" name="Google Shape;196;g8e6a01cd38_2_95"/>
          <p:cNvSpPr txBox="1"/>
          <p:nvPr/>
        </p:nvSpPr>
        <p:spPr>
          <a:xfrm>
            <a:off x="2667000" y="2209801"/>
            <a:ext cx="7848600" cy="179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srgbClr val="35558D"/>
                </a:solidFill>
                <a:latin typeface="Verdana"/>
                <a:ea typeface="Verdana"/>
                <a:cs typeface="Verdana"/>
                <a:sym typeface="Verdana"/>
              </a:rPr>
              <a:t>BÀI TẬP 1.1</a:t>
            </a:r>
            <a:endParaRPr sz="4000" b="1" dirty="0">
              <a:solidFill>
                <a:srgbClr val="35558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e6a01cd38_2_105"/>
          <p:cNvSpPr txBox="1">
            <a:spLocks noGrp="1"/>
          </p:cNvSpPr>
          <p:nvPr>
            <p:ph type="title"/>
          </p:nvPr>
        </p:nvSpPr>
        <p:spPr>
          <a:xfrm>
            <a:off x="2071688" y="319088"/>
            <a:ext cx="71628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/>
              <a:t>BÀI TẬP 1.1</a:t>
            </a:r>
            <a:endParaRPr sz="2800" dirty="0"/>
          </a:p>
        </p:txBody>
      </p:sp>
      <p:sp>
        <p:nvSpPr>
          <p:cNvPr id="205" name="Google Shape;205;g8e6a01cd38_2_105"/>
          <p:cNvSpPr txBox="1">
            <a:spLocks noGrp="1"/>
          </p:cNvSpPr>
          <p:nvPr>
            <p:ph type="body" idx="1"/>
          </p:nvPr>
        </p:nvSpPr>
        <p:spPr>
          <a:xfrm>
            <a:off x="544530" y="1076326"/>
            <a:ext cx="1030498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600" dirty="0"/>
              <a:t>SV </a:t>
            </a:r>
            <a:r>
              <a:rPr lang="en-US" sz="2600" dirty="0" err="1"/>
              <a:t>chọn</a:t>
            </a:r>
            <a:r>
              <a:rPr lang="en-US" sz="2600" dirty="0"/>
              <a:t> </a:t>
            </a:r>
            <a:r>
              <a:rPr lang="en-US" sz="2600" dirty="0" err="1"/>
              <a:t>ít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r>
              <a:rPr lang="en-US" sz="2600" dirty="0"/>
              <a:t> 3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r>
              <a:rPr lang="en-US" sz="2600" dirty="0"/>
              <a:t> di </a:t>
            </a:r>
            <a:r>
              <a:rPr lang="en-US" sz="2600" dirty="0" err="1"/>
              <a:t>động</a:t>
            </a:r>
            <a:r>
              <a:rPr lang="en-US" sz="2600" dirty="0"/>
              <a:t>,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nhúng</a:t>
            </a:r>
            <a:r>
              <a:rPr lang="en-US" sz="2600" dirty="0"/>
              <a:t>, </a:t>
            </a:r>
            <a:r>
              <a:rPr lang="en-US" sz="2600" dirty="0" err="1"/>
              <a:t>SmartTV</a:t>
            </a:r>
            <a:r>
              <a:rPr lang="en-US" sz="2600" dirty="0"/>
              <a:t>, … </a:t>
            </a:r>
            <a:r>
              <a:rPr lang="en-US" sz="2600" dirty="0" err="1"/>
              <a:t>liệt</a:t>
            </a:r>
            <a:r>
              <a:rPr lang="en-US" sz="2600" dirty="0"/>
              <a:t> </a:t>
            </a:r>
            <a:r>
              <a:rPr lang="en-US" sz="2600" dirty="0" err="1"/>
              <a:t>kê</a:t>
            </a:r>
            <a:r>
              <a:rPr lang="en-US" sz="2600" dirty="0"/>
              <a:t>:</a:t>
            </a:r>
          </a:p>
          <a:p>
            <a:pPr lvl="1"/>
            <a:r>
              <a:rPr lang="en-US" sz="2600" dirty="0" err="1"/>
              <a:t>Tên</a:t>
            </a:r>
            <a:r>
              <a:rPr lang="en-US" sz="2600" dirty="0"/>
              <a:t> </a:t>
            </a:r>
            <a:r>
              <a:rPr lang="en-US" sz="2600" dirty="0" err="1"/>
              <a:t>hãng</a:t>
            </a:r>
            <a:r>
              <a:rPr lang="en-US" sz="2600" dirty="0"/>
              <a:t> </a:t>
            </a:r>
            <a:r>
              <a:rPr lang="en-US" sz="2600" dirty="0" err="1"/>
              <a:t>sản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endParaRPr lang="en-US" sz="2600" dirty="0"/>
          </a:p>
          <a:p>
            <a:pPr lvl="1"/>
            <a:r>
              <a:rPr lang="en-US" sz="2600" dirty="0" err="1"/>
              <a:t>Ngôn</a:t>
            </a:r>
            <a:r>
              <a:rPr lang="en-US" sz="2600" dirty="0"/>
              <a:t> </a:t>
            </a:r>
            <a:r>
              <a:rPr lang="en-US" sz="2600" dirty="0" err="1"/>
              <a:t>ngữ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công</a:t>
            </a:r>
            <a:r>
              <a:rPr lang="en-US" sz="2600" dirty="0"/>
              <a:t> </a:t>
            </a:r>
            <a:r>
              <a:rPr lang="en-US" sz="2600" dirty="0" err="1"/>
              <a:t>cụ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triển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endParaRPr lang="en-US" sz="2600" dirty="0"/>
          </a:p>
          <a:p>
            <a:r>
              <a:rPr lang="en-GB" sz="2600" dirty="0" err="1"/>
              <a:t>Nghiên</a:t>
            </a:r>
            <a:r>
              <a:rPr lang="en-GB" sz="2600" dirty="0"/>
              <a:t> </a:t>
            </a:r>
            <a:r>
              <a:rPr lang="en-GB" sz="2600" dirty="0" err="1"/>
              <a:t>cứu</a:t>
            </a:r>
            <a:r>
              <a:rPr lang="en-GB" sz="2600" dirty="0"/>
              <a:t> </a:t>
            </a:r>
            <a:r>
              <a:rPr lang="en-GB" sz="2600" dirty="0" err="1"/>
              <a:t>những</a:t>
            </a:r>
            <a:r>
              <a:rPr lang="en-GB" sz="2600" dirty="0"/>
              <a:t> xu </a:t>
            </a:r>
            <a:r>
              <a:rPr lang="en-GB" sz="2600" dirty="0" err="1"/>
              <a:t>hướng</a:t>
            </a:r>
            <a:r>
              <a:rPr lang="en-GB" sz="2600" dirty="0"/>
              <a:t> </a:t>
            </a:r>
            <a:r>
              <a:rPr lang="en-GB" sz="2600" dirty="0" err="1"/>
              <a:t>ứng</a:t>
            </a:r>
            <a:r>
              <a:rPr lang="en-GB" sz="2600" dirty="0"/>
              <a:t> </a:t>
            </a:r>
            <a:r>
              <a:rPr lang="en-GB" sz="2600" dirty="0" err="1"/>
              <a:t>dụng</a:t>
            </a:r>
            <a:r>
              <a:rPr lang="en-GB" sz="2600" dirty="0"/>
              <a:t> </a:t>
            </a:r>
            <a:r>
              <a:rPr lang="en-GB" sz="2600" dirty="0" err="1"/>
              <a:t>trên</a:t>
            </a:r>
            <a:r>
              <a:rPr lang="en-GB" sz="2600" dirty="0"/>
              <a:t> </a:t>
            </a:r>
            <a:r>
              <a:rPr lang="en-GB" sz="2600" dirty="0" err="1"/>
              <a:t>thế</a:t>
            </a:r>
            <a:r>
              <a:rPr lang="en-GB" sz="2600" dirty="0"/>
              <a:t> </a:t>
            </a:r>
            <a:r>
              <a:rPr lang="en-GB" sz="2600" dirty="0" err="1"/>
              <a:t>giới</a:t>
            </a:r>
            <a:r>
              <a:rPr lang="en-GB" sz="2600" dirty="0"/>
              <a:t>, </a:t>
            </a:r>
            <a:r>
              <a:rPr lang="en-GB" sz="2600" dirty="0" err="1"/>
              <a:t>khảo</a:t>
            </a:r>
            <a:r>
              <a:rPr lang="en-GB" sz="2600" dirty="0"/>
              <a:t> </a:t>
            </a:r>
            <a:r>
              <a:rPr lang="en-GB" sz="2600" dirty="0" err="1"/>
              <a:t>sát</a:t>
            </a:r>
            <a:r>
              <a:rPr lang="en-GB" sz="2600" dirty="0"/>
              <a:t> </a:t>
            </a:r>
            <a:r>
              <a:rPr lang="en-GB" sz="2600" dirty="0" err="1"/>
              <a:t>tất</a:t>
            </a:r>
            <a:r>
              <a:rPr lang="en-GB" sz="2600" dirty="0"/>
              <a:t> </a:t>
            </a:r>
            <a:r>
              <a:rPr lang="en-GB" sz="2600" dirty="0" err="1"/>
              <a:t>cả</a:t>
            </a:r>
            <a:r>
              <a:rPr lang="en-GB" sz="2600" dirty="0"/>
              <a:t> </a:t>
            </a:r>
            <a:r>
              <a:rPr lang="en-GB" sz="2600" dirty="0" err="1"/>
              <a:t>các</a:t>
            </a:r>
            <a:r>
              <a:rPr lang="en-GB" sz="2600" dirty="0"/>
              <a:t> </a:t>
            </a:r>
            <a:r>
              <a:rPr lang="en-GB" sz="2600" dirty="0" err="1"/>
              <a:t>ứng</a:t>
            </a:r>
            <a:r>
              <a:rPr lang="en-GB" sz="2600" dirty="0"/>
              <a:t> </a:t>
            </a:r>
            <a:r>
              <a:rPr lang="en-GB" sz="2600" dirty="0" err="1"/>
              <a:t>dụng</a:t>
            </a:r>
            <a:r>
              <a:rPr lang="en-GB" sz="2600" dirty="0"/>
              <a:t> </a:t>
            </a:r>
            <a:r>
              <a:rPr lang="en-GB" sz="2600" dirty="0" err="1"/>
              <a:t>có</a:t>
            </a:r>
            <a:r>
              <a:rPr lang="en-GB" sz="2600" dirty="0"/>
              <a:t> </a:t>
            </a:r>
            <a:r>
              <a:rPr lang="en-GB" sz="2600" dirty="0" err="1"/>
              <a:t>liên</a:t>
            </a:r>
            <a:r>
              <a:rPr lang="en-GB" sz="2600" dirty="0"/>
              <a:t> </a:t>
            </a:r>
            <a:r>
              <a:rPr lang="en-GB" sz="2600" dirty="0" err="1"/>
              <a:t>quan</a:t>
            </a:r>
            <a:r>
              <a:rPr lang="en-GB" sz="2600" dirty="0"/>
              <a:t> (</a:t>
            </a:r>
            <a:r>
              <a:rPr lang="en-GB" sz="2600" dirty="0" err="1"/>
              <a:t>trong</a:t>
            </a:r>
            <a:r>
              <a:rPr lang="en-GB" sz="2600" dirty="0"/>
              <a:t> </a:t>
            </a:r>
            <a:r>
              <a:rPr lang="en-GB" sz="2600" dirty="0" err="1"/>
              <a:t>nước</a:t>
            </a:r>
            <a:r>
              <a:rPr lang="en-GB" sz="2600" dirty="0"/>
              <a:t>, </a:t>
            </a:r>
            <a:r>
              <a:rPr lang="en-GB" sz="2600" dirty="0" err="1"/>
              <a:t>ngoài</a:t>
            </a:r>
            <a:r>
              <a:rPr lang="en-GB" sz="2600" dirty="0"/>
              <a:t> </a:t>
            </a:r>
            <a:r>
              <a:rPr lang="en-GB" sz="2600" dirty="0" err="1"/>
              <a:t>nước</a:t>
            </a:r>
            <a:r>
              <a:rPr lang="en-GB" sz="2600" dirty="0"/>
              <a:t>), </a:t>
            </a:r>
            <a:r>
              <a:rPr lang="en-GB" sz="2600" dirty="0" err="1"/>
              <a:t>định</a:t>
            </a:r>
            <a:r>
              <a:rPr lang="en-GB" sz="2600" dirty="0"/>
              <a:t> </a:t>
            </a:r>
            <a:r>
              <a:rPr lang="en-GB" sz="2600" dirty="0" err="1"/>
              <a:t>hướng</a:t>
            </a:r>
            <a:r>
              <a:rPr lang="en-GB" sz="2600" dirty="0"/>
              <a:t> </a:t>
            </a:r>
            <a:r>
              <a:rPr lang="en-GB" sz="2600" dirty="0" err="1"/>
              <a:t>mình</a:t>
            </a:r>
            <a:r>
              <a:rPr lang="en-GB" sz="2600" dirty="0"/>
              <a:t> </a:t>
            </a:r>
            <a:r>
              <a:rPr lang="en-GB" sz="2600" dirty="0" err="1"/>
              <a:t>sẽ</a:t>
            </a:r>
            <a:r>
              <a:rPr lang="en-GB" sz="2600" dirty="0"/>
              <a:t> </a:t>
            </a:r>
            <a:r>
              <a:rPr lang="en-GB" sz="2600" dirty="0" err="1"/>
              <a:t>làm</a:t>
            </a:r>
            <a:r>
              <a:rPr lang="en-GB" sz="2600" dirty="0"/>
              <a:t> </a:t>
            </a:r>
            <a:r>
              <a:rPr lang="en-GB" sz="2600" dirty="0" err="1"/>
              <a:t>ứng</a:t>
            </a:r>
            <a:r>
              <a:rPr lang="en-GB" sz="2600" dirty="0"/>
              <a:t> </a:t>
            </a:r>
            <a:r>
              <a:rPr lang="en-GB" sz="2600" dirty="0" err="1"/>
              <a:t>dụng</a:t>
            </a:r>
            <a:r>
              <a:rPr lang="en-GB" sz="2600" dirty="0"/>
              <a:t> </a:t>
            </a:r>
            <a:r>
              <a:rPr lang="en-GB" sz="2600" dirty="0" err="1"/>
              <a:t>gì</a:t>
            </a:r>
            <a:r>
              <a:rPr lang="en-GB" sz="2600" dirty="0"/>
              <a:t> </a:t>
            </a:r>
            <a:r>
              <a:rPr lang="en-GB" sz="2600" dirty="0" err="1"/>
              <a:t>trong</a:t>
            </a:r>
            <a:r>
              <a:rPr lang="en-GB" sz="2600" dirty="0"/>
              <a:t> </a:t>
            </a:r>
            <a:r>
              <a:rPr lang="en-GB" sz="2600" dirty="0" err="1"/>
              <a:t>học</a:t>
            </a:r>
            <a:r>
              <a:rPr lang="en-GB" sz="2600" dirty="0"/>
              <a:t> </a:t>
            </a:r>
            <a:r>
              <a:rPr lang="en-GB" sz="2600" dirty="0" err="1"/>
              <a:t>kỳ</a:t>
            </a:r>
            <a:r>
              <a:rPr lang="en-GB" sz="2600" dirty="0"/>
              <a:t> </a:t>
            </a:r>
            <a:r>
              <a:rPr lang="en-GB" sz="2600" dirty="0" err="1"/>
              <a:t>này</a:t>
            </a:r>
            <a:r>
              <a:rPr lang="en-GB" sz="2600" dirty="0"/>
              <a:t>.</a:t>
            </a:r>
          </a:p>
          <a:p>
            <a:r>
              <a:rPr lang="en-US" sz="2600" dirty="0" err="1"/>
              <a:t>khảo</a:t>
            </a:r>
            <a:r>
              <a:rPr lang="en-US" sz="2600" dirty="0"/>
              <a:t> </a:t>
            </a:r>
            <a:r>
              <a:rPr lang="en-US" sz="2600" dirty="0" err="1"/>
              <a:t>sát</a:t>
            </a:r>
            <a:r>
              <a:rPr lang="en-US" sz="2600" dirty="0"/>
              <a:t> top </a:t>
            </a:r>
            <a:r>
              <a:rPr lang="en-US" sz="2600"/>
              <a:t>10 apps/games </a:t>
            </a:r>
            <a:r>
              <a:rPr lang="en-US" sz="2600" dirty="0"/>
              <a:t>by revenue and by downloads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tại</a:t>
            </a:r>
            <a:r>
              <a:rPr lang="en-US" sz="2600" dirty="0"/>
              <a:t>, </a:t>
            </a:r>
            <a:r>
              <a:rPr lang="en-US" sz="2600" dirty="0" err="1"/>
              <a:t>đánh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tất</a:t>
            </a:r>
            <a:r>
              <a:rPr lang="en-US" sz="2600" dirty="0"/>
              <a:t> </a:t>
            </a:r>
            <a:r>
              <a:rPr lang="en-US" sz="2600" dirty="0" err="1"/>
              <a:t>cả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apps </a:t>
            </a:r>
            <a:r>
              <a:rPr lang="en-US" sz="2600" dirty="0" err="1"/>
              <a:t>xem</a:t>
            </a:r>
            <a:r>
              <a:rPr lang="en-US" sz="2600" dirty="0"/>
              <a:t> </a:t>
            </a:r>
            <a:r>
              <a:rPr lang="en-US" sz="2600" dirty="0" err="1"/>
              <a:t>lợi</a:t>
            </a:r>
            <a:r>
              <a:rPr lang="en-US" sz="2600" dirty="0"/>
              <a:t> </a:t>
            </a:r>
            <a:r>
              <a:rPr lang="en-US" sz="2600" dirty="0" err="1"/>
              <a:t>nhuận</a:t>
            </a:r>
            <a:r>
              <a:rPr lang="en-US" sz="2600" dirty="0"/>
              <a:t> </a:t>
            </a:r>
            <a:r>
              <a:rPr lang="en-US" sz="2600" dirty="0" err="1"/>
              <a:t>thu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đâu</a:t>
            </a:r>
            <a:r>
              <a:rPr lang="en-US" sz="2600" dirty="0"/>
              <a:t> (ads?, in app purchase?, …), </a:t>
            </a:r>
            <a:r>
              <a:rPr lang="en-US" sz="2600" dirty="0" err="1"/>
              <a:t>tại</a:t>
            </a:r>
            <a:r>
              <a:rPr lang="en-US" sz="2600" dirty="0"/>
              <a:t> </a:t>
            </a:r>
            <a:r>
              <a:rPr lang="en-US" sz="2600" dirty="0" err="1"/>
              <a:t>sao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lượng</a:t>
            </a:r>
            <a:r>
              <a:rPr lang="en-US" sz="2600" dirty="0"/>
              <a:t> downloads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.</a:t>
            </a:r>
          </a:p>
        </p:txBody>
      </p:sp>
      <p:sp>
        <p:nvSpPr>
          <p:cNvPr id="206" name="Google Shape;206;g8e6a01cd38_2_105"/>
          <p:cNvSpPr txBox="1">
            <a:spLocks noGrp="1"/>
          </p:cNvSpPr>
          <p:nvPr>
            <p:ph type="sldNum" idx="12"/>
          </p:nvPr>
        </p:nvSpPr>
        <p:spPr>
          <a:xfrm>
            <a:off x="5181600" y="6386514"/>
            <a:ext cx="2133600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000"/>
            </a:pPr>
            <a:fld id="{00000000-1234-1234-1234-123412341234}" type="slidenum">
              <a:rPr lang="en-US"/>
              <a:pPr>
                <a:buClr>
                  <a:schemeClr val="dk1"/>
                </a:buClr>
                <a:buSzPts val="1000"/>
              </a:pPr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139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Noto Sans Symbols</vt:lpstr>
      <vt:lpstr>Verdana</vt:lpstr>
      <vt:lpstr>134TGp_report_diagram</vt:lpstr>
      <vt:lpstr>134TGp_report_diagram</vt:lpstr>
      <vt:lpstr>Photoshop.Image.6</vt:lpstr>
      <vt:lpstr>NHẬP MÔN ỨNG DỤNG DI ĐỘNG</vt:lpstr>
      <vt:lpstr>BÀI TẬP 1.1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TRÊN  THIẾT BỊ DI ĐỘNG</dc:title>
  <dc:creator>Huỳnh Tuấn Anh</dc:creator>
  <cp:lastModifiedBy>Huỳnh Tuấn Anh</cp:lastModifiedBy>
  <cp:revision>51</cp:revision>
  <dcterms:created xsi:type="dcterms:W3CDTF">2006-05-28T09:28:45Z</dcterms:created>
  <dcterms:modified xsi:type="dcterms:W3CDTF">2022-03-09T02:51:01Z</dcterms:modified>
</cp:coreProperties>
</file>