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6BzjBXtBhV5m/HER3uCEINgkV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015232" y="2752978"/>
            <a:ext cx="8984202" cy="13928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Roboto"/>
              <a:buNone/>
            </a:pPr>
            <a:r>
              <a:rPr lang="en-US" sz="4000">
                <a:solidFill>
                  <a:srgbClr val="1E4E79"/>
                </a:solidFill>
                <a:latin typeface="Roboto"/>
                <a:ea typeface="Roboto"/>
                <a:cs typeface="Roboto"/>
                <a:sym typeface="Roboto"/>
              </a:rPr>
              <a:t>SEMINAR CÁC VẤN ĐỀ HIỆN ĐẠI </a:t>
            </a:r>
            <a:br>
              <a:rPr lang="en-US" sz="4000">
                <a:solidFill>
                  <a:srgbClr val="1E4E7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4000">
                <a:solidFill>
                  <a:srgbClr val="1E4E79"/>
                </a:solidFill>
                <a:latin typeface="Roboto"/>
                <a:ea typeface="Roboto"/>
                <a:cs typeface="Roboto"/>
                <a:sym typeface="Roboto"/>
              </a:rPr>
              <a:t>CỦA CÔNG NGHỆ PHẦN MỀM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4516557" y="1508404"/>
            <a:ext cx="3990516" cy="492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en-US" sz="1800">
                <a:solidFill>
                  <a:srgbClr val="323F4F"/>
                </a:solidFill>
                <a:latin typeface="Roboto"/>
                <a:ea typeface="Roboto"/>
                <a:cs typeface="Roboto"/>
                <a:sym typeface="Roboto"/>
              </a:rPr>
              <a:t>KHOA CÔNG NGHỆ PHẦN MỀM</a:t>
            </a:r>
            <a:endParaRPr/>
          </a:p>
        </p:txBody>
      </p:sp>
      <p:sp>
        <p:nvSpPr>
          <p:cNvPr id="86" name="Google Shape;86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rường Đại học Công nghệ Thông tin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6980" y="172891"/>
            <a:ext cx="43243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96594" y="6173026"/>
            <a:ext cx="5826719" cy="365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23F4F"/>
                </a:solidFill>
                <a:latin typeface="Roboto"/>
                <a:ea typeface="Roboto"/>
                <a:cs typeface="Roboto"/>
                <a:sym typeface="Roboto"/>
              </a:rPr>
              <a:t>HCM-2021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Giới thiệu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Các lĩnh vực nghiên cứu và ứng dụng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Phương pháp phát hiện vấn đề mới trong phần mềm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Tổng hợp kiến thức và phương án hiện thực hóa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Triển khai dự án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Nghiệm thu và đào tạo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Bảo trì, nâng cấp hệ thống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GIỚI THIỆU MÔN HỌC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Cách tiếp cận môn học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Quá trình (Kiểm tra trên lớp, bài tập, đồ án, …):</a:t>
            </a:r>
            <a:r>
              <a:rPr b="1" lang="en-US">
                <a:solidFill>
                  <a:srgbClr val="FF0000"/>
                </a:solidFill>
              </a:rPr>
              <a:t> 50%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Vấn đáp Đồ án Cuối kỳ: </a:t>
            </a:r>
            <a:r>
              <a:rPr b="1" lang="en-US">
                <a:solidFill>
                  <a:srgbClr val="FF0000"/>
                </a:solidFill>
              </a:rPr>
              <a:t>50%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Chọn chủ đề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Chọn bài báo, cài đặt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Seminar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CÁC LĨNH VỰC NGHIÊN CỨU VÀ ỨNG DỤNG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Nghiên cứu kiến thức cơ bản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Phương pháp phát triển phần mềm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Đảm bảo chất lượng phần mềm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Quản lý sản phẩm phần mềm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Ước lượng phần mềm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Tối ưu hóa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CÁC CHỦ ĐỀ CƠ BẢN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CI/CD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Big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NFT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Blockchain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Low Code và ứng dụng MVP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Edge Computing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Concurrent and Parallel Computing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Real time - RTOS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Machine Learning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Cloud Computing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Mobile Agent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Mobile Security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Quantum Computing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VR in Manufacture and Maintaining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Video Streaming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Gaming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Super Application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Bài tập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Tìm các vấn đề mà các tổ chức và các doanh nghiệp chưa giải quyết được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2023-02-26T08:17:22Z</dcterms:created>
  <dc:creator>Nguyen</dc:creator>
</cp:coreProperties>
</file>