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2" r:id="rId2"/>
  </p:sldMasterIdLst>
  <p:notesMasterIdLst>
    <p:notesMasterId r:id="rId8"/>
  </p:notesMasterIdLst>
  <p:sldIdLst>
    <p:sldId id="256" r:id="rId3"/>
    <p:sldId id="259" r:id="rId4"/>
    <p:sldId id="260" r:id="rId5"/>
    <p:sldId id="262" r:id="rId6"/>
    <p:sldId id="263"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i8S/jFzk7pnk+GRSHH9wwPhQFJe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85"/>
    <p:restoredTop sz="94672"/>
  </p:normalViewPr>
  <p:slideViewPr>
    <p:cSldViewPr snapToGrid="0">
      <p:cViewPr varScale="1">
        <p:scale>
          <a:sx n="142" d="100"/>
          <a:sy n="142" d="100"/>
        </p:scale>
        <p:origin x="456"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3.xml"/><Relationship Id="rId15" Type="http://customschemas.google.com/relationships/presentationmetadata" Target="metadata"/><Relationship Id="rId19" Type="http://schemas.openxmlformats.org/officeDocument/2006/relationships/tableStyles" Target="tableStyles.xml"/><Relationship Id="rId4"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2" name="Google Shape;1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13" name="Google Shape;21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e6a01cd38_2_1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20" name="Google Shape;220;g8e6a01cd38_2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8e6a01cd38_2_1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34" name="Google Shape;234;g8e6a01cd38_2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1" name="Google Shape;24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1.bin"/><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0"/>
        <p:cNvGrpSpPr/>
        <p:nvPr/>
      </p:nvGrpSpPr>
      <p:grpSpPr>
        <a:xfrm>
          <a:off x="0" y="0"/>
          <a:ext cx="0" cy="0"/>
          <a:chOff x="0" y="0"/>
          <a:chExt cx="0" cy="0"/>
        </a:xfrm>
      </p:grpSpPr>
      <p:pic>
        <p:nvPicPr>
          <p:cNvPr id="21" name="Google Shape;21;g8e6a01cd38_2_11"/>
          <p:cNvPicPr preferRelativeResize="0"/>
          <p:nvPr/>
        </p:nvPicPr>
        <p:blipFill rotWithShape="1">
          <a:blip r:embed="rId2">
            <a:alphaModFix/>
          </a:blip>
          <a:srcRect/>
          <a:stretch/>
        </p:blipFill>
        <p:spPr>
          <a:xfrm>
            <a:off x="5670552" y="1"/>
            <a:ext cx="6521449" cy="4437063"/>
          </a:xfrm>
          <a:prstGeom prst="rect">
            <a:avLst/>
          </a:prstGeom>
          <a:noFill/>
          <a:ln>
            <a:noFill/>
          </a:ln>
        </p:spPr>
      </p:pic>
      <p:sp>
        <p:nvSpPr>
          <p:cNvPr id="22" name="Google Shape;22;g8e6a01cd38_2_11" descr="Light horizontal"/>
          <p:cNvSpPr/>
          <p:nvPr/>
        </p:nvSpPr>
        <p:spPr>
          <a:xfrm>
            <a:off x="1" y="9526"/>
            <a:ext cx="1968500" cy="6848475"/>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 name="Google Shape;23;g8e6a01cd38_2_11"/>
          <p:cNvSpPr/>
          <p:nvPr/>
        </p:nvSpPr>
        <p:spPr>
          <a:xfrm rot="10800000" flipH="1">
            <a:off x="0" y="5943600"/>
            <a:ext cx="12192000" cy="533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 name="Google Shape;24;g8e6a01cd38_2_11"/>
          <p:cNvSpPr txBox="1">
            <a:spLocks noGrp="1"/>
          </p:cNvSpPr>
          <p:nvPr>
            <p:ph type="ctrTitle"/>
          </p:nvPr>
        </p:nvSpPr>
        <p:spPr>
          <a:xfrm>
            <a:off x="2127251" y="2492534"/>
            <a:ext cx="96520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4000" b="1">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pic>
        <p:nvPicPr>
          <p:cNvPr id="25" name="Google Shape;25;g8e6a01cd38_2_11"/>
          <p:cNvPicPr preferRelativeResize="0"/>
          <p:nvPr/>
        </p:nvPicPr>
        <p:blipFill rotWithShape="1">
          <a:blip r:embed="rId3">
            <a:alphaModFix/>
          </a:blip>
          <a:srcRect/>
          <a:stretch/>
        </p:blipFill>
        <p:spPr>
          <a:xfrm>
            <a:off x="222250" y="84567"/>
            <a:ext cx="1523999" cy="136602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0"/>
        <p:cNvGrpSpPr/>
        <p:nvPr/>
      </p:nvGrpSpPr>
      <p:grpSpPr>
        <a:xfrm>
          <a:off x="0" y="0"/>
          <a:ext cx="0" cy="0"/>
          <a:chOff x="0" y="0"/>
          <a:chExt cx="0" cy="0"/>
        </a:xfrm>
      </p:grpSpPr>
      <p:sp>
        <p:nvSpPr>
          <p:cNvPr id="81" name="Google Shape;81;g8e6a01cd38_2_71"/>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2" name="Google Shape;82;g8e6a01cd38_2_71"/>
          <p:cNvSpPr>
            <a:spLocks noGrp="1"/>
          </p:cNvSpPr>
          <p:nvPr>
            <p:ph type="pic" idx="2"/>
          </p:nvPr>
        </p:nvSpPr>
        <p:spPr>
          <a:xfrm>
            <a:off x="2389717" y="612775"/>
            <a:ext cx="7315200" cy="4114800"/>
          </a:xfrm>
          <a:prstGeom prst="rect">
            <a:avLst/>
          </a:prstGeom>
          <a:noFill/>
          <a:ln>
            <a:noFill/>
          </a:ln>
        </p:spPr>
      </p:sp>
      <p:sp>
        <p:nvSpPr>
          <p:cNvPr id="83" name="Google Shape;83;g8e6a01cd38_2_71"/>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Font typeface="Arial"/>
              <a:buNone/>
              <a:defRPr sz="1000"/>
            </a:lvl3pPr>
            <a:lvl4pPr marL="1828800" lvl="3" indent="-228600" algn="l">
              <a:lnSpc>
                <a:spcPct val="100000"/>
              </a:lnSpc>
              <a:spcBef>
                <a:spcPts val="180"/>
              </a:spcBef>
              <a:spcAft>
                <a:spcPts val="0"/>
              </a:spcAft>
              <a:buClr>
                <a:schemeClr val="dk1"/>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
        <p:nvSpPr>
          <p:cNvPr id="84" name="Google Shape;84;g8e6a01cd38_2_71"/>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g8e6a01cd38_2_71"/>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g8e6a01cd38_2_71"/>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marR="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marR="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marR="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marR="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marR="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marR="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marR="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marR="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g8e6a01cd38_2_78"/>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9" name="Google Shape;89;g8e6a01cd38_2_78"/>
          <p:cNvSpPr txBox="1">
            <a:spLocks noGrp="1"/>
          </p:cNvSpPr>
          <p:nvPr>
            <p:ph type="body" idx="1"/>
          </p:nvPr>
        </p:nvSpPr>
        <p:spPr>
          <a:xfrm rot="5400000">
            <a:off x="3471863" y="-1785938"/>
            <a:ext cx="5248275" cy="10972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0" name="Google Shape;90;g8e6a01cd38_2_78"/>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g8e6a01cd38_2_78"/>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g8e6a01cd38_2_78"/>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marR="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marR="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marR="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marR="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marR="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marR="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marR="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marR="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g8e6a01cd38_2_84"/>
          <p:cNvSpPr txBox="1">
            <a:spLocks noGrp="1"/>
          </p:cNvSpPr>
          <p:nvPr>
            <p:ph type="title"/>
          </p:nvPr>
        </p:nvSpPr>
        <p:spPr>
          <a:xfrm rot="5400000">
            <a:off x="7208044" y="1950244"/>
            <a:ext cx="6005512" cy="2743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5" name="Google Shape;95;g8e6a01cd38_2_84"/>
          <p:cNvSpPr txBox="1">
            <a:spLocks noGrp="1"/>
          </p:cNvSpPr>
          <p:nvPr>
            <p:ph type="body" idx="1"/>
          </p:nvPr>
        </p:nvSpPr>
        <p:spPr>
          <a:xfrm rot="5400000">
            <a:off x="1620044" y="-691356"/>
            <a:ext cx="6005512" cy="80264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6" name="Google Shape;96;g8e6a01cd38_2_84"/>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g8e6a01cd38_2_84"/>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g8e6a01cd38_2_84"/>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marR="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marR="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marR="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marR="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marR="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marR="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marR="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marR="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99"/>
        <p:cNvGrpSpPr/>
        <p:nvPr/>
      </p:nvGrpSpPr>
      <p:grpSpPr>
        <a:xfrm>
          <a:off x="0" y="0"/>
          <a:ext cx="0" cy="0"/>
          <a:chOff x="0" y="0"/>
          <a:chExt cx="0" cy="0"/>
        </a:xfrm>
      </p:grpSpPr>
      <p:sp>
        <p:nvSpPr>
          <p:cNvPr id="100" name="Google Shape;100;g8e6a01cd38_2_90"/>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1" name="Google Shape;101;g8e6a01cd38_2_90"/>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g8e6a01cd38_2_90"/>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g8e6a01cd38_2_90"/>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marR="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marR="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marR="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marR="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marR="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marR="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marR="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marR="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16"/>
        <p:cNvGrpSpPr/>
        <p:nvPr/>
      </p:nvGrpSpPr>
      <p:grpSpPr>
        <a:xfrm>
          <a:off x="0" y="0"/>
          <a:ext cx="0" cy="0"/>
          <a:chOff x="0" y="0"/>
          <a:chExt cx="0" cy="0"/>
        </a:xfrm>
      </p:grpSpPr>
      <p:graphicFrame>
        <p:nvGraphicFramePr>
          <p:cNvPr id="117" name="Google Shape;117;p3"/>
          <p:cNvGraphicFramePr/>
          <p:nvPr/>
        </p:nvGraphicFramePr>
        <p:xfrm>
          <a:off x="5670552" y="1"/>
          <a:ext cx="6521449" cy="4437063"/>
        </p:xfrm>
        <a:graphic>
          <a:graphicData uri="http://schemas.openxmlformats.org/presentationml/2006/ole">
            <mc:AlternateContent xmlns:mc="http://schemas.openxmlformats.org/markup-compatibility/2006">
              <mc:Choice xmlns:v="urn:schemas-microsoft-com:vml" Requires="v">
                <p:oleObj r:id="rId2" imgW="6521449" imgH="4437063" progId="Photoshop.Image.6">
                  <p:embed/>
                </p:oleObj>
              </mc:Choice>
              <mc:Fallback>
                <p:oleObj r:id="rId2" imgW="6521449" imgH="4437063" progId="Photoshop.Image.6">
                  <p:embed/>
                  <p:pic>
                    <p:nvPicPr>
                      <p:cNvPr id="117" name="Google Shape;117;p3"/>
                      <p:cNvPicPr preferRelativeResize="0"/>
                      <p:nvPr/>
                    </p:nvPicPr>
                    <p:blipFill rotWithShape="1">
                      <a:blip r:embed="rId3">
                        <a:alphaModFix/>
                      </a:blip>
                      <a:srcRect/>
                      <a:stretch/>
                    </p:blipFill>
                    <p:spPr>
                      <a:xfrm>
                        <a:off x="5670552" y="1"/>
                        <a:ext cx="6521449" cy="4437063"/>
                      </a:xfrm>
                      <a:prstGeom prst="rect">
                        <a:avLst/>
                      </a:prstGeom>
                      <a:noFill/>
                      <a:ln>
                        <a:noFill/>
                      </a:ln>
                    </p:spPr>
                  </p:pic>
                </p:oleObj>
              </mc:Fallback>
            </mc:AlternateContent>
          </a:graphicData>
        </a:graphic>
      </p:graphicFrame>
      <p:sp>
        <p:nvSpPr>
          <p:cNvPr id="118" name="Google Shape;118;p3" descr="Light horizontal"/>
          <p:cNvSpPr/>
          <p:nvPr/>
        </p:nvSpPr>
        <p:spPr>
          <a:xfrm>
            <a:off x="1" y="9526"/>
            <a:ext cx="1968500" cy="6848475"/>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 name="Google Shape;119;p3"/>
          <p:cNvSpPr/>
          <p:nvPr/>
        </p:nvSpPr>
        <p:spPr>
          <a:xfrm rot="10800000" flipH="1">
            <a:off x="0" y="5943600"/>
            <a:ext cx="12192000" cy="533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 name="Google Shape;120;p3"/>
          <p:cNvSpPr txBox="1">
            <a:spLocks noGrp="1"/>
          </p:cNvSpPr>
          <p:nvPr>
            <p:ph type="ctrTitle"/>
          </p:nvPr>
        </p:nvSpPr>
        <p:spPr>
          <a:xfrm>
            <a:off x="2127251" y="2492534"/>
            <a:ext cx="96520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4000" b="1">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pic>
        <p:nvPicPr>
          <p:cNvPr id="121" name="Google Shape;121;p3"/>
          <p:cNvPicPr preferRelativeResize="0"/>
          <p:nvPr/>
        </p:nvPicPr>
        <p:blipFill rotWithShape="1">
          <a:blip r:embed="rId4">
            <a:alphaModFix/>
          </a:blip>
          <a:srcRect/>
          <a:stretch/>
        </p:blipFill>
        <p:spPr>
          <a:xfrm>
            <a:off x="222250" y="84567"/>
            <a:ext cx="1523999" cy="1366023"/>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2"/>
        <p:cNvGrpSpPr/>
        <p:nvPr/>
      </p:nvGrpSpPr>
      <p:grpSpPr>
        <a:xfrm>
          <a:off x="0" y="0"/>
          <a:ext cx="0" cy="0"/>
          <a:chOff x="0" y="0"/>
          <a:chExt cx="0" cy="0"/>
        </a:xfrm>
      </p:grpSpPr>
      <p:sp>
        <p:nvSpPr>
          <p:cNvPr id="123" name="Google Shape;123;p4"/>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4" name="Google Shape;124;p4"/>
          <p:cNvSpPr txBox="1">
            <a:spLocks noGrp="1"/>
          </p:cNvSpPr>
          <p:nvPr>
            <p:ph type="body" idx="1"/>
          </p:nvPr>
        </p:nvSpPr>
        <p:spPr>
          <a:xfrm>
            <a:off x="609600" y="1076325"/>
            <a:ext cx="10972800" cy="5248275"/>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5" name="Google Shape;125;p4"/>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4"/>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4"/>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marR="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marR="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marR="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marR="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marR="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marR="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marR="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marR="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0" name="Google Shape;130;p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2000"/>
              <a:buNone/>
              <a:defRPr sz="2000"/>
            </a:lvl1pPr>
            <a:lvl2pPr marL="914400" lvl="1" indent="-228600" algn="l">
              <a:lnSpc>
                <a:spcPct val="100000"/>
              </a:lnSpc>
              <a:spcBef>
                <a:spcPts val="360"/>
              </a:spcBef>
              <a:spcAft>
                <a:spcPts val="0"/>
              </a:spcAft>
              <a:buSzPts val="1800"/>
              <a:buNone/>
              <a:defRPr sz="1800"/>
            </a:lvl2pPr>
            <a:lvl3pPr marL="1371600" lvl="2" indent="-228600" algn="l">
              <a:lnSpc>
                <a:spcPct val="100000"/>
              </a:lnSpc>
              <a:spcBef>
                <a:spcPts val="320"/>
              </a:spcBef>
              <a:spcAft>
                <a:spcPts val="0"/>
              </a:spcAft>
              <a:buSzPts val="1600"/>
              <a:buFont typeface="Arial"/>
              <a:buNone/>
              <a:defRPr sz="1600"/>
            </a:lvl3pPr>
            <a:lvl4pPr marL="1828800" lvl="3" indent="-228600" algn="l">
              <a:lnSpc>
                <a:spcPct val="100000"/>
              </a:lnSpc>
              <a:spcBef>
                <a:spcPts val="280"/>
              </a:spcBef>
              <a:spcAft>
                <a:spcPts val="0"/>
              </a:spcAft>
              <a:buClr>
                <a:schemeClr val="dk1"/>
              </a:buClr>
              <a:buSzPts val="1400"/>
              <a:buFont typeface="Arial"/>
              <a:buNone/>
              <a:defRPr sz="1400"/>
            </a:lvl4pPr>
            <a:lvl5pPr marL="2286000" lvl="4" indent="-228600" algn="l">
              <a:lnSpc>
                <a:spcPct val="100000"/>
              </a:lnSpc>
              <a:spcBef>
                <a:spcPts val="280"/>
              </a:spcBef>
              <a:spcAft>
                <a:spcPts val="0"/>
              </a:spcAft>
              <a:buClr>
                <a:schemeClr val="dk1"/>
              </a:buClr>
              <a:buSzPts val="1400"/>
              <a:buFont typeface="Arial"/>
              <a:buNone/>
              <a:defRPr sz="1400"/>
            </a:lvl5pPr>
            <a:lvl6pPr marL="2743200" lvl="5" indent="-228600" algn="l">
              <a:lnSpc>
                <a:spcPct val="100000"/>
              </a:lnSpc>
              <a:spcBef>
                <a:spcPts val="280"/>
              </a:spcBef>
              <a:spcAft>
                <a:spcPts val="0"/>
              </a:spcAft>
              <a:buClr>
                <a:schemeClr val="dk1"/>
              </a:buClr>
              <a:buSzPts val="1400"/>
              <a:buFont typeface="Arial"/>
              <a:buNone/>
              <a:defRPr sz="1400"/>
            </a:lvl6pPr>
            <a:lvl7pPr marL="3200400" lvl="6" indent="-228600" algn="l">
              <a:lnSpc>
                <a:spcPct val="100000"/>
              </a:lnSpc>
              <a:spcBef>
                <a:spcPts val="280"/>
              </a:spcBef>
              <a:spcAft>
                <a:spcPts val="0"/>
              </a:spcAft>
              <a:buClr>
                <a:schemeClr val="dk1"/>
              </a:buClr>
              <a:buSzPts val="1400"/>
              <a:buFont typeface="Arial"/>
              <a:buNone/>
              <a:defRPr sz="1400"/>
            </a:lvl7pPr>
            <a:lvl8pPr marL="3657600" lvl="7" indent="-228600" algn="l">
              <a:lnSpc>
                <a:spcPct val="100000"/>
              </a:lnSpc>
              <a:spcBef>
                <a:spcPts val="280"/>
              </a:spcBef>
              <a:spcAft>
                <a:spcPts val="0"/>
              </a:spcAft>
              <a:buClr>
                <a:schemeClr val="dk1"/>
              </a:buClr>
              <a:buSzPts val="1400"/>
              <a:buFont typeface="Arial"/>
              <a:buNone/>
              <a:defRPr sz="1400"/>
            </a:lvl8pPr>
            <a:lvl9pPr marL="4114800" lvl="8" indent="-228600" algn="l">
              <a:lnSpc>
                <a:spcPct val="100000"/>
              </a:lnSpc>
              <a:spcBef>
                <a:spcPts val="280"/>
              </a:spcBef>
              <a:spcAft>
                <a:spcPts val="0"/>
              </a:spcAft>
              <a:buClr>
                <a:schemeClr val="dk1"/>
              </a:buClr>
              <a:buSzPts val="1400"/>
              <a:buFont typeface="Arial"/>
              <a:buNone/>
              <a:defRPr sz="1400"/>
            </a:lvl9pPr>
          </a:lstStyle>
          <a:p>
            <a:endParaRPr/>
          </a:p>
        </p:txBody>
      </p:sp>
      <p:sp>
        <p:nvSpPr>
          <p:cNvPr id="131" name="Google Shape;131;p5"/>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5"/>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5"/>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marR="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marR="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marR="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marR="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marR="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marR="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marR="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marR="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6" name="Google Shape;136;p6"/>
          <p:cNvSpPr txBox="1">
            <a:spLocks noGrp="1"/>
          </p:cNvSpPr>
          <p:nvPr>
            <p:ph type="body" idx="1"/>
          </p:nvPr>
        </p:nvSpPr>
        <p:spPr>
          <a:xfrm>
            <a:off x="609600" y="1076325"/>
            <a:ext cx="5384800" cy="5248275"/>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Font typeface="Arial"/>
              <a:buChar char="•"/>
              <a:defRPr sz="2000"/>
            </a:lvl3pPr>
            <a:lvl4pPr marL="1828800" lvl="3" indent="-342900" algn="l">
              <a:lnSpc>
                <a:spcPct val="100000"/>
              </a:lnSpc>
              <a:spcBef>
                <a:spcPts val="360"/>
              </a:spcBef>
              <a:spcAft>
                <a:spcPts val="0"/>
              </a:spcAft>
              <a:buClr>
                <a:schemeClr val="dk1"/>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
        <p:nvSpPr>
          <p:cNvPr id="137" name="Google Shape;137;p6"/>
          <p:cNvSpPr txBox="1">
            <a:spLocks noGrp="1"/>
          </p:cNvSpPr>
          <p:nvPr>
            <p:ph type="body" idx="2"/>
          </p:nvPr>
        </p:nvSpPr>
        <p:spPr>
          <a:xfrm>
            <a:off x="6197600" y="1076325"/>
            <a:ext cx="5384800" cy="5248275"/>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Font typeface="Arial"/>
              <a:buChar char="•"/>
              <a:defRPr sz="2000"/>
            </a:lvl3pPr>
            <a:lvl4pPr marL="1828800" lvl="3" indent="-342900" algn="l">
              <a:lnSpc>
                <a:spcPct val="100000"/>
              </a:lnSpc>
              <a:spcBef>
                <a:spcPts val="360"/>
              </a:spcBef>
              <a:spcAft>
                <a:spcPts val="0"/>
              </a:spcAft>
              <a:buClr>
                <a:schemeClr val="dk1"/>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
        <p:nvSpPr>
          <p:cNvPr id="138" name="Google Shape;138;p6"/>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6"/>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6"/>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marR="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marR="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marR="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marR="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marR="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marR="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marR="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marR="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41"/>
        <p:cNvGrpSpPr/>
        <p:nvPr/>
      </p:nvGrpSpPr>
      <p:grpSpPr>
        <a:xfrm>
          <a:off x="0" y="0"/>
          <a:ext cx="0" cy="0"/>
          <a:chOff x="0" y="0"/>
          <a:chExt cx="0" cy="0"/>
        </a:xfrm>
      </p:grpSpPr>
      <p:sp>
        <p:nvSpPr>
          <p:cNvPr id="142" name="Google Shape;142;p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43" name="Google Shape;143;p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Font typeface="Arial"/>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144" name="Google Shape;144;p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Font typeface="Arial"/>
              <a:buChar char="•"/>
              <a:defRPr sz="1800"/>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145" name="Google Shape;145;p7"/>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Font typeface="Arial"/>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146" name="Google Shape;146;p7"/>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Font typeface="Arial"/>
              <a:buChar char="•"/>
              <a:defRPr sz="1800"/>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147" name="Google Shape;147;p7"/>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7"/>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7"/>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marR="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marR="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marR="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marR="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marR="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marR="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marR="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marR="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0"/>
        <p:cNvGrpSpPr/>
        <p:nvPr/>
      </p:nvGrpSpPr>
      <p:grpSpPr>
        <a:xfrm>
          <a:off x="0" y="0"/>
          <a:ext cx="0" cy="0"/>
          <a:chOff x="0" y="0"/>
          <a:chExt cx="0" cy="0"/>
        </a:xfrm>
      </p:grpSpPr>
      <p:sp>
        <p:nvSpPr>
          <p:cNvPr id="151" name="Google Shape;151;p8"/>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52" name="Google Shape;152;p8"/>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8"/>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8"/>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marR="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marR="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marR="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marR="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marR="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marR="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marR="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marR="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6"/>
        <p:cNvGrpSpPr/>
        <p:nvPr/>
      </p:nvGrpSpPr>
      <p:grpSpPr>
        <a:xfrm>
          <a:off x="0" y="0"/>
          <a:ext cx="0" cy="0"/>
          <a:chOff x="0" y="0"/>
          <a:chExt cx="0" cy="0"/>
        </a:xfrm>
      </p:grpSpPr>
      <p:sp>
        <p:nvSpPr>
          <p:cNvPr id="27" name="Google Shape;27;g8e6a01cd38_2_17"/>
          <p:cNvSpPr txBox="1">
            <a:spLocks noGrp="1"/>
          </p:cNvSpPr>
          <p:nvPr>
            <p:ph type="body" idx="1"/>
          </p:nvPr>
        </p:nvSpPr>
        <p:spPr>
          <a:xfrm>
            <a:off x="609600" y="1076325"/>
            <a:ext cx="10972800" cy="5248275"/>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 name="Google Shape;28;g8e6a01cd38_2_17"/>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g8e6a01cd38_2_17"/>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g8e6a01cd38_2_17"/>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
        <p:nvSpPr>
          <p:cNvPr id="31" name="Google Shape;31;g8e6a01cd38_2_17"/>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
        <p:cNvGrpSpPr/>
        <p:nvPr/>
      </p:nvGrpSpPr>
      <p:grpSpPr>
        <a:xfrm>
          <a:off x="0" y="0"/>
          <a:ext cx="0" cy="0"/>
          <a:chOff x="0" y="0"/>
          <a:chExt cx="0" cy="0"/>
        </a:xfrm>
      </p:grpSpPr>
      <p:sp>
        <p:nvSpPr>
          <p:cNvPr id="156" name="Google Shape;156;p9"/>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9"/>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9"/>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marR="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marR="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marR="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marR="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marR="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marR="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marR="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marR="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9"/>
        <p:cNvGrpSpPr/>
        <p:nvPr/>
      </p:nvGrpSpPr>
      <p:grpSpPr>
        <a:xfrm>
          <a:off x="0" y="0"/>
          <a:ext cx="0" cy="0"/>
          <a:chOff x="0" y="0"/>
          <a:chExt cx="0" cy="0"/>
        </a:xfrm>
      </p:grpSpPr>
      <p:sp>
        <p:nvSpPr>
          <p:cNvPr id="160" name="Google Shape;160;p10"/>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61" name="Google Shape;161;p10"/>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SzPts val="3200"/>
              <a:buChar char="❖"/>
              <a:defRPr sz="3200"/>
            </a:lvl1pPr>
            <a:lvl2pPr marL="914400" lvl="1" indent="-406400" algn="l">
              <a:lnSpc>
                <a:spcPct val="100000"/>
              </a:lnSpc>
              <a:spcBef>
                <a:spcPts val="560"/>
              </a:spcBef>
              <a:spcAft>
                <a:spcPts val="0"/>
              </a:spcAft>
              <a:buSzPts val="2800"/>
              <a:buChar char="▪"/>
              <a:defRPr sz="2800"/>
            </a:lvl2pPr>
            <a:lvl3pPr marL="1371600" lvl="2" indent="-381000" algn="l">
              <a:lnSpc>
                <a:spcPct val="100000"/>
              </a:lnSpc>
              <a:spcBef>
                <a:spcPts val="480"/>
              </a:spcBef>
              <a:spcAft>
                <a:spcPts val="0"/>
              </a:spcAft>
              <a:buSzPts val="2400"/>
              <a:buFont typeface="Arial"/>
              <a:buChar char="•"/>
              <a:defRPr sz="2400"/>
            </a:lvl3pPr>
            <a:lvl4pPr marL="1828800" lvl="3" indent="-355600" algn="l">
              <a:lnSpc>
                <a:spcPct val="100000"/>
              </a:lnSpc>
              <a:spcBef>
                <a:spcPts val="400"/>
              </a:spcBef>
              <a:spcAft>
                <a:spcPts val="0"/>
              </a:spcAft>
              <a:buClr>
                <a:schemeClr val="dk1"/>
              </a:buClr>
              <a:buSzPts val="2000"/>
              <a:buFont typeface="Arial"/>
              <a:buChar char="–"/>
              <a:defRPr sz="2000"/>
            </a:lvl4pPr>
            <a:lvl5pPr marL="2286000" lvl="4" indent="-355600" algn="l">
              <a:lnSpc>
                <a:spcPct val="100000"/>
              </a:lnSpc>
              <a:spcBef>
                <a:spcPts val="400"/>
              </a:spcBef>
              <a:spcAft>
                <a:spcPts val="0"/>
              </a:spcAft>
              <a:buClr>
                <a:schemeClr val="dk1"/>
              </a:buClr>
              <a:buSzPts val="2000"/>
              <a:buFont typeface="Arial"/>
              <a:buChar char="»"/>
              <a:defRPr sz="2000"/>
            </a:lvl5pPr>
            <a:lvl6pPr marL="2743200" lvl="5" indent="-355600" algn="l">
              <a:lnSpc>
                <a:spcPct val="100000"/>
              </a:lnSpc>
              <a:spcBef>
                <a:spcPts val="400"/>
              </a:spcBef>
              <a:spcAft>
                <a:spcPts val="0"/>
              </a:spcAft>
              <a:buClr>
                <a:schemeClr val="dk1"/>
              </a:buClr>
              <a:buSzPts val="2000"/>
              <a:buFont typeface="Arial"/>
              <a:buChar char="»"/>
              <a:defRPr sz="2000"/>
            </a:lvl6pPr>
            <a:lvl7pPr marL="3200400" lvl="6" indent="-355600" algn="l">
              <a:lnSpc>
                <a:spcPct val="100000"/>
              </a:lnSpc>
              <a:spcBef>
                <a:spcPts val="400"/>
              </a:spcBef>
              <a:spcAft>
                <a:spcPts val="0"/>
              </a:spcAft>
              <a:buClr>
                <a:schemeClr val="dk1"/>
              </a:buClr>
              <a:buSzPts val="2000"/>
              <a:buFont typeface="Arial"/>
              <a:buChar char="»"/>
              <a:defRPr sz="2000"/>
            </a:lvl7pPr>
            <a:lvl8pPr marL="3657600" lvl="7" indent="-355600" algn="l">
              <a:lnSpc>
                <a:spcPct val="100000"/>
              </a:lnSpc>
              <a:spcBef>
                <a:spcPts val="400"/>
              </a:spcBef>
              <a:spcAft>
                <a:spcPts val="0"/>
              </a:spcAft>
              <a:buClr>
                <a:schemeClr val="dk1"/>
              </a:buClr>
              <a:buSzPts val="2000"/>
              <a:buFont typeface="Arial"/>
              <a:buChar char="»"/>
              <a:defRPr sz="2000"/>
            </a:lvl8pPr>
            <a:lvl9pPr marL="4114800" lvl="8" indent="-355600" algn="l">
              <a:lnSpc>
                <a:spcPct val="100000"/>
              </a:lnSpc>
              <a:spcBef>
                <a:spcPts val="400"/>
              </a:spcBef>
              <a:spcAft>
                <a:spcPts val="0"/>
              </a:spcAft>
              <a:buClr>
                <a:schemeClr val="dk1"/>
              </a:buClr>
              <a:buSzPts val="2000"/>
              <a:buFont typeface="Arial"/>
              <a:buChar char="»"/>
              <a:defRPr sz="2000"/>
            </a:lvl9pPr>
          </a:lstStyle>
          <a:p>
            <a:endParaRPr/>
          </a:p>
        </p:txBody>
      </p:sp>
      <p:sp>
        <p:nvSpPr>
          <p:cNvPr id="162" name="Google Shape;162;p10"/>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Font typeface="Arial"/>
              <a:buNone/>
              <a:defRPr sz="1000"/>
            </a:lvl3pPr>
            <a:lvl4pPr marL="1828800" lvl="3" indent="-228600" algn="l">
              <a:lnSpc>
                <a:spcPct val="100000"/>
              </a:lnSpc>
              <a:spcBef>
                <a:spcPts val="180"/>
              </a:spcBef>
              <a:spcAft>
                <a:spcPts val="0"/>
              </a:spcAft>
              <a:buClr>
                <a:schemeClr val="dk1"/>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
        <p:nvSpPr>
          <p:cNvPr id="163" name="Google Shape;163;p10"/>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10"/>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10"/>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marR="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marR="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marR="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marR="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marR="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marR="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marR="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marR="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66"/>
        <p:cNvGrpSpPr/>
        <p:nvPr/>
      </p:nvGrpSpPr>
      <p:grpSpPr>
        <a:xfrm>
          <a:off x="0" y="0"/>
          <a:ext cx="0" cy="0"/>
          <a:chOff x="0" y="0"/>
          <a:chExt cx="0" cy="0"/>
        </a:xfrm>
      </p:grpSpPr>
      <p:sp>
        <p:nvSpPr>
          <p:cNvPr id="167" name="Google Shape;167;p11"/>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68" name="Google Shape;168;p11"/>
          <p:cNvSpPr>
            <a:spLocks noGrp="1"/>
          </p:cNvSpPr>
          <p:nvPr>
            <p:ph type="pic" idx="2"/>
          </p:nvPr>
        </p:nvSpPr>
        <p:spPr>
          <a:xfrm>
            <a:off x="2389717" y="612775"/>
            <a:ext cx="7315200" cy="4114800"/>
          </a:xfrm>
          <a:prstGeom prst="rect">
            <a:avLst/>
          </a:prstGeom>
          <a:noFill/>
          <a:ln>
            <a:noFill/>
          </a:ln>
        </p:spPr>
      </p:sp>
      <p:sp>
        <p:nvSpPr>
          <p:cNvPr id="169" name="Google Shape;169;p11"/>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Font typeface="Arial"/>
              <a:buNone/>
              <a:defRPr sz="1000"/>
            </a:lvl3pPr>
            <a:lvl4pPr marL="1828800" lvl="3" indent="-228600" algn="l">
              <a:lnSpc>
                <a:spcPct val="100000"/>
              </a:lnSpc>
              <a:spcBef>
                <a:spcPts val="180"/>
              </a:spcBef>
              <a:spcAft>
                <a:spcPts val="0"/>
              </a:spcAft>
              <a:buClr>
                <a:schemeClr val="dk1"/>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
        <p:nvSpPr>
          <p:cNvPr id="170" name="Google Shape;170;p11"/>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11"/>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11"/>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marR="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marR="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marR="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marR="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marR="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marR="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marR="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marR="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3"/>
        <p:cNvGrpSpPr/>
        <p:nvPr/>
      </p:nvGrpSpPr>
      <p:grpSpPr>
        <a:xfrm>
          <a:off x="0" y="0"/>
          <a:ext cx="0" cy="0"/>
          <a:chOff x="0" y="0"/>
          <a:chExt cx="0" cy="0"/>
        </a:xfrm>
      </p:grpSpPr>
      <p:sp>
        <p:nvSpPr>
          <p:cNvPr id="174" name="Google Shape;174;p12"/>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5" name="Google Shape;175;p12"/>
          <p:cNvSpPr txBox="1">
            <a:spLocks noGrp="1"/>
          </p:cNvSpPr>
          <p:nvPr>
            <p:ph type="body" idx="1"/>
          </p:nvPr>
        </p:nvSpPr>
        <p:spPr>
          <a:xfrm rot="5400000">
            <a:off x="3471863" y="-1785938"/>
            <a:ext cx="5248275" cy="10972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6" name="Google Shape;176;p12"/>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12"/>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12"/>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marR="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marR="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marR="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marR="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marR="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marR="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marR="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marR="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9"/>
        <p:cNvGrpSpPr/>
        <p:nvPr/>
      </p:nvGrpSpPr>
      <p:grpSpPr>
        <a:xfrm>
          <a:off x="0" y="0"/>
          <a:ext cx="0" cy="0"/>
          <a:chOff x="0" y="0"/>
          <a:chExt cx="0" cy="0"/>
        </a:xfrm>
      </p:grpSpPr>
      <p:sp>
        <p:nvSpPr>
          <p:cNvPr id="180" name="Google Shape;180;p13"/>
          <p:cNvSpPr txBox="1">
            <a:spLocks noGrp="1"/>
          </p:cNvSpPr>
          <p:nvPr>
            <p:ph type="title"/>
          </p:nvPr>
        </p:nvSpPr>
        <p:spPr>
          <a:xfrm rot="5400000">
            <a:off x="7208044" y="1950244"/>
            <a:ext cx="6005512" cy="2743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81" name="Google Shape;181;p13"/>
          <p:cNvSpPr txBox="1">
            <a:spLocks noGrp="1"/>
          </p:cNvSpPr>
          <p:nvPr>
            <p:ph type="body" idx="1"/>
          </p:nvPr>
        </p:nvSpPr>
        <p:spPr>
          <a:xfrm rot="5400000">
            <a:off x="1620044" y="-691356"/>
            <a:ext cx="6005512" cy="80264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2" name="Google Shape;182;p13"/>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13"/>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4" name="Google Shape;184;p13"/>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marR="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marR="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marR="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marR="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marR="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marR="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marR="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marR="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185"/>
        <p:cNvGrpSpPr/>
        <p:nvPr/>
      </p:nvGrpSpPr>
      <p:grpSpPr>
        <a:xfrm>
          <a:off x="0" y="0"/>
          <a:ext cx="0" cy="0"/>
          <a:chOff x="0" y="0"/>
          <a:chExt cx="0" cy="0"/>
        </a:xfrm>
      </p:grpSpPr>
      <p:sp>
        <p:nvSpPr>
          <p:cNvPr id="186" name="Google Shape;186;p14"/>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87" name="Google Shape;187;p14"/>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14"/>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14"/>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marR="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marR="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marR="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marR="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marR="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marR="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marR="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marR="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32"/>
        <p:cNvGrpSpPr/>
        <p:nvPr/>
      </p:nvGrpSpPr>
      <p:grpSpPr>
        <a:xfrm>
          <a:off x="0" y="0"/>
          <a:ext cx="0" cy="0"/>
          <a:chOff x="0" y="0"/>
          <a:chExt cx="0" cy="0"/>
        </a:xfrm>
      </p:grpSpPr>
      <p:pic>
        <p:nvPicPr>
          <p:cNvPr id="33" name="Google Shape;33;g8e6a01cd38_2_23"/>
          <p:cNvPicPr preferRelativeResize="0"/>
          <p:nvPr/>
        </p:nvPicPr>
        <p:blipFill rotWithShape="1">
          <a:blip r:embed="rId2">
            <a:alphaModFix/>
          </a:blip>
          <a:srcRect/>
          <a:stretch/>
        </p:blipFill>
        <p:spPr>
          <a:xfrm>
            <a:off x="5670552" y="1"/>
            <a:ext cx="6521449" cy="4437063"/>
          </a:xfrm>
          <a:prstGeom prst="rect">
            <a:avLst/>
          </a:prstGeom>
          <a:noFill/>
          <a:ln>
            <a:noFill/>
          </a:ln>
        </p:spPr>
      </p:pic>
      <p:sp>
        <p:nvSpPr>
          <p:cNvPr id="34" name="Google Shape;34;g8e6a01cd38_2_23" descr="Light horizontal"/>
          <p:cNvSpPr/>
          <p:nvPr/>
        </p:nvSpPr>
        <p:spPr>
          <a:xfrm>
            <a:off x="1" y="9526"/>
            <a:ext cx="1968500" cy="6848475"/>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 name="Google Shape;35;g8e6a01cd38_2_23"/>
          <p:cNvSpPr/>
          <p:nvPr/>
        </p:nvSpPr>
        <p:spPr>
          <a:xfrm rot="10800000" flipH="1">
            <a:off x="0" y="4267200"/>
            <a:ext cx="12192000" cy="11064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 name="Google Shape;36;g8e6a01cd38_2_23"/>
          <p:cNvSpPr/>
          <p:nvPr/>
        </p:nvSpPr>
        <p:spPr>
          <a:xfrm>
            <a:off x="1966384" y="5156201"/>
            <a:ext cx="9505949" cy="504825"/>
          </a:xfrm>
          <a:prstGeom prst="roundRect">
            <a:avLst>
              <a:gd name="adj" fmla="val 16667"/>
            </a:avLst>
          </a:prstGeom>
          <a:solidFill>
            <a:schemeClr val="dk1"/>
          </a:solid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7" name="Google Shape;37;g8e6a01cd38_2_23"/>
          <p:cNvGrpSpPr/>
          <p:nvPr/>
        </p:nvGrpSpPr>
        <p:grpSpPr>
          <a:xfrm>
            <a:off x="5672667" y="6088063"/>
            <a:ext cx="1439333" cy="603250"/>
            <a:chOff x="2680" y="3678"/>
            <a:chExt cx="680" cy="380"/>
          </a:xfrm>
        </p:grpSpPr>
        <p:sp>
          <p:nvSpPr>
            <p:cNvPr id="38" name="Google Shape;38;g8e6a01cd38_2_23"/>
            <p:cNvSpPr txBox="1"/>
            <p:nvPr/>
          </p:nvSpPr>
          <p:spPr>
            <a:xfrm>
              <a:off x="2680" y="3789"/>
              <a:ext cx="680" cy="26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chemeClr val="dk2"/>
                  </a:solidFill>
                  <a:latin typeface="Verdana"/>
                  <a:ea typeface="Verdana"/>
                  <a:cs typeface="Verdana"/>
                  <a:sym typeface="Verdana"/>
                </a:rPr>
                <a:t>LOGO</a:t>
              </a:r>
              <a:endParaRPr sz="1400" b="0" i="0" u="none" strike="noStrike" cap="none">
                <a:solidFill>
                  <a:srgbClr val="000000"/>
                </a:solidFill>
                <a:latin typeface="Arial"/>
                <a:ea typeface="Arial"/>
                <a:cs typeface="Arial"/>
                <a:sym typeface="Arial"/>
              </a:endParaRPr>
            </a:p>
          </p:txBody>
        </p:sp>
        <p:sp>
          <p:nvSpPr>
            <p:cNvPr id="39" name="Google Shape;39;g8e6a01cd38_2_23"/>
            <p:cNvSpPr/>
            <p:nvPr/>
          </p:nvSpPr>
          <p:spPr>
            <a:xfrm rot="5400000">
              <a:off x="2928" y="3493"/>
              <a:ext cx="172" cy="542"/>
            </a:xfrm>
            <a:prstGeom prst="moon">
              <a:avLst>
                <a:gd name="adj" fmla="val 21208"/>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40" name="Google Shape;40;g8e6a01cd38_2_23"/>
          <p:cNvSpPr txBox="1">
            <a:spLocks noGrp="1"/>
          </p:cNvSpPr>
          <p:nvPr>
            <p:ph type="ctrTitle"/>
          </p:nvPr>
        </p:nvSpPr>
        <p:spPr>
          <a:xfrm>
            <a:off x="1930400" y="3548063"/>
            <a:ext cx="96520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4000" b="1">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1" name="Google Shape;41;g8e6a01cd38_2_23"/>
          <p:cNvSpPr txBox="1">
            <a:spLocks noGrp="1"/>
          </p:cNvSpPr>
          <p:nvPr>
            <p:ph type="subTitle" idx="1"/>
          </p:nvPr>
        </p:nvSpPr>
        <p:spPr>
          <a:xfrm>
            <a:off x="2152651" y="5224463"/>
            <a:ext cx="91440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280"/>
              </a:spcBef>
              <a:spcAft>
                <a:spcPts val="0"/>
              </a:spcAft>
              <a:buSzPts val="1400"/>
              <a:buFont typeface="Noto Sans Symbols"/>
              <a:buNone/>
              <a:defRPr sz="1400" b="1">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2"/>
        <p:cNvGrpSpPr/>
        <p:nvPr/>
      </p:nvGrpSpPr>
      <p:grpSpPr>
        <a:xfrm>
          <a:off x="0" y="0"/>
          <a:ext cx="0" cy="0"/>
          <a:chOff x="0" y="0"/>
          <a:chExt cx="0" cy="0"/>
        </a:xfrm>
      </p:grpSpPr>
      <p:sp>
        <p:nvSpPr>
          <p:cNvPr id="43" name="Google Shape;43;g8e6a01cd38_2_33"/>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4" name="Google Shape;44;g8e6a01cd38_2_33"/>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2000"/>
              <a:buNone/>
              <a:defRPr sz="2000"/>
            </a:lvl1pPr>
            <a:lvl2pPr marL="914400" lvl="1" indent="-228600" algn="l">
              <a:lnSpc>
                <a:spcPct val="100000"/>
              </a:lnSpc>
              <a:spcBef>
                <a:spcPts val="360"/>
              </a:spcBef>
              <a:spcAft>
                <a:spcPts val="0"/>
              </a:spcAft>
              <a:buSzPts val="1800"/>
              <a:buNone/>
              <a:defRPr sz="1800"/>
            </a:lvl2pPr>
            <a:lvl3pPr marL="1371600" lvl="2" indent="-228600" algn="l">
              <a:lnSpc>
                <a:spcPct val="100000"/>
              </a:lnSpc>
              <a:spcBef>
                <a:spcPts val="320"/>
              </a:spcBef>
              <a:spcAft>
                <a:spcPts val="0"/>
              </a:spcAft>
              <a:buSzPts val="1600"/>
              <a:buFont typeface="Arial"/>
              <a:buNone/>
              <a:defRPr sz="1600"/>
            </a:lvl3pPr>
            <a:lvl4pPr marL="1828800" lvl="3" indent="-228600" algn="l">
              <a:lnSpc>
                <a:spcPct val="100000"/>
              </a:lnSpc>
              <a:spcBef>
                <a:spcPts val="280"/>
              </a:spcBef>
              <a:spcAft>
                <a:spcPts val="0"/>
              </a:spcAft>
              <a:buClr>
                <a:schemeClr val="dk1"/>
              </a:buClr>
              <a:buSzPts val="1400"/>
              <a:buFont typeface="Arial"/>
              <a:buNone/>
              <a:defRPr sz="1400"/>
            </a:lvl4pPr>
            <a:lvl5pPr marL="2286000" lvl="4" indent="-228600" algn="l">
              <a:lnSpc>
                <a:spcPct val="100000"/>
              </a:lnSpc>
              <a:spcBef>
                <a:spcPts val="280"/>
              </a:spcBef>
              <a:spcAft>
                <a:spcPts val="0"/>
              </a:spcAft>
              <a:buClr>
                <a:schemeClr val="dk1"/>
              </a:buClr>
              <a:buSzPts val="1400"/>
              <a:buFont typeface="Arial"/>
              <a:buNone/>
              <a:defRPr sz="1400"/>
            </a:lvl5pPr>
            <a:lvl6pPr marL="2743200" lvl="5" indent="-228600" algn="l">
              <a:lnSpc>
                <a:spcPct val="100000"/>
              </a:lnSpc>
              <a:spcBef>
                <a:spcPts val="280"/>
              </a:spcBef>
              <a:spcAft>
                <a:spcPts val="0"/>
              </a:spcAft>
              <a:buClr>
                <a:schemeClr val="dk1"/>
              </a:buClr>
              <a:buSzPts val="1400"/>
              <a:buFont typeface="Arial"/>
              <a:buNone/>
              <a:defRPr sz="1400"/>
            </a:lvl6pPr>
            <a:lvl7pPr marL="3200400" lvl="6" indent="-228600" algn="l">
              <a:lnSpc>
                <a:spcPct val="100000"/>
              </a:lnSpc>
              <a:spcBef>
                <a:spcPts val="280"/>
              </a:spcBef>
              <a:spcAft>
                <a:spcPts val="0"/>
              </a:spcAft>
              <a:buClr>
                <a:schemeClr val="dk1"/>
              </a:buClr>
              <a:buSzPts val="1400"/>
              <a:buFont typeface="Arial"/>
              <a:buNone/>
              <a:defRPr sz="1400"/>
            </a:lvl7pPr>
            <a:lvl8pPr marL="3657600" lvl="7" indent="-228600" algn="l">
              <a:lnSpc>
                <a:spcPct val="100000"/>
              </a:lnSpc>
              <a:spcBef>
                <a:spcPts val="280"/>
              </a:spcBef>
              <a:spcAft>
                <a:spcPts val="0"/>
              </a:spcAft>
              <a:buClr>
                <a:schemeClr val="dk1"/>
              </a:buClr>
              <a:buSzPts val="1400"/>
              <a:buFont typeface="Arial"/>
              <a:buNone/>
              <a:defRPr sz="1400"/>
            </a:lvl8pPr>
            <a:lvl9pPr marL="4114800" lvl="8" indent="-228600" algn="l">
              <a:lnSpc>
                <a:spcPct val="100000"/>
              </a:lnSpc>
              <a:spcBef>
                <a:spcPts val="280"/>
              </a:spcBef>
              <a:spcAft>
                <a:spcPts val="0"/>
              </a:spcAft>
              <a:buClr>
                <a:schemeClr val="dk1"/>
              </a:buClr>
              <a:buSzPts val="1400"/>
              <a:buFont typeface="Arial"/>
              <a:buNone/>
              <a:defRPr sz="1400"/>
            </a:lvl9pPr>
          </a:lstStyle>
          <a:p>
            <a:endParaRPr/>
          </a:p>
        </p:txBody>
      </p:sp>
      <p:sp>
        <p:nvSpPr>
          <p:cNvPr id="45" name="Google Shape;45;g8e6a01cd38_2_33"/>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g8e6a01cd38_2_33"/>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g8e6a01cd38_2_33"/>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marR="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marR="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marR="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marR="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marR="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marR="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marR="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marR="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g8e6a01cd38_2_39"/>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0" name="Google Shape;50;g8e6a01cd38_2_39"/>
          <p:cNvSpPr txBox="1">
            <a:spLocks noGrp="1"/>
          </p:cNvSpPr>
          <p:nvPr>
            <p:ph type="body" idx="1"/>
          </p:nvPr>
        </p:nvSpPr>
        <p:spPr>
          <a:xfrm>
            <a:off x="609600" y="1076325"/>
            <a:ext cx="5384800" cy="5248275"/>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Font typeface="Arial"/>
              <a:buChar char="•"/>
              <a:defRPr sz="2000"/>
            </a:lvl3pPr>
            <a:lvl4pPr marL="1828800" lvl="3" indent="-342900" algn="l">
              <a:lnSpc>
                <a:spcPct val="100000"/>
              </a:lnSpc>
              <a:spcBef>
                <a:spcPts val="360"/>
              </a:spcBef>
              <a:spcAft>
                <a:spcPts val="0"/>
              </a:spcAft>
              <a:buClr>
                <a:schemeClr val="dk1"/>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
        <p:nvSpPr>
          <p:cNvPr id="51" name="Google Shape;51;g8e6a01cd38_2_39"/>
          <p:cNvSpPr txBox="1">
            <a:spLocks noGrp="1"/>
          </p:cNvSpPr>
          <p:nvPr>
            <p:ph type="body" idx="2"/>
          </p:nvPr>
        </p:nvSpPr>
        <p:spPr>
          <a:xfrm>
            <a:off x="6197600" y="1076325"/>
            <a:ext cx="5384800" cy="5248275"/>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Font typeface="Arial"/>
              <a:buChar char="•"/>
              <a:defRPr sz="2000"/>
            </a:lvl3pPr>
            <a:lvl4pPr marL="1828800" lvl="3" indent="-342900" algn="l">
              <a:lnSpc>
                <a:spcPct val="100000"/>
              </a:lnSpc>
              <a:spcBef>
                <a:spcPts val="360"/>
              </a:spcBef>
              <a:spcAft>
                <a:spcPts val="0"/>
              </a:spcAft>
              <a:buClr>
                <a:schemeClr val="dk1"/>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
        <p:nvSpPr>
          <p:cNvPr id="52" name="Google Shape;52;g8e6a01cd38_2_39"/>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g8e6a01cd38_2_39"/>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g8e6a01cd38_2_39"/>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marR="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marR="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marR="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marR="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marR="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marR="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marR="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marR="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g8e6a01cd38_2_4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7" name="Google Shape;57;g8e6a01cd38_2_46"/>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Font typeface="Arial"/>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58" name="Google Shape;58;g8e6a01cd38_2_46"/>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Font typeface="Arial"/>
              <a:buChar char="•"/>
              <a:defRPr sz="1800"/>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59" name="Google Shape;59;g8e6a01cd38_2_46"/>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Font typeface="Arial"/>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60" name="Google Shape;60;g8e6a01cd38_2_46"/>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Font typeface="Arial"/>
              <a:buChar char="•"/>
              <a:defRPr sz="1800"/>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61" name="Google Shape;61;g8e6a01cd38_2_46"/>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g8e6a01cd38_2_46"/>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g8e6a01cd38_2_46"/>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marR="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marR="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marR="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marR="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marR="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marR="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marR="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marR="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g8e6a01cd38_2_55"/>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6" name="Google Shape;66;g8e6a01cd38_2_55"/>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g8e6a01cd38_2_55"/>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g8e6a01cd38_2_55"/>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marR="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marR="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marR="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marR="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marR="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marR="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marR="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marR="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
        <p:cNvGrpSpPr/>
        <p:nvPr/>
      </p:nvGrpSpPr>
      <p:grpSpPr>
        <a:xfrm>
          <a:off x="0" y="0"/>
          <a:ext cx="0" cy="0"/>
          <a:chOff x="0" y="0"/>
          <a:chExt cx="0" cy="0"/>
        </a:xfrm>
      </p:grpSpPr>
      <p:sp>
        <p:nvSpPr>
          <p:cNvPr id="70" name="Google Shape;70;g8e6a01cd38_2_60"/>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g8e6a01cd38_2_60"/>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g8e6a01cd38_2_60"/>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marR="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marR="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marR="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marR="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marR="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marR="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marR="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marR="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3"/>
        <p:cNvGrpSpPr/>
        <p:nvPr/>
      </p:nvGrpSpPr>
      <p:grpSpPr>
        <a:xfrm>
          <a:off x="0" y="0"/>
          <a:ext cx="0" cy="0"/>
          <a:chOff x="0" y="0"/>
          <a:chExt cx="0" cy="0"/>
        </a:xfrm>
      </p:grpSpPr>
      <p:sp>
        <p:nvSpPr>
          <p:cNvPr id="74" name="Google Shape;74;g8e6a01cd38_2_64"/>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5" name="Google Shape;75;g8e6a01cd38_2_64"/>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SzPts val="3200"/>
              <a:buChar char="❖"/>
              <a:defRPr sz="3200"/>
            </a:lvl1pPr>
            <a:lvl2pPr marL="914400" lvl="1" indent="-406400" algn="l">
              <a:lnSpc>
                <a:spcPct val="100000"/>
              </a:lnSpc>
              <a:spcBef>
                <a:spcPts val="560"/>
              </a:spcBef>
              <a:spcAft>
                <a:spcPts val="0"/>
              </a:spcAft>
              <a:buSzPts val="2800"/>
              <a:buChar char="▪"/>
              <a:defRPr sz="2800"/>
            </a:lvl2pPr>
            <a:lvl3pPr marL="1371600" lvl="2" indent="-381000" algn="l">
              <a:lnSpc>
                <a:spcPct val="100000"/>
              </a:lnSpc>
              <a:spcBef>
                <a:spcPts val="480"/>
              </a:spcBef>
              <a:spcAft>
                <a:spcPts val="0"/>
              </a:spcAft>
              <a:buSzPts val="2400"/>
              <a:buFont typeface="Arial"/>
              <a:buChar char="•"/>
              <a:defRPr sz="2400"/>
            </a:lvl3pPr>
            <a:lvl4pPr marL="1828800" lvl="3" indent="-355600" algn="l">
              <a:lnSpc>
                <a:spcPct val="100000"/>
              </a:lnSpc>
              <a:spcBef>
                <a:spcPts val="400"/>
              </a:spcBef>
              <a:spcAft>
                <a:spcPts val="0"/>
              </a:spcAft>
              <a:buClr>
                <a:schemeClr val="dk1"/>
              </a:buClr>
              <a:buSzPts val="2000"/>
              <a:buFont typeface="Arial"/>
              <a:buChar char="–"/>
              <a:defRPr sz="2000"/>
            </a:lvl4pPr>
            <a:lvl5pPr marL="2286000" lvl="4" indent="-355600" algn="l">
              <a:lnSpc>
                <a:spcPct val="100000"/>
              </a:lnSpc>
              <a:spcBef>
                <a:spcPts val="400"/>
              </a:spcBef>
              <a:spcAft>
                <a:spcPts val="0"/>
              </a:spcAft>
              <a:buClr>
                <a:schemeClr val="dk1"/>
              </a:buClr>
              <a:buSzPts val="2000"/>
              <a:buFont typeface="Arial"/>
              <a:buChar char="»"/>
              <a:defRPr sz="2000"/>
            </a:lvl5pPr>
            <a:lvl6pPr marL="2743200" lvl="5" indent="-355600" algn="l">
              <a:lnSpc>
                <a:spcPct val="100000"/>
              </a:lnSpc>
              <a:spcBef>
                <a:spcPts val="400"/>
              </a:spcBef>
              <a:spcAft>
                <a:spcPts val="0"/>
              </a:spcAft>
              <a:buClr>
                <a:schemeClr val="dk1"/>
              </a:buClr>
              <a:buSzPts val="2000"/>
              <a:buFont typeface="Arial"/>
              <a:buChar char="»"/>
              <a:defRPr sz="2000"/>
            </a:lvl6pPr>
            <a:lvl7pPr marL="3200400" lvl="6" indent="-355600" algn="l">
              <a:lnSpc>
                <a:spcPct val="100000"/>
              </a:lnSpc>
              <a:spcBef>
                <a:spcPts val="400"/>
              </a:spcBef>
              <a:spcAft>
                <a:spcPts val="0"/>
              </a:spcAft>
              <a:buClr>
                <a:schemeClr val="dk1"/>
              </a:buClr>
              <a:buSzPts val="2000"/>
              <a:buFont typeface="Arial"/>
              <a:buChar char="»"/>
              <a:defRPr sz="2000"/>
            </a:lvl7pPr>
            <a:lvl8pPr marL="3657600" lvl="7" indent="-355600" algn="l">
              <a:lnSpc>
                <a:spcPct val="100000"/>
              </a:lnSpc>
              <a:spcBef>
                <a:spcPts val="400"/>
              </a:spcBef>
              <a:spcAft>
                <a:spcPts val="0"/>
              </a:spcAft>
              <a:buClr>
                <a:schemeClr val="dk1"/>
              </a:buClr>
              <a:buSzPts val="2000"/>
              <a:buFont typeface="Arial"/>
              <a:buChar char="»"/>
              <a:defRPr sz="2000"/>
            </a:lvl8pPr>
            <a:lvl9pPr marL="4114800" lvl="8" indent="-355600" algn="l">
              <a:lnSpc>
                <a:spcPct val="100000"/>
              </a:lnSpc>
              <a:spcBef>
                <a:spcPts val="400"/>
              </a:spcBef>
              <a:spcAft>
                <a:spcPts val="0"/>
              </a:spcAft>
              <a:buClr>
                <a:schemeClr val="dk1"/>
              </a:buClr>
              <a:buSzPts val="2000"/>
              <a:buFont typeface="Arial"/>
              <a:buChar char="»"/>
              <a:defRPr sz="2000"/>
            </a:lvl9pPr>
          </a:lstStyle>
          <a:p>
            <a:endParaRPr/>
          </a:p>
        </p:txBody>
      </p:sp>
      <p:sp>
        <p:nvSpPr>
          <p:cNvPr id="76" name="Google Shape;76;g8e6a01cd38_2_64"/>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Font typeface="Arial"/>
              <a:buNone/>
              <a:defRPr sz="1000"/>
            </a:lvl3pPr>
            <a:lvl4pPr marL="1828800" lvl="3" indent="-228600" algn="l">
              <a:lnSpc>
                <a:spcPct val="100000"/>
              </a:lnSpc>
              <a:spcBef>
                <a:spcPts val="180"/>
              </a:spcBef>
              <a:spcAft>
                <a:spcPts val="0"/>
              </a:spcAft>
              <a:buClr>
                <a:schemeClr val="dk1"/>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
        <p:nvSpPr>
          <p:cNvPr id="77" name="Google Shape;77;g8e6a01cd38_2_64"/>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g8e6a01cd38_2_64"/>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g8e6a01cd38_2_64"/>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marR="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marR="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marR="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marR="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marR="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marR="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marR="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marR="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g8e6a01cd38_2_0" descr="Light horizontal"/>
          <p:cNvSpPr/>
          <p:nvPr/>
        </p:nvSpPr>
        <p:spPr>
          <a:xfrm>
            <a:off x="1" y="0"/>
            <a:ext cx="624417"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 name="Google Shape;11;g8e6a01cd38_2_0"/>
          <p:cNvSpPr/>
          <p:nvPr/>
        </p:nvSpPr>
        <p:spPr>
          <a:xfrm>
            <a:off x="0" y="1"/>
            <a:ext cx="10871200" cy="69215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12" name="Google Shape;12;g8e6a01cd38_2_0"/>
          <p:cNvCxnSpPr/>
          <p:nvPr/>
        </p:nvCxnSpPr>
        <p:spPr>
          <a:xfrm>
            <a:off x="624418" y="6410325"/>
            <a:ext cx="11233149" cy="0"/>
          </a:xfrm>
          <a:prstGeom prst="straightConnector1">
            <a:avLst/>
          </a:prstGeom>
          <a:noFill/>
          <a:ln w="9525" cap="flat" cmpd="sng">
            <a:solidFill>
              <a:schemeClr val="dk2"/>
            </a:solidFill>
            <a:prstDash val="solid"/>
            <a:round/>
            <a:headEnd type="none" w="sm" len="sm"/>
            <a:tailEnd type="none" w="sm" len="sm"/>
          </a:ln>
        </p:spPr>
      </p:cxnSp>
      <p:sp>
        <p:nvSpPr>
          <p:cNvPr id="13" name="Google Shape;13;g8e6a01cd38_2_0"/>
          <p:cNvSpPr/>
          <p:nvPr/>
        </p:nvSpPr>
        <p:spPr>
          <a:xfrm>
            <a:off x="624418" y="233364"/>
            <a:ext cx="9984316" cy="720725"/>
          </a:xfrm>
          <a:prstGeom prst="roundRect">
            <a:avLst>
              <a:gd name="adj" fmla="val 16667"/>
            </a:avLst>
          </a:prstGeom>
          <a:solidFill>
            <a:schemeClr val="dk1"/>
          </a:solid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 name="Google Shape;14;g8e6a01cd38_2_0"/>
          <p:cNvSpPr txBox="1">
            <a:spLocks noGrp="1"/>
          </p:cNvSpPr>
          <p:nvPr>
            <p:ph type="body" idx="1"/>
          </p:nvPr>
        </p:nvSpPr>
        <p:spPr>
          <a:xfrm>
            <a:off x="609600" y="1076325"/>
            <a:ext cx="10972800" cy="524827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hlink"/>
              </a:buClr>
              <a:buSzPts val="2800"/>
              <a:buFont typeface="Noto Sans Symbols"/>
              <a:buChar char="❖"/>
              <a:defRPr sz="2800" b="0" i="0" u="none" strike="noStrike" cap="none">
                <a:solidFill>
                  <a:schemeClr val="dk1"/>
                </a:solidFill>
                <a:latin typeface="Verdana"/>
                <a:ea typeface="Verdana"/>
                <a:cs typeface="Verdana"/>
                <a:sym typeface="Verdana"/>
              </a:defRPr>
            </a:lvl1pPr>
            <a:lvl2pPr marL="914400" marR="0" lvl="1" indent="-406400" algn="l" rtl="0">
              <a:lnSpc>
                <a:spcPct val="100000"/>
              </a:lnSpc>
              <a:spcBef>
                <a:spcPts val="560"/>
              </a:spcBef>
              <a:spcAft>
                <a:spcPts val="0"/>
              </a:spcAft>
              <a:buClr>
                <a:schemeClr val="accent1"/>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 name="Google Shape;15;g8e6a01cd38_2_0"/>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000" b="1"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6" name="Google Shape;16;g8e6a01cd38_2_0"/>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000" b="1"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7" name="Google Shape;17;g8e6a01cd38_2_0"/>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rtl="0">
              <a:lnSpc>
                <a:spcPct val="100000"/>
              </a:lnSpc>
              <a:spcBef>
                <a:spcPts val="0"/>
              </a:spcBef>
              <a:spcAft>
                <a:spcPts val="0"/>
              </a:spcAft>
              <a:buClr>
                <a:srgbClr val="000000"/>
              </a:buClr>
              <a:buSzPts val="1000"/>
              <a:buFont typeface="Arial"/>
              <a:buNone/>
              <a:defRPr sz="1000" b="1" i="0" u="none" strike="noStrike" cap="none">
                <a:solidFill>
                  <a:schemeClr val="dk1"/>
                </a:solidFill>
                <a:latin typeface="Verdana"/>
                <a:ea typeface="Verdana"/>
                <a:cs typeface="Verdana"/>
                <a:sym typeface="Verdana"/>
              </a:defRPr>
            </a:lvl1pPr>
            <a:lvl2pPr marL="0" marR="0" lvl="1" indent="0" algn="ctr" rtl="0">
              <a:lnSpc>
                <a:spcPct val="100000"/>
              </a:lnSpc>
              <a:spcBef>
                <a:spcPts val="0"/>
              </a:spcBef>
              <a:spcAft>
                <a:spcPts val="0"/>
              </a:spcAft>
              <a:buClr>
                <a:srgbClr val="000000"/>
              </a:buClr>
              <a:buSzPts val="1000"/>
              <a:buFont typeface="Arial"/>
              <a:buNone/>
              <a:defRPr sz="1000" b="1" i="0" u="none" strike="noStrike" cap="none">
                <a:solidFill>
                  <a:schemeClr val="dk1"/>
                </a:solidFill>
                <a:latin typeface="Verdana"/>
                <a:ea typeface="Verdana"/>
                <a:cs typeface="Verdana"/>
                <a:sym typeface="Verdana"/>
              </a:defRPr>
            </a:lvl2pPr>
            <a:lvl3pPr marL="0" marR="0" lvl="2" indent="0" algn="ctr" rtl="0">
              <a:lnSpc>
                <a:spcPct val="100000"/>
              </a:lnSpc>
              <a:spcBef>
                <a:spcPts val="0"/>
              </a:spcBef>
              <a:spcAft>
                <a:spcPts val="0"/>
              </a:spcAft>
              <a:buClr>
                <a:srgbClr val="000000"/>
              </a:buClr>
              <a:buSzPts val="1000"/>
              <a:buFont typeface="Arial"/>
              <a:buNone/>
              <a:defRPr sz="1000" b="1" i="0" u="none" strike="noStrike" cap="none">
                <a:solidFill>
                  <a:schemeClr val="dk1"/>
                </a:solidFill>
                <a:latin typeface="Verdana"/>
                <a:ea typeface="Verdana"/>
                <a:cs typeface="Verdana"/>
                <a:sym typeface="Verdana"/>
              </a:defRPr>
            </a:lvl3pPr>
            <a:lvl4pPr marL="0" marR="0" lvl="3" indent="0" algn="ctr" rtl="0">
              <a:lnSpc>
                <a:spcPct val="100000"/>
              </a:lnSpc>
              <a:spcBef>
                <a:spcPts val="0"/>
              </a:spcBef>
              <a:spcAft>
                <a:spcPts val="0"/>
              </a:spcAft>
              <a:buClr>
                <a:srgbClr val="000000"/>
              </a:buClr>
              <a:buSzPts val="1000"/>
              <a:buFont typeface="Arial"/>
              <a:buNone/>
              <a:defRPr sz="1000" b="1" i="0" u="none" strike="noStrike" cap="none">
                <a:solidFill>
                  <a:schemeClr val="dk1"/>
                </a:solidFill>
                <a:latin typeface="Verdana"/>
                <a:ea typeface="Verdana"/>
                <a:cs typeface="Verdana"/>
                <a:sym typeface="Verdana"/>
              </a:defRPr>
            </a:lvl4pPr>
            <a:lvl5pPr marL="0" marR="0" lvl="4" indent="0" algn="ctr" rtl="0">
              <a:lnSpc>
                <a:spcPct val="100000"/>
              </a:lnSpc>
              <a:spcBef>
                <a:spcPts val="0"/>
              </a:spcBef>
              <a:spcAft>
                <a:spcPts val="0"/>
              </a:spcAft>
              <a:buClr>
                <a:srgbClr val="000000"/>
              </a:buClr>
              <a:buSzPts val="1000"/>
              <a:buFont typeface="Arial"/>
              <a:buNone/>
              <a:defRPr sz="1000" b="1" i="0" u="none" strike="noStrike" cap="none">
                <a:solidFill>
                  <a:schemeClr val="dk1"/>
                </a:solidFill>
                <a:latin typeface="Verdana"/>
                <a:ea typeface="Verdana"/>
                <a:cs typeface="Verdana"/>
                <a:sym typeface="Verdana"/>
              </a:defRPr>
            </a:lvl5pPr>
            <a:lvl6pPr marL="0" marR="0" lvl="5" indent="0" algn="ctr" rtl="0">
              <a:lnSpc>
                <a:spcPct val="100000"/>
              </a:lnSpc>
              <a:spcBef>
                <a:spcPts val="0"/>
              </a:spcBef>
              <a:spcAft>
                <a:spcPts val="0"/>
              </a:spcAft>
              <a:buClr>
                <a:srgbClr val="000000"/>
              </a:buClr>
              <a:buSzPts val="1000"/>
              <a:buFont typeface="Arial"/>
              <a:buNone/>
              <a:defRPr sz="1000" b="1" i="0" u="none" strike="noStrike" cap="none">
                <a:solidFill>
                  <a:schemeClr val="dk1"/>
                </a:solidFill>
                <a:latin typeface="Verdana"/>
                <a:ea typeface="Verdana"/>
                <a:cs typeface="Verdana"/>
                <a:sym typeface="Verdana"/>
              </a:defRPr>
            </a:lvl6pPr>
            <a:lvl7pPr marL="0" marR="0" lvl="6" indent="0" algn="ctr" rtl="0">
              <a:lnSpc>
                <a:spcPct val="100000"/>
              </a:lnSpc>
              <a:spcBef>
                <a:spcPts val="0"/>
              </a:spcBef>
              <a:spcAft>
                <a:spcPts val="0"/>
              </a:spcAft>
              <a:buClr>
                <a:srgbClr val="000000"/>
              </a:buClr>
              <a:buSzPts val="1000"/>
              <a:buFont typeface="Arial"/>
              <a:buNone/>
              <a:defRPr sz="1000" b="1" i="0" u="none" strike="noStrike" cap="none">
                <a:solidFill>
                  <a:schemeClr val="dk1"/>
                </a:solidFill>
                <a:latin typeface="Verdana"/>
                <a:ea typeface="Verdana"/>
                <a:cs typeface="Verdana"/>
                <a:sym typeface="Verdana"/>
              </a:defRPr>
            </a:lvl7pPr>
            <a:lvl8pPr marL="0" marR="0" lvl="7" indent="0" algn="ctr" rtl="0">
              <a:lnSpc>
                <a:spcPct val="100000"/>
              </a:lnSpc>
              <a:spcBef>
                <a:spcPts val="0"/>
              </a:spcBef>
              <a:spcAft>
                <a:spcPts val="0"/>
              </a:spcAft>
              <a:buClr>
                <a:srgbClr val="000000"/>
              </a:buClr>
              <a:buSzPts val="1000"/>
              <a:buFont typeface="Arial"/>
              <a:buNone/>
              <a:defRPr sz="1000" b="1" i="0" u="none" strike="noStrike" cap="none">
                <a:solidFill>
                  <a:schemeClr val="dk1"/>
                </a:solidFill>
                <a:latin typeface="Verdana"/>
                <a:ea typeface="Verdana"/>
                <a:cs typeface="Verdana"/>
                <a:sym typeface="Verdana"/>
              </a:defRPr>
            </a:lvl8pPr>
            <a:lvl9pPr marL="0" marR="0" lvl="8" indent="0" algn="ctr" rtl="0">
              <a:lnSpc>
                <a:spcPct val="100000"/>
              </a:lnSpc>
              <a:spcBef>
                <a:spcPts val="0"/>
              </a:spcBef>
              <a:spcAft>
                <a:spcPts val="0"/>
              </a:spcAft>
              <a:buClr>
                <a:srgbClr val="000000"/>
              </a:buClr>
              <a:buSzPts val="1000"/>
              <a:buFont typeface="Arial"/>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
        <p:nvSpPr>
          <p:cNvPr id="18" name="Google Shape;18;g8e6a01cd38_2_0"/>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1pPr>
            <a:lvl2pPr marR="0" lvl="1"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2pPr>
            <a:lvl3pPr marR="0" lvl="2"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3pPr>
            <a:lvl4pPr marR="0" lvl="3"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4pPr>
            <a:lvl5pPr marR="0" lvl="4"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5pPr>
            <a:lvl6pPr marR="0" lvl="5"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6pPr>
            <a:lvl7pPr marR="0" lvl="6"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7pPr>
            <a:lvl8pPr marR="0" lvl="7"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8pPr>
            <a:lvl9pPr marR="0" lvl="8"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9pPr>
          </a:lstStyle>
          <a:p>
            <a:endParaRPr/>
          </a:p>
        </p:txBody>
      </p:sp>
      <p:pic>
        <p:nvPicPr>
          <p:cNvPr id="19" name="Google Shape;19;g8e6a01cd38_2_0"/>
          <p:cNvPicPr preferRelativeResize="0"/>
          <p:nvPr/>
        </p:nvPicPr>
        <p:blipFill rotWithShape="1">
          <a:blip r:embed="rId15">
            <a:alphaModFix/>
          </a:blip>
          <a:srcRect/>
          <a:stretch/>
        </p:blipFill>
        <p:spPr>
          <a:xfrm>
            <a:off x="10906126" y="14792"/>
            <a:ext cx="1178983" cy="105677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
        <p:cNvGrpSpPr/>
        <p:nvPr/>
      </p:nvGrpSpPr>
      <p:grpSpPr>
        <a:xfrm>
          <a:off x="0" y="0"/>
          <a:ext cx="0" cy="0"/>
          <a:chOff x="0" y="0"/>
          <a:chExt cx="0" cy="0"/>
        </a:xfrm>
      </p:grpSpPr>
      <p:sp>
        <p:nvSpPr>
          <p:cNvPr id="105" name="Google Shape;105;p2" descr="Light horizontal"/>
          <p:cNvSpPr/>
          <p:nvPr/>
        </p:nvSpPr>
        <p:spPr>
          <a:xfrm>
            <a:off x="1" y="0"/>
            <a:ext cx="624417"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 name="Google Shape;106;p2"/>
          <p:cNvSpPr/>
          <p:nvPr/>
        </p:nvSpPr>
        <p:spPr>
          <a:xfrm>
            <a:off x="0" y="-26988"/>
            <a:ext cx="12192000" cy="69215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107" name="Google Shape;107;p2"/>
          <p:cNvCxnSpPr/>
          <p:nvPr/>
        </p:nvCxnSpPr>
        <p:spPr>
          <a:xfrm>
            <a:off x="624418" y="6410325"/>
            <a:ext cx="11233149" cy="0"/>
          </a:xfrm>
          <a:prstGeom prst="straightConnector1">
            <a:avLst/>
          </a:prstGeom>
          <a:noFill/>
          <a:ln w="9525" cap="flat" cmpd="sng">
            <a:solidFill>
              <a:schemeClr val="dk2"/>
            </a:solidFill>
            <a:prstDash val="solid"/>
            <a:round/>
            <a:headEnd type="none" w="sm" len="sm"/>
            <a:tailEnd type="none" w="sm" len="sm"/>
          </a:ln>
        </p:spPr>
      </p:cxnSp>
      <p:sp>
        <p:nvSpPr>
          <p:cNvPr id="108" name="Google Shape;108;p2"/>
          <p:cNvSpPr/>
          <p:nvPr/>
        </p:nvSpPr>
        <p:spPr>
          <a:xfrm>
            <a:off x="624418" y="233364"/>
            <a:ext cx="9984316" cy="720725"/>
          </a:xfrm>
          <a:prstGeom prst="roundRect">
            <a:avLst>
              <a:gd name="adj" fmla="val 16667"/>
            </a:avLst>
          </a:prstGeom>
          <a:solidFill>
            <a:schemeClr val="dk1"/>
          </a:solid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 name="Google Shape;109;p2"/>
          <p:cNvSpPr txBox="1">
            <a:spLocks noGrp="1"/>
          </p:cNvSpPr>
          <p:nvPr>
            <p:ph type="body" idx="1"/>
          </p:nvPr>
        </p:nvSpPr>
        <p:spPr>
          <a:xfrm>
            <a:off x="609600" y="1076325"/>
            <a:ext cx="10972800" cy="524827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hlink"/>
              </a:buClr>
              <a:buSzPts val="2800"/>
              <a:buFont typeface="Noto Sans Symbols"/>
              <a:buChar char="❖"/>
              <a:defRPr sz="2800" b="0" i="0" u="none" strike="noStrike" cap="none">
                <a:solidFill>
                  <a:schemeClr val="dk1"/>
                </a:solidFill>
                <a:latin typeface="Verdana"/>
                <a:ea typeface="Verdana"/>
                <a:cs typeface="Verdana"/>
                <a:sym typeface="Verdana"/>
              </a:defRPr>
            </a:lvl1pPr>
            <a:lvl2pPr marL="914400" marR="0" lvl="1" indent="-406400" algn="l" rtl="0">
              <a:lnSpc>
                <a:spcPct val="100000"/>
              </a:lnSpc>
              <a:spcBef>
                <a:spcPts val="560"/>
              </a:spcBef>
              <a:spcAft>
                <a:spcPts val="0"/>
              </a:spcAft>
              <a:buClr>
                <a:schemeClr val="accent1"/>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10" name="Google Shape;110;p2"/>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000" b="1"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11" name="Google Shape;111;p2"/>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000" b="1"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12" name="Google Shape;112;p2"/>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rtl="0">
              <a:lnSpc>
                <a:spcPct val="100000"/>
              </a:lnSpc>
              <a:spcBef>
                <a:spcPts val="0"/>
              </a:spcBef>
              <a:spcAft>
                <a:spcPts val="0"/>
              </a:spcAft>
              <a:buClr>
                <a:srgbClr val="000000"/>
              </a:buClr>
              <a:buSzPts val="1000"/>
              <a:buFont typeface="Arial"/>
              <a:buNone/>
              <a:defRPr sz="1000" b="1" i="0" u="none" strike="noStrike" cap="none">
                <a:solidFill>
                  <a:schemeClr val="dk1"/>
                </a:solidFill>
                <a:latin typeface="Verdana"/>
                <a:ea typeface="Verdana"/>
                <a:cs typeface="Verdana"/>
                <a:sym typeface="Verdana"/>
              </a:defRPr>
            </a:lvl1pPr>
            <a:lvl2pPr marL="0" marR="0" lvl="1" indent="0" algn="ctr" rtl="0">
              <a:lnSpc>
                <a:spcPct val="100000"/>
              </a:lnSpc>
              <a:spcBef>
                <a:spcPts val="0"/>
              </a:spcBef>
              <a:spcAft>
                <a:spcPts val="0"/>
              </a:spcAft>
              <a:buClr>
                <a:srgbClr val="000000"/>
              </a:buClr>
              <a:buSzPts val="1000"/>
              <a:buFont typeface="Arial"/>
              <a:buNone/>
              <a:defRPr sz="1000" b="1" i="0" u="none" strike="noStrike" cap="none">
                <a:solidFill>
                  <a:schemeClr val="dk1"/>
                </a:solidFill>
                <a:latin typeface="Verdana"/>
                <a:ea typeface="Verdana"/>
                <a:cs typeface="Verdana"/>
                <a:sym typeface="Verdana"/>
              </a:defRPr>
            </a:lvl2pPr>
            <a:lvl3pPr marL="0" marR="0" lvl="2" indent="0" algn="ctr" rtl="0">
              <a:lnSpc>
                <a:spcPct val="100000"/>
              </a:lnSpc>
              <a:spcBef>
                <a:spcPts val="0"/>
              </a:spcBef>
              <a:spcAft>
                <a:spcPts val="0"/>
              </a:spcAft>
              <a:buClr>
                <a:srgbClr val="000000"/>
              </a:buClr>
              <a:buSzPts val="1000"/>
              <a:buFont typeface="Arial"/>
              <a:buNone/>
              <a:defRPr sz="1000" b="1" i="0" u="none" strike="noStrike" cap="none">
                <a:solidFill>
                  <a:schemeClr val="dk1"/>
                </a:solidFill>
                <a:latin typeface="Verdana"/>
                <a:ea typeface="Verdana"/>
                <a:cs typeface="Verdana"/>
                <a:sym typeface="Verdana"/>
              </a:defRPr>
            </a:lvl3pPr>
            <a:lvl4pPr marL="0" marR="0" lvl="3" indent="0" algn="ctr" rtl="0">
              <a:lnSpc>
                <a:spcPct val="100000"/>
              </a:lnSpc>
              <a:spcBef>
                <a:spcPts val="0"/>
              </a:spcBef>
              <a:spcAft>
                <a:spcPts val="0"/>
              </a:spcAft>
              <a:buClr>
                <a:srgbClr val="000000"/>
              </a:buClr>
              <a:buSzPts val="1000"/>
              <a:buFont typeface="Arial"/>
              <a:buNone/>
              <a:defRPr sz="1000" b="1" i="0" u="none" strike="noStrike" cap="none">
                <a:solidFill>
                  <a:schemeClr val="dk1"/>
                </a:solidFill>
                <a:latin typeface="Verdana"/>
                <a:ea typeface="Verdana"/>
                <a:cs typeface="Verdana"/>
                <a:sym typeface="Verdana"/>
              </a:defRPr>
            </a:lvl4pPr>
            <a:lvl5pPr marL="0" marR="0" lvl="4" indent="0" algn="ctr" rtl="0">
              <a:lnSpc>
                <a:spcPct val="100000"/>
              </a:lnSpc>
              <a:spcBef>
                <a:spcPts val="0"/>
              </a:spcBef>
              <a:spcAft>
                <a:spcPts val="0"/>
              </a:spcAft>
              <a:buClr>
                <a:srgbClr val="000000"/>
              </a:buClr>
              <a:buSzPts val="1000"/>
              <a:buFont typeface="Arial"/>
              <a:buNone/>
              <a:defRPr sz="1000" b="1" i="0" u="none" strike="noStrike" cap="none">
                <a:solidFill>
                  <a:schemeClr val="dk1"/>
                </a:solidFill>
                <a:latin typeface="Verdana"/>
                <a:ea typeface="Verdana"/>
                <a:cs typeface="Verdana"/>
                <a:sym typeface="Verdana"/>
              </a:defRPr>
            </a:lvl5pPr>
            <a:lvl6pPr marL="0" marR="0" lvl="5" indent="0" algn="ctr" rtl="0">
              <a:lnSpc>
                <a:spcPct val="100000"/>
              </a:lnSpc>
              <a:spcBef>
                <a:spcPts val="0"/>
              </a:spcBef>
              <a:spcAft>
                <a:spcPts val="0"/>
              </a:spcAft>
              <a:buClr>
                <a:srgbClr val="000000"/>
              </a:buClr>
              <a:buSzPts val="1000"/>
              <a:buFont typeface="Arial"/>
              <a:buNone/>
              <a:defRPr sz="1000" b="1" i="0" u="none" strike="noStrike" cap="none">
                <a:solidFill>
                  <a:schemeClr val="dk1"/>
                </a:solidFill>
                <a:latin typeface="Verdana"/>
                <a:ea typeface="Verdana"/>
                <a:cs typeface="Verdana"/>
                <a:sym typeface="Verdana"/>
              </a:defRPr>
            </a:lvl6pPr>
            <a:lvl7pPr marL="0" marR="0" lvl="6" indent="0" algn="ctr" rtl="0">
              <a:lnSpc>
                <a:spcPct val="100000"/>
              </a:lnSpc>
              <a:spcBef>
                <a:spcPts val="0"/>
              </a:spcBef>
              <a:spcAft>
                <a:spcPts val="0"/>
              </a:spcAft>
              <a:buClr>
                <a:srgbClr val="000000"/>
              </a:buClr>
              <a:buSzPts val="1000"/>
              <a:buFont typeface="Arial"/>
              <a:buNone/>
              <a:defRPr sz="1000" b="1" i="0" u="none" strike="noStrike" cap="none">
                <a:solidFill>
                  <a:schemeClr val="dk1"/>
                </a:solidFill>
                <a:latin typeface="Verdana"/>
                <a:ea typeface="Verdana"/>
                <a:cs typeface="Verdana"/>
                <a:sym typeface="Verdana"/>
              </a:defRPr>
            </a:lvl7pPr>
            <a:lvl8pPr marL="0" marR="0" lvl="7" indent="0" algn="ctr" rtl="0">
              <a:lnSpc>
                <a:spcPct val="100000"/>
              </a:lnSpc>
              <a:spcBef>
                <a:spcPts val="0"/>
              </a:spcBef>
              <a:spcAft>
                <a:spcPts val="0"/>
              </a:spcAft>
              <a:buClr>
                <a:srgbClr val="000000"/>
              </a:buClr>
              <a:buSzPts val="1000"/>
              <a:buFont typeface="Arial"/>
              <a:buNone/>
              <a:defRPr sz="1000" b="1" i="0" u="none" strike="noStrike" cap="none">
                <a:solidFill>
                  <a:schemeClr val="dk1"/>
                </a:solidFill>
                <a:latin typeface="Verdana"/>
                <a:ea typeface="Verdana"/>
                <a:cs typeface="Verdana"/>
                <a:sym typeface="Verdana"/>
              </a:defRPr>
            </a:lvl8pPr>
            <a:lvl9pPr marL="0" marR="0" lvl="8" indent="0" algn="ctr" rtl="0">
              <a:lnSpc>
                <a:spcPct val="100000"/>
              </a:lnSpc>
              <a:spcBef>
                <a:spcPts val="0"/>
              </a:spcBef>
              <a:spcAft>
                <a:spcPts val="0"/>
              </a:spcAft>
              <a:buClr>
                <a:srgbClr val="000000"/>
              </a:buClr>
              <a:buSzPts val="1000"/>
              <a:buFont typeface="Arial"/>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
        <p:nvSpPr>
          <p:cNvPr id="113" name="Google Shape;113;p2"/>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1pPr>
            <a:lvl2pPr marR="0" lvl="1"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2pPr>
            <a:lvl3pPr marR="0" lvl="2"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3pPr>
            <a:lvl4pPr marR="0" lvl="3"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4pPr>
            <a:lvl5pPr marR="0" lvl="4"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5pPr>
            <a:lvl6pPr marR="0" lvl="5"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6pPr>
            <a:lvl7pPr marR="0" lvl="6"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7pPr>
            <a:lvl8pPr marR="0" lvl="7"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8pPr>
            <a:lvl9pPr marR="0" lvl="8"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9pPr>
          </a:lstStyle>
          <a:p>
            <a:endParaRPr/>
          </a:p>
        </p:txBody>
      </p:sp>
      <p:sp>
        <p:nvSpPr>
          <p:cNvPr id="114" name="Google Shape;114;p2"/>
          <p:cNvSpPr txBox="1"/>
          <p:nvPr/>
        </p:nvSpPr>
        <p:spPr>
          <a:xfrm>
            <a:off x="10871200" y="261938"/>
            <a:ext cx="132080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Verdana"/>
                <a:ea typeface="Verdana"/>
                <a:cs typeface="Verdana"/>
                <a:sym typeface="Verdana"/>
              </a:rPr>
              <a:t>LOGO</a:t>
            </a:r>
            <a:endParaRPr sz="1400" b="0" i="0" u="none" strike="noStrike" cap="none">
              <a:solidFill>
                <a:srgbClr val="000000"/>
              </a:solidFill>
              <a:latin typeface="Arial"/>
              <a:ea typeface="Arial"/>
              <a:cs typeface="Arial"/>
              <a:sym typeface="Arial"/>
            </a:endParaRPr>
          </a:p>
        </p:txBody>
      </p:sp>
      <p:sp>
        <p:nvSpPr>
          <p:cNvPr id="115" name="Google Shape;115;p2"/>
          <p:cNvSpPr/>
          <p:nvPr/>
        </p:nvSpPr>
        <p:spPr>
          <a:xfrm rot="5400000">
            <a:off x="11244528" y="-261673"/>
            <a:ext cx="284162" cy="1001183"/>
          </a:xfrm>
          <a:prstGeom prst="moon">
            <a:avLst>
              <a:gd name="adj" fmla="val 21208"/>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
          <p:cNvSpPr txBox="1">
            <a:spLocks noGrp="1"/>
          </p:cNvSpPr>
          <p:nvPr>
            <p:ph type="ctrTitle"/>
          </p:nvPr>
        </p:nvSpPr>
        <p:spPr>
          <a:xfrm>
            <a:off x="2848495" y="533401"/>
            <a:ext cx="7848600" cy="1795463"/>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dirty="0">
                <a:solidFill>
                  <a:srgbClr val="FF0000"/>
                </a:solidFill>
              </a:rPr>
              <a:t>SEMINAR CÁC VẤN ĐỀ HIỆN ĐẠI CỦA CÔNG NGHỆ PHẦN MỀM</a:t>
            </a:r>
            <a:endParaRPr sz="3200" dirty="0">
              <a:solidFill>
                <a:srgbClr val="FF0000"/>
              </a:solidFill>
            </a:endParaRPr>
          </a:p>
        </p:txBody>
      </p:sp>
      <p:sp>
        <p:nvSpPr>
          <p:cNvPr id="195" name="Google Shape;195;p1"/>
          <p:cNvSpPr/>
          <p:nvPr/>
        </p:nvSpPr>
        <p:spPr>
          <a:xfrm>
            <a:off x="4191000" y="6019800"/>
            <a:ext cx="47244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GVGD: ThS. Huỳnh Tuấn Anh</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400"/>
              </a:spcBef>
              <a:spcAft>
                <a:spcPts val="0"/>
              </a:spcAft>
              <a:buNone/>
            </a:pPr>
            <a:endParaRPr sz="2000" b="1" i="0" u="none" strike="noStrike" cap="none">
              <a:solidFill>
                <a:schemeClr val="lt1"/>
              </a:solidFill>
              <a:latin typeface="Arial"/>
              <a:ea typeface="Arial"/>
              <a:cs typeface="Arial"/>
              <a:sym typeface="Arial"/>
            </a:endParaRPr>
          </a:p>
        </p:txBody>
      </p:sp>
      <p:sp>
        <p:nvSpPr>
          <p:cNvPr id="196" name="Google Shape;196;p1"/>
          <p:cNvSpPr txBox="1"/>
          <p:nvPr/>
        </p:nvSpPr>
        <p:spPr>
          <a:xfrm>
            <a:off x="2667000" y="2209801"/>
            <a:ext cx="7848600" cy="1795463"/>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000" b="1" i="0" u="none" strike="noStrike" cap="none">
                <a:solidFill>
                  <a:srgbClr val="35558D"/>
                </a:solidFill>
                <a:latin typeface="Verdana"/>
                <a:ea typeface="Verdana"/>
                <a:cs typeface="Verdana"/>
                <a:sym typeface="Verdana"/>
              </a:rPr>
              <a:t>BUỔI 1</a:t>
            </a:r>
            <a:br>
              <a:rPr lang="en-US" sz="4000" b="1" i="0" u="none" strike="noStrike" cap="none">
                <a:solidFill>
                  <a:srgbClr val="35558D"/>
                </a:solidFill>
                <a:latin typeface="Verdana"/>
                <a:ea typeface="Verdana"/>
                <a:cs typeface="Verdana"/>
                <a:sym typeface="Verdana"/>
              </a:rPr>
            </a:br>
            <a:r>
              <a:rPr lang="en-US" sz="4000" b="1" i="0" u="none" strike="noStrike" cap="none">
                <a:solidFill>
                  <a:srgbClr val="35558D"/>
                </a:solidFill>
                <a:latin typeface="Verdana"/>
                <a:ea typeface="Verdana"/>
                <a:cs typeface="Verdana"/>
                <a:sym typeface="Verdana"/>
              </a:rPr>
              <a:t>GIỚI THIỆU MÔN HỌC</a:t>
            </a:r>
            <a:endParaRPr sz="4000" b="1" i="0" u="none" strike="noStrike" cap="none">
              <a:solidFill>
                <a:srgbClr val="35558D"/>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7"/>
          <p:cNvSpPr txBox="1">
            <a:spLocks noGrp="1"/>
          </p:cNvSpPr>
          <p:nvPr>
            <p:ph type="title"/>
          </p:nvPr>
        </p:nvSpPr>
        <p:spPr>
          <a:xfrm>
            <a:off x="2071688" y="319088"/>
            <a:ext cx="7162800" cy="5635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2800"/>
              <a:t>Giới thiệu chung</a:t>
            </a:r>
            <a:endParaRPr sz="2800"/>
          </a:p>
        </p:txBody>
      </p:sp>
      <p:sp>
        <p:nvSpPr>
          <p:cNvPr id="216" name="Google Shape;216;p17"/>
          <p:cNvSpPr txBox="1">
            <a:spLocks noGrp="1"/>
          </p:cNvSpPr>
          <p:nvPr>
            <p:ph type="body" idx="1"/>
          </p:nvPr>
        </p:nvSpPr>
        <p:spPr>
          <a:xfrm>
            <a:off x="1981200" y="1076326"/>
            <a:ext cx="8229600" cy="5248275"/>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SzPts val="2000"/>
              <a:buChar char="❖"/>
            </a:pPr>
            <a:r>
              <a:rPr lang="en-US" sz="2000" dirty="0" err="1">
                <a:solidFill>
                  <a:schemeClr val="accent1"/>
                </a:solidFill>
              </a:rPr>
              <a:t>Mục</a:t>
            </a:r>
            <a:r>
              <a:rPr lang="en-US" sz="2000" dirty="0">
                <a:solidFill>
                  <a:schemeClr val="accent1"/>
                </a:solidFill>
              </a:rPr>
              <a:t> </a:t>
            </a:r>
            <a:r>
              <a:rPr lang="en-US" sz="2000" dirty="0" err="1">
                <a:solidFill>
                  <a:schemeClr val="accent1"/>
                </a:solidFill>
              </a:rPr>
              <a:t>tiêu</a:t>
            </a:r>
            <a:r>
              <a:rPr lang="en-US" sz="2000" dirty="0">
                <a:solidFill>
                  <a:schemeClr val="accent1"/>
                </a:solidFill>
              </a:rPr>
              <a:t> </a:t>
            </a:r>
            <a:r>
              <a:rPr lang="en-US" sz="2000" dirty="0" err="1">
                <a:solidFill>
                  <a:schemeClr val="accent1"/>
                </a:solidFill>
              </a:rPr>
              <a:t>môn</a:t>
            </a:r>
            <a:r>
              <a:rPr lang="en-US" sz="2000" dirty="0">
                <a:solidFill>
                  <a:schemeClr val="accent1"/>
                </a:solidFill>
              </a:rPr>
              <a:t> </a:t>
            </a:r>
            <a:r>
              <a:rPr lang="en-US" sz="2000" dirty="0" err="1">
                <a:solidFill>
                  <a:schemeClr val="accent1"/>
                </a:solidFill>
              </a:rPr>
              <a:t>học</a:t>
            </a:r>
            <a:endParaRPr sz="2000" dirty="0">
              <a:solidFill>
                <a:srgbClr val="33CCFF"/>
              </a:solidFill>
            </a:endParaRPr>
          </a:p>
          <a:p>
            <a:pPr marL="742950" lvl="1" indent="-285750" algn="just" rtl="0">
              <a:lnSpc>
                <a:spcPct val="100000"/>
              </a:lnSpc>
              <a:spcBef>
                <a:spcPts val="400"/>
              </a:spcBef>
              <a:spcAft>
                <a:spcPts val="0"/>
              </a:spcAft>
              <a:buSzPts val="2000"/>
              <a:buChar char="▪"/>
            </a:pPr>
            <a:r>
              <a:rPr lang="vi-VN" sz="2000" dirty="0"/>
              <a:t>﻿Môn học có thể cung cấp cho người học cái nhìn tổng quan về các vấn đề hiện đại của lĩnh vực phát triển phần mềm trong giai đoạn hiện nay. Sinh viên sau khi hoàn thành môn học có thể:</a:t>
            </a:r>
          </a:p>
          <a:p>
            <a:pPr marL="742950" lvl="1" indent="-285750" algn="just" rtl="0">
              <a:lnSpc>
                <a:spcPct val="100000"/>
              </a:lnSpc>
              <a:spcBef>
                <a:spcPts val="400"/>
              </a:spcBef>
              <a:spcAft>
                <a:spcPts val="0"/>
              </a:spcAft>
              <a:buSzPts val="2000"/>
              <a:buChar char="▪"/>
            </a:pPr>
            <a:r>
              <a:rPr lang="vi-VN" sz="2000" dirty="0"/>
              <a:t>- Có khả năng tìm hiểu một vấn đề mới</a:t>
            </a:r>
          </a:p>
          <a:p>
            <a:pPr marL="742950" lvl="1" indent="-285750" algn="just" rtl="0">
              <a:lnSpc>
                <a:spcPct val="100000"/>
              </a:lnSpc>
              <a:spcBef>
                <a:spcPts val="400"/>
              </a:spcBef>
              <a:spcAft>
                <a:spcPts val="0"/>
              </a:spcAft>
              <a:buSzPts val="2000"/>
              <a:buChar char="▪"/>
            </a:pPr>
            <a:r>
              <a:rPr lang="vi-VN" sz="2000" dirty="0"/>
              <a:t>- Có khả năng viết bào cáo, trình bày vấn đê tìm hiểu….</a:t>
            </a:r>
            <a:r>
              <a:rPr lang="en-US" sz="2000" dirty="0"/>
              <a:t>.</a:t>
            </a:r>
            <a:endParaRPr dirty="0"/>
          </a:p>
          <a:p>
            <a:pPr marL="342900" lvl="0" indent="-342900" algn="just" rtl="0">
              <a:lnSpc>
                <a:spcPct val="100000"/>
              </a:lnSpc>
              <a:spcBef>
                <a:spcPts val="400"/>
              </a:spcBef>
              <a:spcAft>
                <a:spcPts val="0"/>
              </a:spcAft>
              <a:buSzPts val="2000"/>
              <a:buChar char="❖"/>
            </a:pPr>
            <a:r>
              <a:rPr lang="en-US" sz="2000" dirty="0" err="1">
                <a:solidFill>
                  <a:schemeClr val="accent1"/>
                </a:solidFill>
              </a:rPr>
              <a:t>Số</a:t>
            </a:r>
            <a:r>
              <a:rPr lang="en-US" sz="2000" dirty="0">
                <a:solidFill>
                  <a:schemeClr val="accent1"/>
                </a:solidFill>
              </a:rPr>
              <a:t> </a:t>
            </a:r>
            <a:r>
              <a:rPr lang="en-US" sz="2000" dirty="0" err="1">
                <a:solidFill>
                  <a:schemeClr val="accent1"/>
                </a:solidFill>
              </a:rPr>
              <a:t>đơn</a:t>
            </a:r>
            <a:r>
              <a:rPr lang="en-US" sz="2000" dirty="0">
                <a:solidFill>
                  <a:schemeClr val="accent1"/>
                </a:solidFill>
              </a:rPr>
              <a:t> </a:t>
            </a:r>
            <a:r>
              <a:rPr lang="en-US" sz="2000" dirty="0" err="1">
                <a:solidFill>
                  <a:schemeClr val="accent1"/>
                </a:solidFill>
              </a:rPr>
              <a:t>vị</a:t>
            </a:r>
            <a:r>
              <a:rPr lang="en-US" sz="2000" dirty="0">
                <a:solidFill>
                  <a:schemeClr val="accent1"/>
                </a:solidFill>
              </a:rPr>
              <a:t> </a:t>
            </a:r>
            <a:r>
              <a:rPr lang="en-US" sz="2000" dirty="0" err="1">
                <a:solidFill>
                  <a:schemeClr val="accent1"/>
                </a:solidFill>
              </a:rPr>
              <a:t>học</a:t>
            </a:r>
            <a:r>
              <a:rPr lang="en-US" sz="2000" dirty="0">
                <a:solidFill>
                  <a:schemeClr val="accent1"/>
                </a:solidFill>
              </a:rPr>
              <a:t> </a:t>
            </a:r>
            <a:r>
              <a:rPr lang="en-US" sz="2000" dirty="0" err="1">
                <a:solidFill>
                  <a:schemeClr val="accent1"/>
                </a:solidFill>
              </a:rPr>
              <a:t>trình</a:t>
            </a:r>
            <a:endParaRPr dirty="0"/>
          </a:p>
          <a:p>
            <a:pPr marL="742950" lvl="1" indent="-285750" algn="just" rtl="0">
              <a:lnSpc>
                <a:spcPct val="100000"/>
              </a:lnSpc>
              <a:spcBef>
                <a:spcPts val="400"/>
              </a:spcBef>
              <a:spcAft>
                <a:spcPts val="0"/>
              </a:spcAft>
              <a:buSzPts val="2000"/>
              <a:buChar char="▪"/>
            </a:pPr>
            <a:r>
              <a:rPr lang="en-US" sz="2000" dirty="0"/>
              <a:t>4 </a:t>
            </a:r>
            <a:r>
              <a:rPr lang="en-US" sz="2000" dirty="0" err="1"/>
              <a:t>tín</a:t>
            </a:r>
            <a:r>
              <a:rPr lang="en-US" sz="2000" dirty="0"/>
              <a:t> </a:t>
            </a:r>
            <a:r>
              <a:rPr lang="en-US" sz="2000" dirty="0" err="1"/>
              <a:t>chỉ</a:t>
            </a:r>
            <a:r>
              <a:rPr lang="en-US" sz="2000" dirty="0"/>
              <a:t> (4 </a:t>
            </a:r>
            <a:r>
              <a:rPr lang="en-US" sz="2000" dirty="0" err="1"/>
              <a:t>tín</a:t>
            </a:r>
            <a:r>
              <a:rPr lang="en-US" sz="2000" dirty="0"/>
              <a:t> </a:t>
            </a:r>
            <a:r>
              <a:rPr lang="en-US" sz="2000" dirty="0" err="1"/>
              <a:t>chỉ</a:t>
            </a:r>
            <a:r>
              <a:rPr lang="en-US" sz="2000" dirty="0"/>
              <a:t> </a:t>
            </a:r>
            <a:r>
              <a:rPr lang="en-US" sz="2000" dirty="0" err="1"/>
              <a:t>lý</a:t>
            </a:r>
            <a:r>
              <a:rPr lang="en-US" sz="2000" dirty="0"/>
              <a:t> </a:t>
            </a:r>
            <a:r>
              <a:rPr lang="en-US" sz="2000" dirty="0" err="1"/>
              <a:t>thuyết</a:t>
            </a:r>
            <a:r>
              <a:rPr lang="en-US" sz="2000" dirty="0"/>
              <a:t>  + 0 </a:t>
            </a:r>
            <a:r>
              <a:rPr lang="en-US" sz="2000" dirty="0" err="1"/>
              <a:t>tín</a:t>
            </a:r>
            <a:r>
              <a:rPr lang="en-US" sz="2000" dirty="0"/>
              <a:t> </a:t>
            </a:r>
            <a:r>
              <a:rPr lang="en-US" sz="2000" dirty="0" err="1"/>
              <a:t>chỉ</a:t>
            </a:r>
            <a:r>
              <a:rPr lang="en-US" sz="2000" dirty="0"/>
              <a:t> </a:t>
            </a:r>
            <a:r>
              <a:rPr lang="en-US" sz="2000" dirty="0" err="1"/>
              <a:t>thực</a:t>
            </a:r>
            <a:r>
              <a:rPr lang="en-US" sz="2000" dirty="0"/>
              <a:t> </a:t>
            </a:r>
            <a:r>
              <a:rPr lang="en-US" sz="2000" dirty="0" err="1"/>
              <a:t>hành</a:t>
            </a:r>
            <a:r>
              <a:rPr lang="en-US" sz="2000" dirty="0"/>
              <a:t>)	</a:t>
            </a:r>
            <a:endParaRPr dirty="0"/>
          </a:p>
          <a:p>
            <a:pPr marL="342900" lvl="0" indent="-342900" algn="just" rtl="0">
              <a:lnSpc>
                <a:spcPct val="100000"/>
              </a:lnSpc>
              <a:spcBef>
                <a:spcPts val="400"/>
              </a:spcBef>
              <a:spcAft>
                <a:spcPts val="0"/>
              </a:spcAft>
              <a:buSzPts val="2000"/>
              <a:buChar char="❖"/>
            </a:pPr>
            <a:r>
              <a:rPr lang="en-US" sz="2000" dirty="0" err="1">
                <a:solidFill>
                  <a:schemeClr val="accent1"/>
                </a:solidFill>
              </a:rPr>
              <a:t>Môn</a:t>
            </a:r>
            <a:r>
              <a:rPr lang="en-US" sz="2000" dirty="0">
                <a:solidFill>
                  <a:schemeClr val="accent1"/>
                </a:solidFill>
              </a:rPr>
              <a:t> </a:t>
            </a:r>
            <a:r>
              <a:rPr lang="en-US" sz="2000" dirty="0" err="1">
                <a:solidFill>
                  <a:schemeClr val="accent1"/>
                </a:solidFill>
              </a:rPr>
              <a:t>học</a:t>
            </a:r>
            <a:r>
              <a:rPr lang="en-US" sz="2000" dirty="0">
                <a:solidFill>
                  <a:schemeClr val="accent1"/>
                </a:solidFill>
              </a:rPr>
              <a:t> </a:t>
            </a:r>
            <a:r>
              <a:rPr lang="en-US" sz="2000" dirty="0" err="1">
                <a:solidFill>
                  <a:schemeClr val="accent1"/>
                </a:solidFill>
              </a:rPr>
              <a:t>trước</a:t>
            </a:r>
            <a:endParaRPr sz="2000" dirty="0"/>
          </a:p>
          <a:p>
            <a:pPr marL="742950" lvl="1" indent="-285750" algn="just" rtl="0">
              <a:lnSpc>
                <a:spcPct val="100000"/>
              </a:lnSpc>
              <a:spcBef>
                <a:spcPts val="400"/>
              </a:spcBef>
              <a:spcAft>
                <a:spcPts val="0"/>
              </a:spcAft>
              <a:buSzPts val="2000"/>
              <a:buChar char="▪"/>
            </a:pPr>
            <a:r>
              <a:rPr lang="vi-VN" sz="2000" dirty="0"/>
              <a:t>﻿Nhập môn Công nghệ Phần mềm</a:t>
            </a:r>
          </a:p>
          <a:p>
            <a:pPr marL="742950" lvl="1" indent="-285750" algn="just" rtl="0">
              <a:lnSpc>
                <a:spcPct val="100000"/>
              </a:lnSpc>
              <a:spcBef>
                <a:spcPts val="400"/>
              </a:spcBef>
              <a:spcAft>
                <a:spcPts val="0"/>
              </a:spcAft>
              <a:buSzPts val="2000"/>
              <a:buChar char="▪"/>
            </a:pPr>
            <a:r>
              <a:rPr lang="vi-VN" sz="2000"/>
              <a:t>Phương pháp phát </a:t>
            </a:r>
            <a:r>
              <a:rPr lang="vi-VN" sz="2000" dirty="0"/>
              <a:t>triển Phần mềm hướng đối tượng</a:t>
            </a:r>
            <a:endParaRPr sz="2000" dirty="0"/>
          </a:p>
        </p:txBody>
      </p:sp>
      <p:sp>
        <p:nvSpPr>
          <p:cNvPr id="217" name="Google Shape;217;p17"/>
          <p:cNvSpPr txBox="1">
            <a:spLocks noGrp="1"/>
          </p:cNvSpPr>
          <p:nvPr>
            <p:ph type="sldNum" idx="12"/>
          </p:nvPr>
        </p:nvSpPr>
        <p:spPr>
          <a:xfrm>
            <a:off x="5181600" y="6386514"/>
            <a:ext cx="2133600" cy="211137"/>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000"/>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8e6a01cd38_2_117"/>
          <p:cNvSpPr txBox="1">
            <a:spLocks noGrp="1"/>
          </p:cNvSpPr>
          <p:nvPr>
            <p:ph type="title"/>
          </p:nvPr>
        </p:nvSpPr>
        <p:spPr>
          <a:xfrm>
            <a:off x="2071688" y="319088"/>
            <a:ext cx="7162800" cy="5635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2800"/>
              <a:t>Hình thức kiểm tra và đánh giá</a:t>
            </a:r>
            <a:endParaRPr/>
          </a:p>
        </p:txBody>
      </p:sp>
      <p:sp>
        <p:nvSpPr>
          <p:cNvPr id="223" name="Google Shape;223;g8e6a01cd38_2_117"/>
          <p:cNvSpPr txBox="1">
            <a:spLocks noGrp="1"/>
          </p:cNvSpPr>
          <p:nvPr>
            <p:ph type="body" idx="1"/>
          </p:nvPr>
        </p:nvSpPr>
        <p:spPr>
          <a:xfrm>
            <a:off x="1981200" y="1371600"/>
            <a:ext cx="8458200" cy="398070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SzPts val="2000"/>
              <a:buChar char="❖"/>
            </a:pPr>
            <a:r>
              <a:rPr lang="en-US" sz="2000"/>
              <a:t>Quá trình: </a:t>
            </a:r>
            <a:r>
              <a:rPr lang="en-US" sz="2000">
                <a:solidFill>
                  <a:srgbClr val="FF0000"/>
                </a:solidFill>
              </a:rPr>
              <a:t>50%</a:t>
            </a:r>
            <a:endParaRPr/>
          </a:p>
          <a:p>
            <a:pPr marL="742950" lvl="1" indent="-285750" algn="just" rtl="0">
              <a:lnSpc>
                <a:spcPct val="100000"/>
              </a:lnSpc>
              <a:spcBef>
                <a:spcPts val="400"/>
              </a:spcBef>
              <a:spcAft>
                <a:spcPts val="0"/>
              </a:spcAft>
              <a:buSzPts val="2000"/>
              <a:buChar char="▪"/>
            </a:pPr>
            <a:r>
              <a:rPr lang="en-US" sz="2000">
                <a:solidFill>
                  <a:srgbClr val="4969D1"/>
                </a:solidFill>
              </a:rPr>
              <a:t>Kiểm tra trên lớp</a:t>
            </a:r>
            <a:endParaRPr/>
          </a:p>
          <a:p>
            <a:pPr marL="742950" lvl="1" indent="-285750" algn="just" rtl="0">
              <a:lnSpc>
                <a:spcPct val="100000"/>
              </a:lnSpc>
              <a:spcBef>
                <a:spcPts val="400"/>
              </a:spcBef>
              <a:spcAft>
                <a:spcPts val="0"/>
              </a:spcAft>
              <a:buSzPts val="2000"/>
              <a:buChar char="▪"/>
            </a:pPr>
            <a:r>
              <a:rPr lang="en-US" sz="2000">
                <a:solidFill>
                  <a:srgbClr val="4969D1"/>
                </a:solidFill>
              </a:rPr>
              <a:t>Bài tập về nhà</a:t>
            </a:r>
            <a:endParaRPr/>
          </a:p>
          <a:p>
            <a:pPr marL="342900" lvl="0" indent="-215900" algn="just" rtl="0">
              <a:lnSpc>
                <a:spcPct val="100000"/>
              </a:lnSpc>
              <a:spcBef>
                <a:spcPts val="400"/>
              </a:spcBef>
              <a:spcAft>
                <a:spcPts val="0"/>
              </a:spcAft>
              <a:buSzPts val="2000"/>
              <a:buNone/>
            </a:pPr>
            <a:endParaRPr sz="2000"/>
          </a:p>
          <a:p>
            <a:pPr marL="342900" lvl="0" indent="-342900" algn="just" rtl="0">
              <a:lnSpc>
                <a:spcPct val="100000"/>
              </a:lnSpc>
              <a:spcBef>
                <a:spcPts val="400"/>
              </a:spcBef>
              <a:spcAft>
                <a:spcPts val="0"/>
              </a:spcAft>
              <a:buSzPts val="2000"/>
              <a:buChar char="❖"/>
            </a:pPr>
            <a:r>
              <a:rPr lang="en-US" sz="2000"/>
              <a:t>Cuối kì: </a:t>
            </a:r>
            <a:r>
              <a:rPr lang="en-US" sz="2000">
                <a:solidFill>
                  <a:srgbClr val="FF0000"/>
                </a:solidFill>
              </a:rPr>
              <a:t>50%</a:t>
            </a:r>
            <a:r>
              <a:rPr lang="en-US" sz="2000"/>
              <a:t> (Đồ án)</a:t>
            </a:r>
            <a:endParaRPr sz="2000"/>
          </a:p>
          <a:p>
            <a:pPr marL="342900" lvl="0" indent="-215900" algn="just" rtl="0">
              <a:lnSpc>
                <a:spcPct val="100000"/>
              </a:lnSpc>
              <a:spcBef>
                <a:spcPts val="400"/>
              </a:spcBef>
              <a:spcAft>
                <a:spcPts val="0"/>
              </a:spcAft>
              <a:buSzPts val="2000"/>
              <a:buNone/>
            </a:pPr>
            <a:endParaRPr sz="2000"/>
          </a:p>
          <a:p>
            <a:pPr marL="342900" lvl="0" indent="-342900" algn="just" rtl="0">
              <a:lnSpc>
                <a:spcPct val="100000"/>
              </a:lnSpc>
              <a:spcBef>
                <a:spcPts val="400"/>
              </a:spcBef>
              <a:spcAft>
                <a:spcPts val="0"/>
              </a:spcAft>
              <a:buSzPts val="2000"/>
              <a:buChar char="❖"/>
            </a:pPr>
            <a:r>
              <a:rPr lang="en-US" sz="2000"/>
              <a:t>Nhóm 2 – 3 sv</a:t>
            </a:r>
            <a:endParaRPr/>
          </a:p>
          <a:p>
            <a:pPr marL="342900" lvl="0" indent="-215900" algn="just" rtl="0">
              <a:lnSpc>
                <a:spcPct val="100000"/>
              </a:lnSpc>
              <a:spcBef>
                <a:spcPts val="400"/>
              </a:spcBef>
              <a:spcAft>
                <a:spcPts val="0"/>
              </a:spcAft>
              <a:buSzPts val="2000"/>
              <a:buNone/>
            </a:pPr>
            <a:endParaRPr sz="2000">
              <a:solidFill>
                <a:schemeClr val="lt1"/>
              </a:solidFill>
            </a:endParaRPr>
          </a:p>
          <a:p>
            <a:pPr marL="342900" lvl="0" indent="-342900" algn="just" rtl="0">
              <a:lnSpc>
                <a:spcPct val="100000"/>
              </a:lnSpc>
              <a:spcBef>
                <a:spcPts val="400"/>
              </a:spcBef>
              <a:spcAft>
                <a:spcPts val="0"/>
              </a:spcAft>
              <a:buSzPts val="2000"/>
              <a:buChar char="❖"/>
            </a:pPr>
            <a:r>
              <a:rPr lang="en-US" sz="2000"/>
              <a:t>Kiểm tra tiến độ: </a:t>
            </a:r>
            <a:r>
              <a:rPr lang="en-US" sz="2000">
                <a:solidFill>
                  <a:srgbClr val="FF0000"/>
                </a:solidFill>
              </a:rPr>
              <a:t>tuần 8</a:t>
            </a:r>
            <a:endParaRPr/>
          </a:p>
        </p:txBody>
      </p:sp>
      <p:sp>
        <p:nvSpPr>
          <p:cNvPr id="224" name="Google Shape;224;g8e6a01cd38_2_117"/>
          <p:cNvSpPr txBox="1">
            <a:spLocks noGrp="1"/>
          </p:cNvSpPr>
          <p:nvPr>
            <p:ph type="sldNum" idx="12"/>
          </p:nvPr>
        </p:nvSpPr>
        <p:spPr>
          <a:xfrm>
            <a:off x="5181600" y="6386514"/>
            <a:ext cx="2133600" cy="211137"/>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000"/>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8e6a01cd38_2_123"/>
          <p:cNvSpPr txBox="1">
            <a:spLocks noGrp="1"/>
          </p:cNvSpPr>
          <p:nvPr>
            <p:ph type="title"/>
          </p:nvPr>
        </p:nvSpPr>
        <p:spPr>
          <a:xfrm>
            <a:off x="2071688" y="319088"/>
            <a:ext cx="7162800" cy="5635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Công cụ thực hành</a:t>
            </a:r>
            <a:endParaRPr/>
          </a:p>
        </p:txBody>
      </p:sp>
      <p:sp>
        <p:nvSpPr>
          <p:cNvPr id="237" name="Google Shape;237;g8e6a01cd38_2_123"/>
          <p:cNvSpPr txBox="1">
            <a:spLocks noGrp="1"/>
          </p:cNvSpPr>
          <p:nvPr>
            <p:ph type="body" idx="1"/>
          </p:nvPr>
        </p:nvSpPr>
        <p:spPr>
          <a:xfrm>
            <a:off x="1004888" y="1138240"/>
            <a:ext cx="8229600" cy="452727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800"/>
              <a:buChar char="❖"/>
            </a:pPr>
            <a:r>
              <a:rPr lang="en-US" dirty="0"/>
              <a:t>Android SDK/iOS SDK</a:t>
            </a:r>
            <a:endParaRPr dirty="0"/>
          </a:p>
          <a:p>
            <a:pPr marL="342900" lvl="0" indent="-342900" algn="l" rtl="0">
              <a:lnSpc>
                <a:spcPct val="100000"/>
              </a:lnSpc>
              <a:spcBef>
                <a:spcPts val="600"/>
              </a:spcBef>
              <a:spcAft>
                <a:spcPts val="0"/>
              </a:spcAft>
              <a:buSzPts val="2800"/>
              <a:buChar char="❖"/>
            </a:pPr>
            <a:r>
              <a:rPr lang="en-US" dirty="0"/>
              <a:t>React Native SDK, Flutter SDK</a:t>
            </a:r>
            <a:endParaRPr dirty="0"/>
          </a:p>
          <a:p>
            <a:pPr marL="342900" lvl="0" indent="-342900" algn="l" rtl="0">
              <a:lnSpc>
                <a:spcPct val="100000"/>
              </a:lnSpc>
              <a:spcBef>
                <a:spcPts val="600"/>
              </a:spcBef>
              <a:spcAft>
                <a:spcPts val="0"/>
              </a:spcAft>
              <a:buSzPts val="2800"/>
              <a:buChar char="❖"/>
            </a:pPr>
            <a:r>
              <a:rPr lang="en-US" dirty="0"/>
              <a:t>Android Studio/</a:t>
            </a:r>
            <a:r>
              <a:rPr lang="en-US" dirty="0" err="1"/>
              <a:t>Xcode</a:t>
            </a:r>
            <a:endParaRPr dirty="0"/>
          </a:p>
          <a:p>
            <a:pPr marL="342900" lvl="0" indent="-342900" algn="l" rtl="0">
              <a:lnSpc>
                <a:spcPct val="100000"/>
              </a:lnSpc>
              <a:spcBef>
                <a:spcPts val="600"/>
              </a:spcBef>
              <a:spcAft>
                <a:spcPts val="0"/>
              </a:spcAft>
              <a:buSzPts val="2800"/>
              <a:buChar char="❖"/>
            </a:pPr>
            <a:r>
              <a:rPr lang="en-US" dirty="0"/>
              <a:t>IntelliJ IDEA</a:t>
            </a:r>
            <a:endParaRPr dirty="0"/>
          </a:p>
          <a:p>
            <a:pPr marL="342900" lvl="0" indent="-342900" algn="l" rtl="0">
              <a:lnSpc>
                <a:spcPct val="100000"/>
              </a:lnSpc>
              <a:spcBef>
                <a:spcPts val="600"/>
              </a:spcBef>
              <a:spcAft>
                <a:spcPts val="600"/>
              </a:spcAft>
              <a:buSzPts val="2800"/>
              <a:buChar char="❖"/>
            </a:pPr>
            <a:r>
              <a:rPr lang="en-US" dirty="0"/>
              <a:t>Windows -&gt; VMWare MacOS</a:t>
            </a:r>
          </a:p>
          <a:p>
            <a:pPr marL="342900" lvl="0" indent="-342900" algn="l" rtl="0">
              <a:lnSpc>
                <a:spcPct val="100000"/>
              </a:lnSpc>
              <a:spcBef>
                <a:spcPts val="600"/>
              </a:spcBef>
              <a:spcAft>
                <a:spcPts val="600"/>
              </a:spcAft>
              <a:buSzPts val="2800"/>
              <a:buChar char="❖"/>
            </a:pPr>
            <a:r>
              <a:rPr lang="en-US" dirty="0"/>
              <a:t>Visual Studio</a:t>
            </a:r>
            <a:endParaRPr dirty="0"/>
          </a:p>
        </p:txBody>
      </p:sp>
      <p:sp>
        <p:nvSpPr>
          <p:cNvPr id="238" name="Google Shape;238;g8e6a01cd38_2_123"/>
          <p:cNvSpPr txBox="1">
            <a:spLocks noGrp="1"/>
          </p:cNvSpPr>
          <p:nvPr>
            <p:ph type="sldNum" idx="12"/>
          </p:nvPr>
        </p:nvSpPr>
        <p:spPr>
          <a:xfrm>
            <a:off x="5181600" y="6386514"/>
            <a:ext cx="2133600" cy="211137"/>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000"/>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9"/>
          <p:cNvSpPr txBox="1">
            <a:spLocks noGrp="1"/>
          </p:cNvSpPr>
          <p:nvPr>
            <p:ph type="body" idx="1"/>
          </p:nvPr>
        </p:nvSpPr>
        <p:spPr>
          <a:xfrm>
            <a:off x="609600" y="1076325"/>
            <a:ext cx="10972800" cy="5248275"/>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SzPts val="1800"/>
              <a:buChar char="❖"/>
            </a:pPr>
            <a:endParaRPr dirty="0"/>
          </a:p>
        </p:txBody>
      </p:sp>
      <p:sp>
        <p:nvSpPr>
          <p:cNvPr id="244" name="Google Shape;244;p19"/>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t>5</a:t>
            </a:fld>
            <a:endParaRPr/>
          </a:p>
        </p:txBody>
      </p:sp>
      <p:sp>
        <p:nvSpPr>
          <p:cNvPr id="245" name="Google Shape;245;p19"/>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Đồ Án Tham Khảo</a:t>
            </a:r>
            <a:endParaRPr/>
          </a:p>
        </p:txBody>
      </p:sp>
    </p:spTree>
  </p:cSld>
  <p:clrMapOvr>
    <a:masterClrMapping/>
  </p:clrMapOvr>
</p:sld>
</file>

<file path=ppt/theme/theme1.xml><?xml version="1.0" encoding="utf-8"?>
<a:theme xmlns:a="http://schemas.openxmlformats.org/drawingml/2006/main" name="134TGp_report_diagram">
  <a:themeElements>
    <a:clrScheme name="134TGp_report_diagram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34TGp_report_diagram">
  <a:themeElements>
    <a:clrScheme name="134TGp_report_diagram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219</Words>
  <Application>Microsoft Macintosh PowerPoint</Application>
  <PresentationFormat>Widescreen</PresentationFormat>
  <Paragraphs>35</Paragraphs>
  <Slides>5</Slides>
  <Notes>5</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5</vt:i4>
      </vt:variant>
    </vt:vector>
  </HeadingPairs>
  <TitlesOfParts>
    <vt:vector size="11" baseType="lpstr">
      <vt:lpstr>Arial</vt:lpstr>
      <vt:lpstr>Noto Sans Symbols</vt:lpstr>
      <vt:lpstr>Verdana</vt:lpstr>
      <vt:lpstr>134TGp_report_diagram</vt:lpstr>
      <vt:lpstr>134TGp_report_diagram</vt:lpstr>
      <vt:lpstr>Photoshop.Image.6</vt:lpstr>
      <vt:lpstr>SEMINAR CÁC VẤN ĐỀ HIỆN ĐẠI CỦA CÔNG NGHỆ PHẦN MỀM</vt:lpstr>
      <vt:lpstr>Giới thiệu chung</vt:lpstr>
      <vt:lpstr>Hình thức kiểm tra và đánh giá</vt:lpstr>
      <vt:lpstr>Công cụ thực hành</vt:lpstr>
      <vt:lpstr>Đồ Án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CÁC VẤN ĐỀ HIỆN ĐẠI CỦA CÔNG NGHỆ PHẦN MỀM</dc:title>
  <dc:creator>Tran Minh Triet</dc:creator>
  <cp:lastModifiedBy>Huỳnh Tuấn Anh</cp:lastModifiedBy>
  <cp:revision>5</cp:revision>
  <dcterms:created xsi:type="dcterms:W3CDTF">2006-05-28T09:28:45Z</dcterms:created>
  <dcterms:modified xsi:type="dcterms:W3CDTF">2023-09-16T06:16:55Z</dcterms:modified>
</cp:coreProperties>
</file>