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88825" cy="6858000"/>
  <p:notesSz cx="6858000" cy="9144000"/>
  <p:embeddedFontLst>
    <p:embeddedFont>
      <p:font typeface="Calibri" panose="020F0502020204030204" pitchFamily="34" charset="0"/>
      <p:regular r:id="rId37"/>
      <p:bold r:id="rId38"/>
      <p:italic r:id="rId39"/>
      <p:boldItalic r:id="rId40"/>
    </p:embeddedFont>
    <p:embeddedFont>
      <p:font typeface="Josefin Sans" pitchFamily="2" charset="-93"/>
      <p:regular r:id="rId41"/>
      <p:bold r:id="rId42"/>
    </p:embeddedFont>
    <p:embeddedFont>
      <p:font typeface="Open Sans" panose="020B0606030504020204" pitchFamily="34" charset="0"/>
      <p:regular r:id="rId43"/>
      <p:bold r:id="rId44"/>
      <p:italic r:id="rId45"/>
      <p:boldItalic r:id="rId46"/>
    </p:embeddedFont>
    <p:embeddedFont>
      <p:font typeface="Tahoma" panose="020B0604030504040204" pitchFamily="3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Vqughia8dulJHBlG8Wtf4nTsgp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608" y="100"/>
      </p:cViewPr>
      <p:guideLst>
        <p:guide orient="horz" pos="2160"/>
        <p:guide pos="383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Tahoma"/>
                <a:ea typeface="Tahoma"/>
                <a:cs typeface="Tahoma"/>
                <a:sym typeface="Tahoma"/>
              </a:defRPr>
            </a:lvl1pPr>
            <a:lvl2pPr marL="914400" marR="0" lvl="1" indent="-228600" algn="l" rtl="0">
              <a:spcBef>
                <a:spcPts val="0"/>
              </a:spcBef>
              <a:spcAft>
                <a:spcPts val="0"/>
              </a:spcAft>
              <a:buSzPts val="1400"/>
              <a:buNone/>
              <a:defRPr sz="1600" b="0" i="0" u="none" strike="noStrike" cap="none">
                <a:solidFill>
                  <a:schemeClr val="dk1"/>
                </a:solidFill>
                <a:latin typeface="Tahoma"/>
                <a:ea typeface="Tahoma"/>
                <a:cs typeface="Tahoma"/>
                <a:sym typeface="Tahoma"/>
              </a:defRPr>
            </a:lvl2pPr>
            <a:lvl3pPr marL="1371600" marR="0" lvl="2" indent="-228600" algn="l" rtl="0">
              <a:spcBef>
                <a:spcPts val="0"/>
              </a:spcBef>
              <a:spcAft>
                <a:spcPts val="0"/>
              </a:spcAft>
              <a:buSzPts val="1400"/>
              <a:buNone/>
              <a:defRPr sz="1600" b="0" i="0" u="none" strike="noStrike" cap="none">
                <a:solidFill>
                  <a:schemeClr val="dk1"/>
                </a:solidFill>
                <a:latin typeface="Tahoma"/>
                <a:ea typeface="Tahoma"/>
                <a:cs typeface="Tahoma"/>
                <a:sym typeface="Tahoma"/>
              </a:defRPr>
            </a:lvl3pPr>
            <a:lvl4pPr marL="1828800" marR="0" lvl="3" indent="-228600" algn="l" rtl="0">
              <a:spcBef>
                <a:spcPts val="0"/>
              </a:spcBef>
              <a:spcAft>
                <a:spcPts val="0"/>
              </a:spcAft>
              <a:buSzPts val="1400"/>
              <a:buNone/>
              <a:defRPr sz="1600" b="0" i="0" u="none" strike="noStrike" cap="none">
                <a:solidFill>
                  <a:schemeClr val="dk1"/>
                </a:solidFill>
                <a:latin typeface="Tahoma"/>
                <a:ea typeface="Tahoma"/>
                <a:cs typeface="Tahoma"/>
                <a:sym typeface="Tahoma"/>
              </a:defRPr>
            </a:lvl4pPr>
            <a:lvl5pPr marL="2286000" marR="0" lvl="4" indent="-228600" algn="l" rtl="0">
              <a:spcBef>
                <a:spcPts val="0"/>
              </a:spcBef>
              <a:spcAft>
                <a:spcPts val="0"/>
              </a:spcAft>
              <a:buSzPts val="1400"/>
              <a:buNone/>
              <a:defRPr sz="1600" b="0" i="0" u="none" strike="noStrike" cap="none">
                <a:solidFill>
                  <a:schemeClr val="dk1"/>
                </a:solidFill>
                <a:latin typeface="Tahoma"/>
                <a:ea typeface="Tahoma"/>
                <a:cs typeface="Tahoma"/>
                <a:sym typeface="Tahoma"/>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Tahoma"/>
                <a:ea typeface="Tahoma"/>
                <a:cs typeface="Tahoma"/>
                <a:sym typeface="Tahoma"/>
              </a:rPr>
              <a:t>‹#›</a:t>
            </a:fld>
            <a:endParaRPr sz="1200" b="0" i="0" u="none" strike="noStrike" cap="none">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3" name="Google Shape;10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latin typeface="Calibri"/>
                <a:ea typeface="Calibri"/>
                <a:cs typeface="Calibri"/>
                <a:sym typeface="Calibri"/>
              </a:rPr>
              <a:t>1</a:t>
            </a:fld>
            <a:endParaRPr>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5" name="Google Shape;175;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latin typeface="Calibri"/>
                <a:ea typeface="Calibri"/>
                <a:cs typeface="Calibri"/>
                <a:sym typeface="Calibri"/>
              </a:rPr>
              <a:t>10</a:t>
            </a:fld>
            <a:endParaRPr>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83" name="Google Shape;183;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latin typeface="Calibri"/>
                <a:ea typeface="Calibri"/>
                <a:cs typeface="Calibri"/>
                <a:sym typeface="Calibri"/>
              </a:rPr>
              <a:t>11</a:t>
            </a:fld>
            <a:endParaRPr>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98" name="Google Shape;198;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latin typeface="Calibri"/>
                <a:ea typeface="Calibri"/>
                <a:cs typeface="Calibri"/>
                <a:sym typeface="Calibri"/>
              </a:rPr>
              <a:t>13</a:t>
            </a:fld>
            <a:endParaRPr>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06" name="Google Shape;20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latin typeface="Calibri"/>
                <a:ea typeface="Calibri"/>
                <a:cs typeface="Calibri"/>
                <a:sym typeface="Calibri"/>
              </a:rPr>
              <a:t>14</a:t>
            </a:fld>
            <a:endParaRPr>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430f0c82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11430f0c82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6" name="Google Shape;11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latin typeface="Calibri"/>
                <a:ea typeface="Calibri"/>
                <a:cs typeface="Calibri"/>
                <a:sym typeface="Calibri"/>
              </a:rPr>
              <a:t>3</a:t>
            </a:fld>
            <a:endParaRPr>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24" name="Google Shape;12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latin typeface="Calibri"/>
                <a:ea typeface="Calibri"/>
                <a:cs typeface="Calibri"/>
                <a:sym typeface="Calibri"/>
              </a:rPr>
              <a:t>4</a:t>
            </a:fld>
            <a:endParaRPr>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33" name="Google Shape;13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latin typeface="Calibri"/>
                <a:ea typeface="Calibri"/>
                <a:cs typeface="Calibri"/>
                <a:sym typeface="Calibri"/>
              </a:rPr>
              <a:t>5</a:t>
            </a:fld>
            <a:endParaRPr>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51" name="Google Shape;15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latin typeface="Calibri"/>
                <a:ea typeface="Calibri"/>
                <a:cs typeface="Calibri"/>
                <a:sym typeface="Calibri"/>
              </a:rPr>
              <a:t>7</a:t>
            </a:fld>
            <a:endParaRPr>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rang chiếu Tiêu đề" type="title">
  <p:cSld name="TITLE">
    <p:spTree>
      <p:nvGrpSpPr>
        <p:cNvPr id="1" name="Shape 19"/>
        <p:cNvGrpSpPr/>
        <p:nvPr/>
      </p:nvGrpSpPr>
      <p:grpSpPr>
        <a:xfrm>
          <a:off x="0" y="0"/>
          <a:ext cx="0" cy="0"/>
          <a:chOff x="0" y="0"/>
          <a:chExt cx="0" cy="0"/>
        </a:xfrm>
      </p:grpSpPr>
      <p:grpSp>
        <p:nvGrpSpPr>
          <p:cNvPr id="20" name="Google Shape;20;p17"/>
          <p:cNvGrpSpPr/>
          <p:nvPr/>
        </p:nvGrpSpPr>
        <p:grpSpPr>
          <a:xfrm>
            <a:off x="7516443" y="4145281"/>
            <a:ext cx="4686117" cy="2731406"/>
            <a:chOff x="5638800" y="3108960"/>
            <a:chExt cx="3515503" cy="2048555"/>
          </a:xfrm>
        </p:grpSpPr>
        <p:cxnSp>
          <p:nvCxnSpPr>
            <p:cNvPr id="21" name="Google Shape;21;p17"/>
            <p:cNvCxnSpPr/>
            <p:nvPr/>
          </p:nvCxnSpPr>
          <p:spPr>
            <a:xfrm rot="10800000" flipH="1">
              <a:off x="5638800" y="3108960"/>
              <a:ext cx="3515503" cy="2037116"/>
            </a:xfrm>
            <a:prstGeom prst="straightConnector1">
              <a:avLst/>
            </a:prstGeom>
            <a:noFill/>
            <a:ln w="38100" cap="flat" cmpd="sng">
              <a:solidFill>
                <a:srgbClr val="007272"/>
              </a:solidFill>
              <a:prstDash val="solid"/>
              <a:miter lim="800000"/>
              <a:headEnd type="none" w="sm" len="sm"/>
              <a:tailEnd type="none" w="sm" len="sm"/>
            </a:ln>
          </p:spPr>
        </p:cxnSp>
        <p:cxnSp>
          <p:nvCxnSpPr>
            <p:cNvPr id="22" name="Google Shape;22;p17"/>
            <p:cNvCxnSpPr/>
            <p:nvPr/>
          </p:nvCxnSpPr>
          <p:spPr>
            <a:xfrm rot="10800000" flipH="1">
              <a:off x="6004643" y="3333750"/>
              <a:ext cx="3149660" cy="1823765"/>
            </a:xfrm>
            <a:prstGeom prst="straightConnector1">
              <a:avLst/>
            </a:prstGeom>
            <a:noFill/>
            <a:ln w="28575" cap="flat" cmpd="sng">
              <a:solidFill>
                <a:srgbClr val="007272"/>
              </a:solidFill>
              <a:prstDash val="solid"/>
              <a:miter lim="800000"/>
              <a:headEnd type="none" w="sm" len="sm"/>
              <a:tailEnd type="none" w="sm" len="sm"/>
            </a:ln>
          </p:spPr>
        </p:cxnSp>
        <p:cxnSp>
          <p:nvCxnSpPr>
            <p:cNvPr id="23" name="Google Shape;23;p17"/>
            <p:cNvCxnSpPr/>
            <p:nvPr/>
          </p:nvCxnSpPr>
          <p:spPr>
            <a:xfrm rot="10800000" flipH="1">
              <a:off x="6388342" y="3549891"/>
              <a:ext cx="2765961" cy="1600149"/>
            </a:xfrm>
            <a:prstGeom prst="straightConnector1">
              <a:avLst/>
            </a:prstGeom>
            <a:noFill/>
            <a:ln w="25400" cap="flat" cmpd="sng">
              <a:solidFill>
                <a:srgbClr val="004C4C"/>
              </a:solidFill>
              <a:prstDash val="solid"/>
              <a:miter lim="800000"/>
              <a:headEnd type="none" w="sm" len="sm"/>
              <a:tailEnd type="none" w="sm" len="sm"/>
            </a:ln>
          </p:spPr>
        </p:cxnSp>
      </p:grpSp>
      <p:grpSp>
        <p:nvGrpSpPr>
          <p:cNvPr id="24" name="Google Shape;24;p17"/>
          <p:cNvGrpSpPr/>
          <p:nvPr/>
        </p:nvGrpSpPr>
        <p:grpSpPr>
          <a:xfrm>
            <a:off x="-8915" y="6057149"/>
            <a:ext cx="5498725" cy="820207"/>
            <a:chOff x="-6689" y="4553748"/>
            <a:chExt cx="4125118" cy="615155"/>
          </a:xfrm>
        </p:grpSpPr>
        <p:sp>
          <p:nvSpPr>
            <p:cNvPr id="25" name="Google Shape;25;p17"/>
            <p:cNvSpPr/>
            <p:nvPr/>
          </p:nvSpPr>
          <p:spPr>
            <a:xfrm rot="-5400000">
              <a:off x="1754302" y="2802395"/>
              <a:ext cx="612775" cy="4115481"/>
            </a:xfrm>
            <a:custGeom>
              <a:avLst/>
              <a:gdLst/>
              <a:ahLst/>
              <a:cxnLst/>
              <a:rect l="l" t="t" r="r" b="b"/>
              <a:pathLst>
                <a:path w="612775" h="4115481" extrusionOk="0">
                  <a:moveTo>
                    <a:pt x="0" y="4115481"/>
                  </a:moveTo>
                  <a:lnTo>
                    <a:pt x="612775" y="3180443"/>
                  </a:lnTo>
                  <a:lnTo>
                    <a:pt x="612775" y="0"/>
                  </a:lnTo>
                </a:path>
              </a:pathLst>
            </a:custGeom>
            <a:noFill/>
            <a:ln w="38100"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6" name="Google Shape;26;p17"/>
            <p:cNvSpPr/>
            <p:nvPr/>
          </p:nvSpPr>
          <p:spPr>
            <a:xfrm rot="-5400000">
              <a:off x="1604659" y="3152814"/>
              <a:ext cx="410751" cy="3621427"/>
            </a:xfrm>
            <a:custGeom>
              <a:avLst/>
              <a:gdLst/>
              <a:ahLst/>
              <a:cxnLst/>
              <a:rect l="l" t="t" r="r" b="b"/>
              <a:pathLst>
                <a:path w="410751" h="3621427" extrusionOk="0">
                  <a:moveTo>
                    <a:pt x="0" y="3621427"/>
                  </a:moveTo>
                  <a:lnTo>
                    <a:pt x="410751" y="2998251"/>
                  </a:lnTo>
                  <a:cubicBezTo>
                    <a:pt x="410359" y="2065358"/>
                    <a:pt x="406339" y="932893"/>
                    <a:pt x="405947" y="0"/>
                  </a:cubicBezTo>
                </a:path>
              </a:pathLst>
            </a:custGeom>
            <a:noFill/>
            <a:ln w="28575"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7" name="Google Shape;27;p17"/>
            <p:cNvSpPr/>
            <p:nvPr/>
          </p:nvSpPr>
          <p:spPr>
            <a:xfrm rot="-5400000">
              <a:off x="1462308" y="3453376"/>
              <a:ext cx="241768" cy="3179761"/>
            </a:xfrm>
            <a:custGeom>
              <a:avLst/>
              <a:gdLst/>
              <a:ahLst/>
              <a:cxnLst/>
              <a:rect l="l" t="t" r="r" b="b"/>
              <a:pathLst>
                <a:path w="241768" h="3179761" extrusionOk="0">
                  <a:moveTo>
                    <a:pt x="0" y="3179761"/>
                  </a:moveTo>
                  <a:lnTo>
                    <a:pt x="238919" y="2819370"/>
                  </a:lnTo>
                  <a:cubicBezTo>
                    <a:pt x="238654" y="1947313"/>
                    <a:pt x="242019" y="872057"/>
                    <a:pt x="241754" y="0"/>
                  </a:cubicBezTo>
                </a:path>
              </a:pathLst>
            </a:custGeom>
            <a:noFill/>
            <a:ln w="25400" cap="flat" cmpd="sng">
              <a:solidFill>
                <a:srgbClr val="004C4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grpSp>
      <p:sp>
        <p:nvSpPr>
          <p:cNvPr id="28" name="Google Shape;28;p17"/>
          <p:cNvSpPr txBox="1">
            <a:spLocks noGrp="1"/>
          </p:cNvSpPr>
          <p:nvPr>
            <p:ph type="ctrTitle"/>
          </p:nvPr>
        </p:nvSpPr>
        <p:spPr>
          <a:xfrm>
            <a:off x="1625176" y="584200"/>
            <a:ext cx="8735325" cy="2000251"/>
          </a:xfrm>
          <a:prstGeom prst="rect">
            <a:avLst/>
          </a:prstGeom>
          <a:noFill/>
          <a:ln>
            <a:noFill/>
          </a:ln>
        </p:spPr>
        <p:txBody>
          <a:bodyPr spcFirstLastPara="1" wrap="square" lIns="121875" tIns="60925" rIns="121875" bIns="60925" anchor="b" anchorCtr="0">
            <a:normAutofit/>
          </a:bodyPr>
          <a:lstStyle>
            <a:lvl1pPr lvl="0" algn="l">
              <a:lnSpc>
                <a:spcPct val="100000"/>
              </a:lnSpc>
              <a:spcBef>
                <a:spcPts val="0"/>
              </a:spcBef>
              <a:spcAft>
                <a:spcPts val="0"/>
              </a:spcAft>
              <a:buClr>
                <a:schemeClr val="l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subTitle" idx="1"/>
          </p:nvPr>
        </p:nvSpPr>
        <p:spPr>
          <a:xfrm>
            <a:off x="1625176" y="2616200"/>
            <a:ext cx="8735325" cy="1752600"/>
          </a:xfrm>
          <a:prstGeom prst="rect">
            <a:avLst/>
          </a:prstGeom>
          <a:noFill/>
          <a:ln>
            <a:noFill/>
          </a:ln>
        </p:spPr>
        <p:txBody>
          <a:bodyPr spcFirstLastPara="1" wrap="square" lIns="121875" tIns="60925" rIns="121875" bIns="60925" anchor="t" anchorCtr="0">
            <a:normAutofit/>
          </a:bodyPr>
          <a:lstStyle>
            <a:lvl1pPr lvl="0" algn="l">
              <a:lnSpc>
                <a:spcPct val="100000"/>
              </a:lnSpc>
              <a:spcBef>
                <a:spcPts val="0"/>
              </a:spcBef>
              <a:spcAft>
                <a:spcPts val="0"/>
              </a:spcAft>
              <a:buSzPts val="2800"/>
              <a:buNone/>
              <a:defRPr sz="2800" cap="none">
                <a:solidFill>
                  <a:schemeClr val="accent1"/>
                </a:solidFill>
              </a:defRPr>
            </a:lvl1pPr>
            <a:lvl2pPr lvl="1" algn="ctr">
              <a:lnSpc>
                <a:spcPct val="90000"/>
              </a:lnSpc>
              <a:spcBef>
                <a:spcPts val="800"/>
              </a:spcBef>
              <a:spcAft>
                <a:spcPts val="0"/>
              </a:spcAft>
              <a:buSzPts val="1920"/>
              <a:buNone/>
              <a:defRPr>
                <a:solidFill>
                  <a:schemeClr val="lt1"/>
                </a:solidFill>
              </a:defRPr>
            </a:lvl2pPr>
            <a:lvl3pPr lvl="2" algn="ctr">
              <a:lnSpc>
                <a:spcPct val="90000"/>
              </a:lnSpc>
              <a:spcBef>
                <a:spcPts val="800"/>
              </a:spcBef>
              <a:spcAft>
                <a:spcPts val="0"/>
              </a:spcAft>
              <a:buSzPts val="16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a:endParaRPr/>
          </a:p>
        </p:txBody>
      </p:sp>
      <p:sp>
        <p:nvSpPr>
          <p:cNvPr id="30" name="Google Shape;30;p17"/>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VERTICAL_TEXT">
    <p:spTree>
      <p:nvGrpSpPr>
        <p:cNvPr id="1" name="Shape 88"/>
        <p:cNvGrpSpPr/>
        <p:nvPr/>
      </p:nvGrpSpPr>
      <p:grpSpPr>
        <a:xfrm>
          <a:off x="0" y="0"/>
          <a:ext cx="0" cy="0"/>
          <a:chOff x="0" y="0"/>
          <a:chExt cx="0" cy="0"/>
        </a:xfrm>
      </p:grpSpPr>
      <p:sp>
        <p:nvSpPr>
          <p:cNvPr id="89" name="Google Shape;89;p26"/>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lvl1pPr lvl="0" algn="l">
              <a:lnSpc>
                <a:spcPct val="10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6"/>
          <p:cNvSpPr txBox="1">
            <a:spLocks noGrp="1"/>
          </p:cNvSpPr>
          <p:nvPr>
            <p:ph type="body" idx="1"/>
          </p:nvPr>
        </p:nvSpPr>
        <p:spPr>
          <a:xfrm rot="5400000">
            <a:off x="4167998" y="-1247317"/>
            <a:ext cx="4462272" cy="10360501"/>
          </a:xfrm>
          <a:prstGeom prst="rect">
            <a:avLst/>
          </a:prstGeom>
          <a:noFill/>
          <a:ln>
            <a:noFill/>
          </a:ln>
        </p:spPr>
        <p:txBody>
          <a:bodyPr spcFirstLastPara="1" wrap="square" lIns="121875" tIns="60925" rIns="121875" bIns="60925" anchor="t" anchorCtr="0">
            <a:normAutofit/>
          </a:bodyPr>
          <a:lstStyle>
            <a:lvl1pPr marL="457200" lvl="0" indent="-342900" algn="l">
              <a:lnSpc>
                <a:spcPct val="100000"/>
              </a:lnSpc>
              <a:spcBef>
                <a:spcPts val="1600"/>
              </a:spcBef>
              <a:spcAft>
                <a:spcPts val="0"/>
              </a:spcAft>
              <a:buSzPts val="1800"/>
              <a:buChar char="•"/>
              <a:defRPr/>
            </a:lvl1pPr>
            <a:lvl2pPr marL="914400" lvl="1" indent="-320040" algn="l">
              <a:lnSpc>
                <a:spcPct val="90000"/>
              </a:lnSpc>
              <a:spcBef>
                <a:spcPts val="8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30200" algn="l">
              <a:lnSpc>
                <a:spcPct val="90000"/>
              </a:lnSpc>
              <a:spcBef>
                <a:spcPts val="800"/>
              </a:spcBef>
              <a:spcAft>
                <a:spcPts val="0"/>
              </a:spcAft>
              <a:buSzPts val="1600"/>
              <a:buChar char="•"/>
              <a:defRPr/>
            </a:lvl5pPr>
            <a:lvl6pPr marL="2743200" lvl="5" indent="-330200" algn="l">
              <a:lnSpc>
                <a:spcPct val="90000"/>
              </a:lnSpc>
              <a:spcBef>
                <a:spcPts val="800"/>
              </a:spcBef>
              <a:spcAft>
                <a:spcPts val="0"/>
              </a:spcAft>
              <a:buSzPts val="1600"/>
              <a:buChar char="•"/>
              <a:defRPr/>
            </a:lvl6pPr>
            <a:lvl7pPr marL="3200400" lvl="6" indent="-330200" algn="l">
              <a:lnSpc>
                <a:spcPct val="90000"/>
              </a:lnSpc>
              <a:spcBef>
                <a:spcPts val="800"/>
              </a:spcBef>
              <a:spcAft>
                <a:spcPts val="0"/>
              </a:spcAft>
              <a:buSzPts val="1600"/>
              <a:buChar char="•"/>
              <a:defRPr/>
            </a:lvl7pPr>
            <a:lvl8pPr marL="3657600" lvl="7" indent="-330200" algn="l">
              <a:lnSpc>
                <a:spcPct val="90000"/>
              </a:lnSpc>
              <a:spcBef>
                <a:spcPts val="800"/>
              </a:spcBef>
              <a:spcAft>
                <a:spcPts val="0"/>
              </a:spcAft>
              <a:buSzPts val="1600"/>
              <a:buChar char="•"/>
              <a:defRPr/>
            </a:lvl8pPr>
            <a:lvl9pPr marL="4114800" lvl="8" indent="-330200" algn="l">
              <a:lnSpc>
                <a:spcPct val="90000"/>
              </a:lnSpc>
              <a:spcBef>
                <a:spcPts val="800"/>
              </a:spcBef>
              <a:spcAft>
                <a:spcPts val="0"/>
              </a:spcAft>
              <a:buSzPts val="1600"/>
              <a:buChar char="•"/>
              <a:defRPr/>
            </a:lvl9pPr>
          </a:lstStyle>
          <a:p>
            <a:endParaRPr/>
          </a:p>
        </p:txBody>
      </p:sp>
      <p:sp>
        <p:nvSpPr>
          <p:cNvPr id="91" name="Google Shape;91;p26"/>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6"/>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êu đề và Văn bản Dọc" type="vertTitleAndTx">
  <p:cSld name="VERTICAL_TITLE_AND_VERTICAL_TEXT">
    <p:spTree>
      <p:nvGrpSpPr>
        <p:cNvPr id="1" name="Shape 94"/>
        <p:cNvGrpSpPr/>
        <p:nvPr/>
      </p:nvGrpSpPr>
      <p:grpSpPr>
        <a:xfrm>
          <a:off x="0" y="0"/>
          <a:ext cx="0" cy="0"/>
          <a:chOff x="0" y="0"/>
          <a:chExt cx="0" cy="0"/>
        </a:xfrm>
      </p:grpSpPr>
      <p:sp>
        <p:nvSpPr>
          <p:cNvPr id="95" name="Google Shape;95;p27"/>
          <p:cNvSpPr txBox="1">
            <a:spLocks noGrp="1"/>
          </p:cNvSpPr>
          <p:nvPr>
            <p:ph type="title"/>
          </p:nvPr>
        </p:nvSpPr>
        <p:spPr>
          <a:xfrm rot="5400000">
            <a:off x="7414141" y="2006957"/>
            <a:ext cx="5588000" cy="2742486"/>
          </a:xfrm>
          <a:prstGeom prst="rect">
            <a:avLst/>
          </a:prstGeom>
          <a:noFill/>
          <a:ln>
            <a:noFill/>
          </a:ln>
        </p:spPr>
        <p:txBody>
          <a:bodyPr spcFirstLastPara="1" wrap="square" lIns="121875" tIns="60925" rIns="121875" bIns="60925" anchor="b" anchorCtr="0">
            <a:normAutofit/>
          </a:bodyPr>
          <a:lstStyle>
            <a:lvl1pPr lvl="0" algn="l">
              <a:lnSpc>
                <a:spcPct val="10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7"/>
          <p:cNvSpPr txBox="1">
            <a:spLocks noGrp="1"/>
          </p:cNvSpPr>
          <p:nvPr>
            <p:ph type="body" idx="1"/>
          </p:nvPr>
        </p:nvSpPr>
        <p:spPr>
          <a:xfrm rot="5400000">
            <a:off x="2132316" y="-329234"/>
            <a:ext cx="5588000" cy="7414869"/>
          </a:xfrm>
          <a:prstGeom prst="rect">
            <a:avLst/>
          </a:prstGeom>
          <a:noFill/>
          <a:ln>
            <a:noFill/>
          </a:ln>
        </p:spPr>
        <p:txBody>
          <a:bodyPr spcFirstLastPara="1" wrap="square" lIns="121875" tIns="60925" rIns="121875" bIns="60925" anchor="t" anchorCtr="0">
            <a:normAutofit/>
          </a:bodyPr>
          <a:lstStyle>
            <a:lvl1pPr marL="457200" lvl="0" indent="-342900" algn="l">
              <a:lnSpc>
                <a:spcPct val="100000"/>
              </a:lnSpc>
              <a:spcBef>
                <a:spcPts val="1600"/>
              </a:spcBef>
              <a:spcAft>
                <a:spcPts val="0"/>
              </a:spcAft>
              <a:buSzPts val="1800"/>
              <a:buChar char="•"/>
              <a:defRPr/>
            </a:lvl1pPr>
            <a:lvl2pPr marL="914400" lvl="1" indent="-320040" algn="l">
              <a:lnSpc>
                <a:spcPct val="90000"/>
              </a:lnSpc>
              <a:spcBef>
                <a:spcPts val="8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30200" algn="l">
              <a:lnSpc>
                <a:spcPct val="90000"/>
              </a:lnSpc>
              <a:spcBef>
                <a:spcPts val="800"/>
              </a:spcBef>
              <a:spcAft>
                <a:spcPts val="0"/>
              </a:spcAft>
              <a:buSzPts val="1600"/>
              <a:buChar char="•"/>
              <a:defRPr/>
            </a:lvl5pPr>
            <a:lvl6pPr marL="2743200" lvl="5" indent="-330200" algn="l">
              <a:lnSpc>
                <a:spcPct val="90000"/>
              </a:lnSpc>
              <a:spcBef>
                <a:spcPts val="800"/>
              </a:spcBef>
              <a:spcAft>
                <a:spcPts val="0"/>
              </a:spcAft>
              <a:buSzPts val="1600"/>
              <a:buChar char="•"/>
              <a:defRPr/>
            </a:lvl6pPr>
            <a:lvl7pPr marL="3200400" lvl="6" indent="-330200" algn="l">
              <a:lnSpc>
                <a:spcPct val="90000"/>
              </a:lnSpc>
              <a:spcBef>
                <a:spcPts val="800"/>
              </a:spcBef>
              <a:spcAft>
                <a:spcPts val="0"/>
              </a:spcAft>
              <a:buSzPts val="1600"/>
              <a:buChar char="•"/>
              <a:defRPr/>
            </a:lvl7pPr>
            <a:lvl8pPr marL="3657600" lvl="7" indent="-330200" algn="l">
              <a:lnSpc>
                <a:spcPct val="90000"/>
              </a:lnSpc>
              <a:spcBef>
                <a:spcPts val="800"/>
              </a:spcBef>
              <a:spcAft>
                <a:spcPts val="0"/>
              </a:spcAft>
              <a:buSzPts val="1600"/>
              <a:buChar char="•"/>
              <a:defRPr/>
            </a:lvl8pPr>
            <a:lvl9pPr marL="4114800" lvl="8" indent="-330200" algn="l">
              <a:lnSpc>
                <a:spcPct val="90000"/>
              </a:lnSpc>
              <a:spcBef>
                <a:spcPts val="800"/>
              </a:spcBef>
              <a:spcAft>
                <a:spcPts val="0"/>
              </a:spcAft>
              <a:buSzPts val="1600"/>
              <a:buChar char="•"/>
              <a:defRPr/>
            </a:lvl9pPr>
          </a:lstStyle>
          <a:p>
            <a:endParaRPr/>
          </a:p>
        </p:txBody>
      </p:sp>
      <p:sp>
        <p:nvSpPr>
          <p:cNvPr id="97" name="Google Shape;97;p27"/>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7"/>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7"/>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tents">
  <p:cSld name="Table of cotents">
    <p:spTree>
      <p:nvGrpSpPr>
        <p:cNvPr id="1" name="Shape 46"/>
        <p:cNvGrpSpPr/>
        <p:nvPr/>
      </p:nvGrpSpPr>
      <p:grpSpPr>
        <a:xfrm>
          <a:off x="0" y="0"/>
          <a:ext cx="0" cy="0"/>
          <a:chOff x="0" y="0"/>
          <a:chExt cx="0" cy="0"/>
        </a:xfrm>
      </p:grpSpPr>
      <p:sp>
        <p:nvSpPr>
          <p:cNvPr id="47" name="Google Shape;47;p32"/>
          <p:cNvSpPr txBox="1">
            <a:spLocks noGrp="1"/>
          </p:cNvSpPr>
          <p:nvPr>
            <p:ph type="title"/>
          </p:nvPr>
        </p:nvSpPr>
        <p:spPr>
          <a:xfrm>
            <a:off x="3635053" y="484367"/>
            <a:ext cx="4918719" cy="763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48" name="Google Shape;48;p32"/>
          <p:cNvSpPr txBox="1">
            <a:spLocks noGrp="1"/>
          </p:cNvSpPr>
          <p:nvPr>
            <p:ph type="subTitle" idx="1"/>
          </p:nvPr>
        </p:nvSpPr>
        <p:spPr>
          <a:xfrm>
            <a:off x="5838013" y="2491967"/>
            <a:ext cx="5105470" cy="47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3599"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2pPr>
            <a:lvl3pPr lvl="2"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3pPr>
            <a:lvl4pPr lvl="3"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4pPr>
            <a:lvl5pPr lvl="4"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5pPr>
            <a:lvl6pPr lvl="5"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6pPr>
            <a:lvl7pPr lvl="6"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7pPr>
            <a:lvl8pPr lvl="7"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8pPr>
            <a:lvl9pPr lvl="8" algn="ctr">
              <a:lnSpc>
                <a:spcPct val="115000"/>
              </a:lnSpc>
              <a:spcBef>
                <a:spcPts val="2133"/>
              </a:spcBef>
              <a:spcAft>
                <a:spcPts val="2133"/>
              </a:spcAft>
              <a:buClr>
                <a:schemeClr val="dk1"/>
              </a:buClr>
              <a:buSzPts val="2100"/>
              <a:buFont typeface="Josefin Sans"/>
              <a:buNone/>
              <a:defRPr sz="2799" b="1">
                <a:solidFill>
                  <a:schemeClr val="dk1"/>
                </a:solidFill>
                <a:latin typeface="Josefin Sans"/>
                <a:ea typeface="Josefin Sans"/>
                <a:cs typeface="Josefin Sans"/>
                <a:sym typeface="Josefin Sans"/>
              </a:defRPr>
            </a:lvl9pPr>
          </a:lstStyle>
          <a:p>
            <a:endParaRPr/>
          </a:p>
        </p:txBody>
      </p:sp>
      <p:sp>
        <p:nvSpPr>
          <p:cNvPr id="49" name="Google Shape;49;p32"/>
          <p:cNvSpPr txBox="1">
            <a:spLocks noGrp="1"/>
          </p:cNvSpPr>
          <p:nvPr>
            <p:ph type="subTitle" idx="2"/>
          </p:nvPr>
        </p:nvSpPr>
        <p:spPr>
          <a:xfrm>
            <a:off x="6733697" y="2917451"/>
            <a:ext cx="3313937" cy="82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6"/>
            </a:lvl1pPr>
            <a:lvl2pPr lvl="1" algn="ctr">
              <a:lnSpc>
                <a:spcPct val="115000"/>
              </a:lnSpc>
              <a:spcBef>
                <a:spcPts val="0"/>
              </a:spcBef>
              <a:spcAft>
                <a:spcPts val="0"/>
              </a:spcAft>
              <a:buSzPts val="1400"/>
              <a:buNone/>
              <a:defRPr/>
            </a:lvl2pPr>
            <a:lvl3pPr lvl="2" algn="ctr">
              <a:lnSpc>
                <a:spcPct val="115000"/>
              </a:lnSpc>
              <a:spcBef>
                <a:spcPts val="2133"/>
              </a:spcBef>
              <a:spcAft>
                <a:spcPts val="0"/>
              </a:spcAft>
              <a:buSzPts val="1400"/>
              <a:buNone/>
              <a:defRPr/>
            </a:lvl3pPr>
            <a:lvl4pPr lvl="3" algn="ctr">
              <a:lnSpc>
                <a:spcPct val="115000"/>
              </a:lnSpc>
              <a:spcBef>
                <a:spcPts val="2133"/>
              </a:spcBef>
              <a:spcAft>
                <a:spcPts val="0"/>
              </a:spcAft>
              <a:buSzPts val="1400"/>
              <a:buNone/>
              <a:defRPr/>
            </a:lvl4pPr>
            <a:lvl5pPr lvl="4" algn="ctr">
              <a:lnSpc>
                <a:spcPct val="115000"/>
              </a:lnSpc>
              <a:spcBef>
                <a:spcPts val="2133"/>
              </a:spcBef>
              <a:spcAft>
                <a:spcPts val="0"/>
              </a:spcAft>
              <a:buSzPts val="1400"/>
              <a:buNone/>
              <a:defRPr/>
            </a:lvl5pPr>
            <a:lvl6pPr lvl="5" algn="ctr">
              <a:lnSpc>
                <a:spcPct val="115000"/>
              </a:lnSpc>
              <a:spcBef>
                <a:spcPts val="2133"/>
              </a:spcBef>
              <a:spcAft>
                <a:spcPts val="0"/>
              </a:spcAft>
              <a:buSzPts val="1400"/>
              <a:buNone/>
              <a:defRPr/>
            </a:lvl6pPr>
            <a:lvl7pPr lvl="6" algn="ctr">
              <a:lnSpc>
                <a:spcPct val="115000"/>
              </a:lnSpc>
              <a:spcBef>
                <a:spcPts val="2133"/>
              </a:spcBef>
              <a:spcAft>
                <a:spcPts val="0"/>
              </a:spcAft>
              <a:buSzPts val="1400"/>
              <a:buNone/>
              <a:defRPr/>
            </a:lvl7pPr>
            <a:lvl8pPr lvl="7" algn="ctr">
              <a:lnSpc>
                <a:spcPct val="115000"/>
              </a:lnSpc>
              <a:spcBef>
                <a:spcPts val="2133"/>
              </a:spcBef>
              <a:spcAft>
                <a:spcPts val="0"/>
              </a:spcAft>
              <a:buSzPts val="1400"/>
              <a:buNone/>
              <a:defRPr/>
            </a:lvl8pPr>
            <a:lvl9pPr lvl="8" algn="ctr">
              <a:lnSpc>
                <a:spcPct val="115000"/>
              </a:lnSpc>
              <a:spcBef>
                <a:spcPts val="2133"/>
              </a:spcBef>
              <a:spcAft>
                <a:spcPts val="2133"/>
              </a:spcAft>
              <a:buSzPts val="1400"/>
              <a:buNone/>
              <a:defRPr/>
            </a:lvl9pPr>
          </a:lstStyle>
          <a:p>
            <a:endParaRPr/>
          </a:p>
        </p:txBody>
      </p:sp>
      <p:sp>
        <p:nvSpPr>
          <p:cNvPr id="50" name="Google Shape;50;p32"/>
          <p:cNvSpPr txBox="1">
            <a:spLocks noGrp="1"/>
          </p:cNvSpPr>
          <p:nvPr>
            <p:ph type="subTitle" idx="3"/>
          </p:nvPr>
        </p:nvSpPr>
        <p:spPr>
          <a:xfrm>
            <a:off x="1245326" y="2491967"/>
            <a:ext cx="4918719" cy="47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3599"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2pPr>
            <a:lvl3pPr lvl="2"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3pPr>
            <a:lvl4pPr lvl="3"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4pPr>
            <a:lvl5pPr lvl="4"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5pPr>
            <a:lvl6pPr lvl="5"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6pPr>
            <a:lvl7pPr lvl="6"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7pPr>
            <a:lvl8pPr lvl="7"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8pPr>
            <a:lvl9pPr lvl="8" algn="ctr">
              <a:lnSpc>
                <a:spcPct val="115000"/>
              </a:lnSpc>
              <a:spcBef>
                <a:spcPts val="2133"/>
              </a:spcBef>
              <a:spcAft>
                <a:spcPts val="2133"/>
              </a:spcAft>
              <a:buClr>
                <a:schemeClr val="dk1"/>
              </a:buClr>
              <a:buSzPts val="2100"/>
              <a:buFont typeface="Josefin Sans"/>
              <a:buNone/>
              <a:defRPr sz="2799" b="1">
                <a:solidFill>
                  <a:schemeClr val="dk1"/>
                </a:solidFill>
                <a:latin typeface="Josefin Sans"/>
                <a:ea typeface="Josefin Sans"/>
                <a:cs typeface="Josefin Sans"/>
                <a:sym typeface="Josefin Sans"/>
              </a:defRPr>
            </a:lvl9pPr>
          </a:lstStyle>
          <a:p>
            <a:endParaRPr/>
          </a:p>
        </p:txBody>
      </p:sp>
      <p:sp>
        <p:nvSpPr>
          <p:cNvPr id="51" name="Google Shape;51;p32"/>
          <p:cNvSpPr txBox="1">
            <a:spLocks noGrp="1"/>
          </p:cNvSpPr>
          <p:nvPr>
            <p:ph type="subTitle" idx="4"/>
          </p:nvPr>
        </p:nvSpPr>
        <p:spPr>
          <a:xfrm>
            <a:off x="2047717" y="2917451"/>
            <a:ext cx="3313937" cy="82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6"/>
            </a:lvl1pPr>
            <a:lvl2pPr lvl="1" algn="ctr">
              <a:lnSpc>
                <a:spcPct val="115000"/>
              </a:lnSpc>
              <a:spcBef>
                <a:spcPts val="0"/>
              </a:spcBef>
              <a:spcAft>
                <a:spcPts val="0"/>
              </a:spcAft>
              <a:buSzPts val="1400"/>
              <a:buNone/>
              <a:defRPr/>
            </a:lvl2pPr>
            <a:lvl3pPr lvl="2" algn="ctr">
              <a:lnSpc>
                <a:spcPct val="115000"/>
              </a:lnSpc>
              <a:spcBef>
                <a:spcPts val="2133"/>
              </a:spcBef>
              <a:spcAft>
                <a:spcPts val="0"/>
              </a:spcAft>
              <a:buSzPts val="1400"/>
              <a:buNone/>
              <a:defRPr/>
            </a:lvl3pPr>
            <a:lvl4pPr lvl="3" algn="ctr">
              <a:lnSpc>
                <a:spcPct val="115000"/>
              </a:lnSpc>
              <a:spcBef>
                <a:spcPts val="2133"/>
              </a:spcBef>
              <a:spcAft>
                <a:spcPts val="0"/>
              </a:spcAft>
              <a:buSzPts val="1400"/>
              <a:buNone/>
              <a:defRPr/>
            </a:lvl4pPr>
            <a:lvl5pPr lvl="4" algn="ctr">
              <a:lnSpc>
                <a:spcPct val="115000"/>
              </a:lnSpc>
              <a:spcBef>
                <a:spcPts val="2133"/>
              </a:spcBef>
              <a:spcAft>
                <a:spcPts val="0"/>
              </a:spcAft>
              <a:buSzPts val="1400"/>
              <a:buNone/>
              <a:defRPr/>
            </a:lvl5pPr>
            <a:lvl6pPr lvl="5" algn="ctr">
              <a:lnSpc>
                <a:spcPct val="115000"/>
              </a:lnSpc>
              <a:spcBef>
                <a:spcPts val="2133"/>
              </a:spcBef>
              <a:spcAft>
                <a:spcPts val="0"/>
              </a:spcAft>
              <a:buSzPts val="1400"/>
              <a:buNone/>
              <a:defRPr/>
            </a:lvl6pPr>
            <a:lvl7pPr lvl="6" algn="ctr">
              <a:lnSpc>
                <a:spcPct val="115000"/>
              </a:lnSpc>
              <a:spcBef>
                <a:spcPts val="2133"/>
              </a:spcBef>
              <a:spcAft>
                <a:spcPts val="0"/>
              </a:spcAft>
              <a:buSzPts val="1400"/>
              <a:buNone/>
              <a:defRPr/>
            </a:lvl7pPr>
            <a:lvl8pPr lvl="7" algn="ctr">
              <a:lnSpc>
                <a:spcPct val="115000"/>
              </a:lnSpc>
              <a:spcBef>
                <a:spcPts val="2133"/>
              </a:spcBef>
              <a:spcAft>
                <a:spcPts val="0"/>
              </a:spcAft>
              <a:buSzPts val="1400"/>
              <a:buNone/>
              <a:defRPr/>
            </a:lvl8pPr>
            <a:lvl9pPr lvl="8" algn="ctr">
              <a:lnSpc>
                <a:spcPct val="115000"/>
              </a:lnSpc>
              <a:spcBef>
                <a:spcPts val="2133"/>
              </a:spcBef>
              <a:spcAft>
                <a:spcPts val="2133"/>
              </a:spcAft>
              <a:buSzPts val="1400"/>
              <a:buNone/>
              <a:defRPr/>
            </a:lvl9pPr>
          </a:lstStyle>
          <a:p>
            <a:endParaRPr/>
          </a:p>
        </p:txBody>
      </p:sp>
      <p:sp>
        <p:nvSpPr>
          <p:cNvPr id="52" name="Google Shape;52;p32"/>
          <p:cNvSpPr txBox="1">
            <a:spLocks noGrp="1"/>
          </p:cNvSpPr>
          <p:nvPr>
            <p:ph type="subTitle" idx="5"/>
          </p:nvPr>
        </p:nvSpPr>
        <p:spPr>
          <a:xfrm>
            <a:off x="5837946" y="5027800"/>
            <a:ext cx="5105470" cy="47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3599"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2pPr>
            <a:lvl3pPr lvl="2"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3pPr>
            <a:lvl4pPr lvl="3"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4pPr>
            <a:lvl5pPr lvl="4"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5pPr>
            <a:lvl6pPr lvl="5"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6pPr>
            <a:lvl7pPr lvl="6"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7pPr>
            <a:lvl8pPr lvl="7"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8pPr>
            <a:lvl9pPr lvl="8" algn="ctr">
              <a:lnSpc>
                <a:spcPct val="115000"/>
              </a:lnSpc>
              <a:spcBef>
                <a:spcPts val="2133"/>
              </a:spcBef>
              <a:spcAft>
                <a:spcPts val="2133"/>
              </a:spcAft>
              <a:buClr>
                <a:schemeClr val="dk1"/>
              </a:buClr>
              <a:buSzPts val="2100"/>
              <a:buFont typeface="Josefin Sans"/>
              <a:buNone/>
              <a:defRPr sz="2799" b="1">
                <a:solidFill>
                  <a:schemeClr val="dk1"/>
                </a:solidFill>
                <a:latin typeface="Josefin Sans"/>
                <a:ea typeface="Josefin Sans"/>
                <a:cs typeface="Josefin Sans"/>
                <a:sym typeface="Josefin Sans"/>
              </a:defRPr>
            </a:lvl9pPr>
          </a:lstStyle>
          <a:p>
            <a:endParaRPr/>
          </a:p>
        </p:txBody>
      </p:sp>
      <p:sp>
        <p:nvSpPr>
          <p:cNvPr id="53" name="Google Shape;53;p32"/>
          <p:cNvSpPr txBox="1">
            <a:spLocks noGrp="1"/>
          </p:cNvSpPr>
          <p:nvPr>
            <p:ph type="subTitle" idx="6"/>
          </p:nvPr>
        </p:nvSpPr>
        <p:spPr>
          <a:xfrm>
            <a:off x="6733697" y="5453300"/>
            <a:ext cx="3313937" cy="82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6"/>
            </a:lvl1pPr>
            <a:lvl2pPr lvl="1" algn="ctr">
              <a:lnSpc>
                <a:spcPct val="115000"/>
              </a:lnSpc>
              <a:spcBef>
                <a:spcPts val="0"/>
              </a:spcBef>
              <a:spcAft>
                <a:spcPts val="0"/>
              </a:spcAft>
              <a:buSzPts val="1400"/>
              <a:buNone/>
              <a:defRPr/>
            </a:lvl2pPr>
            <a:lvl3pPr lvl="2" algn="ctr">
              <a:lnSpc>
                <a:spcPct val="115000"/>
              </a:lnSpc>
              <a:spcBef>
                <a:spcPts val="2133"/>
              </a:spcBef>
              <a:spcAft>
                <a:spcPts val="0"/>
              </a:spcAft>
              <a:buSzPts val="1400"/>
              <a:buNone/>
              <a:defRPr/>
            </a:lvl3pPr>
            <a:lvl4pPr lvl="3" algn="ctr">
              <a:lnSpc>
                <a:spcPct val="115000"/>
              </a:lnSpc>
              <a:spcBef>
                <a:spcPts val="2133"/>
              </a:spcBef>
              <a:spcAft>
                <a:spcPts val="0"/>
              </a:spcAft>
              <a:buSzPts val="1400"/>
              <a:buNone/>
              <a:defRPr/>
            </a:lvl4pPr>
            <a:lvl5pPr lvl="4" algn="ctr">
              <a:lnSpc>
                <a:spcPct val="115000"/>
              </a:lnSpc>
              <a:spcBef>
                <a:spcPts val="2133"/>
              </a:spcBef>
              <a:spcAft>
                <a:spcPts val="0"/>
              </a:spcAft>
              <a:buSzPts val="1400"/>
              <a:buNone/>
              <a:defRPr/>
            </a:lvl5pPr>
            <a:lvl6pPr lvl="5" algn="ctr">
              <a:lnSpc>
                <a:spcPct val="115000"/>
              </a:lnSpc>
              <a:spcBef>
                <a:spcPts val="2133"/>
              </a:spcBef>
              <a:spcAft>
                <a:spcPts val="0"/>
              </a:spcAft>
              <a:buSzPts val="1400"/>
              <a:buNone/>
              <a:defRPr/>
            </a:lvl6pPr>
            <a:lvl7pPr lvl="6" algn="ctr">
              <a:lnSpc>
                <a:spcPct val="115000"/>
              </a:lnSpc>
              <a:spcBef>
                <a:spcPts val="2133"/>
              </a:spcBef>
              <a:spcAft>
                <a:spcPts val="0"/>
              </a:spcAft>
              <a:buSzPts val="1400"/>
              <a:buNone/>
              <a:defRPr/>
            </a:lvl7pPr>
            <a:lvl8pPr lvl="7" algn="ctr">
              <a:lnSpc>
                <a:spcPct val="115000"/>
              </a:lnSpc>
              <a:spcBef>
                <a:spcPts val="2133"/>
              </a:spcBef>
              <a:spcAft>
                <a:spcPts val="0"/>
              </a:spcAft>
              <a:buSzPts val="1400"/>
              <a:buNone/>
              <a:defRPr/>
            </a:lvl8pPr>
            <a:lvl9pPr lvl="8" algn="ctr">
              <a:lnSpc>
                <a:spcPct val="115000"/>
              </a:lnSpc>
              <a:spcBef>
                <a:spcPts val="2133"/>
              </a:spcBef>
              <a:spcAft>
                <a:spcPts val="2133"/>
              </a:spcAft>
              <a:buSzPts val="1400"/>
              <a:buNone/>
              <a:defRPr/>
            </a:lvl9pPr>
          </a:lstStyle>
          <a:p>
            <a:endParaRPr/>
          </a:p>
        </p:txBody>
      </p:sp>
      <p:sp>
        <p:nvSpPr>
          <p:cNvPr id="54" name="Google Shape;54;p32"/>
          <p:cNvSpPr txBox="1">
            <a:spLocks noGrp="1"/>
          </p:cNvSpPr>
          <p:nvPr>
            <p:ph type="subTitle" idx="7"/>
          </p:nvPr>
        </p:nvSpPr>
        <p:spPr>
          <a:xfrm>
            <a:off x="1245326" y="5027800"/>
            <a:ext cx="4918719" cy="47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3599"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2pPr>
            <a:lvl3pPr lvl="2"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3pPr>
            <a:lvl4pPr lvl="3"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4pPr>
            <a:lvl5pPr lvl="4"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5pPr>
            <a:lvl6pPr lvl="5"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6pPr>
            <a:lvl7pPr lvl="6"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7pPr>
            <a:lvl8pPr lvl="7"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8pPr>
            <a:lvl9pPr lvl="8" algn="ctr">
              <a:lnSpc>
                <a:spcPct val="115000"/>
              </a:lnSpc>
              <a:spcBef>
                <a:spcPts val="2133"/>
              </a:spcBef>
              <a:spcAft>
                <a:spcPts val="2133"/>
              </a:spcAft>
              <a:buClr>
                <a:schemeClr val="dk1"/>
              </a:buClr>
              <a:buSzPts val="2100"/>
              <a:buFont typeface="Josefin Sans"/>
              <a:buNone/>
              <a:defRPr sz="2799" b="1">
                <a:solidFill>
                  <a:schemeClr val="dk1"/>
                </a:solidFill>
                <a:latin typeface="Josefin Sans"/>
                <a:ea typeface="Josefin Sans"/>
                <a:cs typeface="Josefin Sans"/>
                <a:sym typeface="Josefin Sans"/>
              </a:defRPr>
            </a:lvl9pPr>
          </a:lstStyle>
          <a:p>
            <a:endParaRPr/>
          </a:p>
        </p:txBody>
      </p:sp>
      <p:sp>
        <p:nvSpPr>
          <p:cNvPr id="55" name="Google Shape;55;p32"/>
          <p:cNvSpPr txBox="1">
            <a:spLocks noGrp="1"/>
          </p:cNvSpPr>
          <p:nvPr>
            <p:ph type="subTitle" idx="8"/>
          </p:nvPr>
        </p:nvSpPr>
        <p:spPr>
          <a:xfrm>
            <a:off x="2047717" y="5453300"/>
            <a:ext cx="3313937" cy="82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6"/>
            </a:lvl1pPr>
            <a:lvl2pPr lvl="1" algn="ctr">
              <a:lnSpc>
                <a:spcPct val="115000"/>
              </a:lnSpc>
              <a:spcBef>
                <a:spcPts val="0"/>
              </a:spcBef>
              <a:spcAft>
                <a:spcPts val="0"/>
              </a:spcAft>
              <a:buSzPts val="1400"/>
              <a:buNone/>
              <a:defRPr/>
            </a:lvl2pPr>
            <a:lvl3pPr lvl="2" algn="ctr">
              <a:lnSpc>
                <a:spcPct val="115000"/>
              </a:lnSpc>
              <a:spcBef>
                <a:spcPts val="2133"/>
              </a:spcBef>
              <a:spcAft>
                <a:spcPts val="0"/>
              </a:spcAft>
              <a:buSzPts val="1400"/>
              <a:buNone/>
              <a:defRPr/>
            </a:lvl3pPr>
            <a:lvl4pPr lvl="3" algn="ctr">
              <a:lnSpc>
                <a:spcPct val="115000"/>
              </a:lnSpc>
              <a:spcBef>
                <a:spcPts val="2133"/>
              </a:spcBef>
              <a:spcAft>
                <a:spcPts val="0"/>
              </a:spcAft>
              <a:buSzPts val="1400"/>
              <a:buNone/>
              <a:defRPr/>
            </a:lvl4pPr>
            <a:lvl5pPr lvl="4" algn="ctr">
              <a:lnSpc>
                <a:spcPct val="115000"/>
              </a:lnSpc>
              <a:spcBef>
                <a:spcPts val="2133"/>
              </a:spcBef>
              <a:spcAft>
                <a:spcPts val="0"/>
              </a:spcAft>
              <a:buSzPts val="1400"/>
              <a:buNone/>
              <a:defRPr/>
            </a:lvl5pPr>
            <a:lvl6pPr lvl="5" algn="ctr">
              <a:lnSpc>
                <a:spcPct val="115000"/>
              </a:lnSpc>
              <a:spcBef>
                <a:spcPts val="2133"/>
              </a:spcBef>
              <a:spcAft>
                <a:spcPts val="0"/>
              </a:spcAft>
              <a:buSzPts val="1400"/>
              <a:buNone/>
              <a:defRPr/>
            </a:lvl6pPr>
            <a:lvl7pPr lvl="6" algn="ctr">
              <a:lnSpc>
                <a:spcPct val="115000"/>
              </a:lnSpc>
              <a:spcBef>
                <a:spcPts val="2133"/>
              </a:spcBef>
              <a:spcAft>
                <a:spcPts val="0"/>
              </a:spcAft>
              <a:buSzPts val="1400"/>
              <a:buNone/>
              <a:defRPr/>
            </a:lvl7pPr>
            <a:lvl8pPr lvl="7" algn="ctr">
              <a:lnSpc>
                <a:spcPct val="115000"/>
              </a:lnSpc>
              <a:spcBef>
                <a:spcPts val="2133"/>
              </a:spcBef>
              <a:spcAft>
                <a:spcPts val="0"/>
              </a:spcAft>
              <a:buSzPts val="1400"/>
              <a:buNone/>
              <a:defRPr/>
            </a:lvl8pPr>
            <a:lvl9pPr lvl="8" algn="ctr">
              <a:lnSpc>
                <a:spcPct val="115000"/>
              </a:lnSpc>
              <a:spcBef>
                <a:spcPts val="2133"/>
              </a:spcBef>
              <a:spcAft>
                <a:spcPts val="2133"/>
              </a:spcAft>
              <a:buSzPts val="1400"/>
              <a:buNone/>
              <a:defRPr/>
            </a:lvl9pPr>
          </a:lstStyle>
          <a:p>
            <a:endParaRPr/>
          </a:p>
        </p:txBody>
      </p:sp>
      <p:sp>
        <p:nvSpPr>
          <p:cNvPr id="56" name="Google Shape;56;p32"/>
          <p:cNvSpPr txBox="1">
            <a:spLocks noGrp="1"/>
          </p:cNvSpPr>
          <p:nvPr>
            <p:ph type="title" idx="9"/>
          </p:nvPr>
        </p:nvSpPr>
        <p:spPr>
          <a:xfrm>
            <a:off x="3012066" y="1561484"/>
            <a:ext cx="1385239" cy="89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6665">
                <a:solidFill>
                  <a:schemeClr val="accent2"/>
                </a:solidFill>
              </a:defRPr>
            </a:lvl1pPr>
            <a:lvl2pPr lvl="1" algn="ctr">
              <a:lnSpc>
                <a:spcPct val="100000"/>
              </a:lnSpc>
              <a:spcBef>
                <a:spcPts val="0"/>
              </a:spcBef>
              <a:spcAft>
                <a:spcPts val="0"/>
              </a:spcAft>
              <a:buSzPts val="4000"/>
              <a:buNone/>
              <a:defRPr sz="5332"/>
            </a:lvl2pPr>
            <a:lvl3pPr lvl="2" algn="ctr">
              <a:lnSpc>
                <a:spcPct val="100000"/>
              </a:lnSpc>
              <a:spcBef>
                <a:spcPts val="0"/>
              </a:spcBef>
              <a:spcAft>
                <a:spcPts val="0"/>
              </a:spcAft>
              <a:buSzPts val="4000"/>
              <a:buNone/>
              <a:defRPr sz="5332"/>
            </a:lvl3pPr>
            <a:lvl4pPr lvl="3" algn="ctr">
              <a:lnSpc>
                <a:spcPct val="100000"/>
              </a:lnSpc>
              <a:spcBef>
                <a:spcPts val="0"/>
              </a:spcBef>
              <a:spcAft>
                <a:spcPts val="0"/>
              </a:spcAft>
              <a:buSzPts val="4000"/>
              <a:buNone/>
              <a:defRPr sz="5332"/>
            </a:lvl4pPr>
            <a:lvl5pPr lvl="4" algn="ctr">
              <a:lnSpc>
                <a:spcPct val="100000"/>
              </a:lnSpc>
              <a:spcBef>
                <a:spcPts val="0"/>
              </a:spcBef>
              <a:spcAft>
                <a:spcPts val="0"/>
              </a:spcAft>
              <a:buSzPts val="4000"/>
              <a:buNone/>
              <a:defRPr sz="5332"/>
            </a:lvl5pPr>
            <a:lvl6pPr lvl="5" algn="ctr">
              <a:lnSpc>
                <a:spcPct val="100000"/>
              </a:lnSpc>
              <a:spcBef>
                <a:spcPts val="0"/>
              </a:spcBef>
              <a:spcAft>
                <a:spcPts val="0"/>
              </a:spcAft>
              <a:buSzPts val="4000"/>
              <a:buNone/>
              <a:defRPr sz="5332"/>
            </a:lvl6pPr>
            <a:lvl7pPr lvl="6" algn="ctr">
              <a:lnSpc>
                <a:spcPct val="100000"/>
              </a:lnSpc>
              <a:spcBef>
                <a:spcPts val="0"/>
              </a:spcBef>
              <a:spcAft>
                <a:spcPts val="0"/>
              </a:spcAft>
              <a:buSzPts val="4000"/>
              <a:buNone/>
              <a:defRPr sz="5332"/>
            </a:lvl7pPr>
            <a:lvl8pPr lvl="7" algn="ctr">
              <a:lnSpc>
                <a:spcPct val="100000"/>
              </a:lnSpc>
              <a:spcBef>
                <a:spcPts val="0"/>
              </a:spcBef>
              <a:spcAft>
                <a:spcPts val="0"/>
              </a:spcAft>
              <a:buSzPts val="4000"/>
              <a:buNone/>
              <a:defRPr sz="5332"/>
            </a:lvl8pPr>
            <a:lvl9pPr lvl="8" algn="ctr">
              <a:lnSpc>
                <a:spcPct val="100000"/>
              </a:lnSpc>
              <a:spcBef>
                <a:spcPts val="0"/>
              </a:spcBef>
              <a:spcAft>
                <a:spcPts val="0"/>
              </a:spcAft>
              <a:buSzPts val="4000"/>
              <a:buNone/>
              <a:defRPr sz="5332"/>
            </a:lvl9pPr>
          </a:lstStyle>
          <a:p>
            <a:endParaRPr/>
          </a:p>
        </p:txBody>
      </p:sp>
      <p:sp>
        <p:nvSpPr>
          <p:cNvPr id="57" name="Google Shape;57;p32"/>
          <p:cNvSpPr txBox="1">
            <a:spLocks noGrp="1"/>
          </p:cNvSpPr>
          <p:nvPr>
            <p:ph type="title" idx="13"/>
          </p:nvPr>
        </p:nvSpPr>
        <p:spPr>
          <a:xfrm>
            <a:off x="7698079" y="1561484"/>
            <a:ext cx="1385239" cy="89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6665">
                <a:solidFill>
                  <a:schemeClr val="accent2"/>
                </a:solidFill>
              </a:defRPr>
            </a:lvl1pPr>
            <a:lvl2pPr lvl="1" algn="ctr">
              <a:lnSpc>
                <a:spcPct val="100000"/>
              </a:lnSpc>
              <a:spcBef>
                <a:spcPts val="0"/>
              </a:spcBef>
              <a:spcAft>
                <a:spcPts val="0"/>
              </a:spcAft>
              <a:buSzPts val="4000"/>
              <a:buNone/>
              <a:defRPr sz="5332"/>
            </a:lvl2pPr>
            <a:lvl3pPr lvl="2" algn="ctr">
              <a:lnSpc>
                <a:spcPct val="100000"/>
              </a:lnSpc>
              <a:spcBef>
                <a:spcPts val="0"/>
              </a:spcBef>
              <a:spcAft>
                <a:spcPts val="0"/>
              </a:spcAft>
              <a:buSzPts val="4000"/>
              <a:buNone/>
              <a:defRPr sz="5332"/>
            </a:lvl3pPr>
            <a:lvl4pPr lvl="3" algn="ctr">
              <a:lnSpc>
                <a:spcPct val="100000"/>
              </a:lnSpc>
              <a:spcBef>
                <a:spcPts val="0"/>
              </a:spcBef>
              <a:spcAft>
                <a:spcPts val="0"/>
              </a:spcAft>
              <a:buSzPts val="4000"/>
              <a:buNone/>
              <a:defRPr sz="5332"/>
            </a:lvl4pPr>
            <a:lvl5pPr lvl="4" algn="ctr">
              <a:lnSpc>
                <a:spcPct val="100000"/>
              </a:lnSpc>
              <a:spcBef>
                <a:spcPts val="0"/>
              </a:spcBef>
              <a:spcAft>
                <a:spcPts val="0"/>
              </a:spcAft>
              <a:buSzPts val="4000"/>
              <a:buNone/>
              <a:defRPr sz="5332"/>
            </a:lvl5pPr>
            <a:lvl6pPr lvl="5" algn="ctr">
              <a:lnSpc>
                <a:spcPct val="100000"/>
              </a:lnSpc>
              <a:spcBef>
                <a:spcPts val="0"/>
              </a:spcBef>
              <a:spcAft>
                <a:spcPts val="0"/>
              </a:spcAft>
              <a:buSzPts val="4000"/>
              <a:buNone/>
              <a:defRPr sz="5332"/>
            </a:lvl6pPr>
            <a:lvl7pPr lvl="6" algn="ctr">
              <a:lnSpc>
                <a:spcPct val="100000"/>
              </a:lnSpc>
              <a:spcBef>
                <a:spcPts val="0"/>
              </a:spcBef>
              <a:spcAft>
                <a:spcPts val="0"/>
              </a:spcAft>
              <a:buSzPts val="4000"/>
              <a:buNone/>
              <a:defRPr sz="5332"/>
            </a:lvl7pPr>
            <a:lvl8pPr lvl="7" algn="ctr">
              <a:lnSpc>
                <a:spcPct val="100000"/>
              </a:lnSpc>
              <a:spcBef>
                <a:spcPts val="0"/>
              </a:spcBef>
              <a:spcAft>
                <a:spcPts val="0"/>
              </a:spcAft>
              <a:buSzPts val="4000"/>
              <a:buNone/>
              <a:defRPr sz="5332"/>
            </a:lvl8pPr>
            <a:lvl9pPr lvl="8" algn="ctr">
              <a:lnSpc>
                <a:spcPct val="100000"/>
              </a:lnSpc>
              <a:spcBef>
                <a:spcPts val="0"/>
              </a:spcBef>
              <a:spcAft>
                <a:spcPts val="0"/>
              </a:spcAft>
              <a:buSzPts val="4000"/>
              <a:buNone/>
              <a:defRPr sz="5332"/>
            </a:lvl9pPr>
          </a:lstStyle>
          <a:p>
            <a:endParaRPr/>
          </a:p>
        </p:txBody>
      </p:sp>
      <p:sp>
        <p:nvSpPr>
          <p:cNvPr id="58" name="Google Shape;58;p32"/>
          <p:cNvSpPr txBox="1">
            <a:spLocks noGrp="1"/>
          </p:cNvSpPr>
          <p:nvPr>
            <p:ph type="title" idx="14"/>
          </p:nvPr>
        </p:nvSpPr>
        <p:spPr>
          <a:xfrm>
            <a:off x="3012066" y="4094833"/>
            <a:ext cx="1385239" cy="89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6665">
                <a:solidFill>
                  <a:schemeClr val="accent2"/>
                </a:solidFill>
              </a:defRPr>
            </a:lvl1pPr>
            <a:lvl2pPr lvl="1" algn="ctr">
              <a:lnSpc>
                <a:spcPct val="100000"/>
              </a:lnSpc>
              <a:spcBef>
                <a:spcPts val="0"/>
              </a:spcBef>
              <a:spcAft>
                <a:spcPts val="0"/>
              </a:spcAft>
              <a:buSzPts val="4000"/>
              <a:buNone/>
              <a:defRPr sz="5332"/>
            </a:lvl2pPr>
            <a:lvl3pPr lvl="2" algn="ctr">
              <a:lnSpc>
                <a:spcPct val="100000"/>
              </a:lnSpc>
              <a:spcBef>
                <a:spcPts val="0"/>
              </a:spcBef>
              <a:spcAft>
                <a:spcPts val="0"/>
              </a:spcAft>
              <a:buSzPts val="4000"/>
              <a:buNone/>
              <a:defRPr sz="5332"/>
            </a:lvl3pPr>
            <a:lvl4pPr lvl="3" algn="ctr">
              <a:lnSpc>
                <a:spcPct val="100000"/>
              </a:lnSpc>
              <a:spcBef>
                <a:spcPts val="0"/>
              </a:spcBef>
              <a:spcAft>
                <a:spcPts val="0"/>
              </a:spcAft>
              <a:buSzPts val="4000"/>
              <a:buNone/>
              <a:defRPr sz="5332"/>
            </a:lvl4pPr>
            <a:lvl5pPr lvl="4" algn="ctr">
              <a:lnSpc>
                <a:spcPct val="100000"/>
              </a:lnSpc>
              <a:spcBef>
                <a:spcPts val="0"/>
              </a:spcBef>
              <a:spcAft>
                <a:spcPts val="0"/>
              </a:spcAft>
              <a:buSzPts val="4000"/>
              <a:buNone/>
              <a:defRPr sz="5332"/>
            </a:lvl5pPr>
            <a:lvl6pPr lvl="5" algn="ctr">
              <a:lnSpc>
                <a:spcPct val="100000"/>
              </a:lnSpc>
              <a:spcBef>
                <a:spcPts val="0"/>
              </a:spcBef>
              <a:spcAft>
                <a:spcPts val="0"/>
              </a:spcAft>
              <a:buSzPts val="4000"/>
              <a:buNone/>
              <a:defRPr sz="5332"/>
            </a:lvl6pPr>
            <a:lvl7pPr lvl="6" algn="ctr">
              <a:lnSpc>
                <a:spcPct val="100000"/>
              </a:lnSpc>
              <a:spcBef>
                <a:spcPts val="0"/>
              </a:spcBef>
              <a:spcAft>
                <a:spcPts val="0"/>
              </a:spcAft>
              <a:buSzPts val="4000"/>
              <a:buNone/>
              <a:defRPr sz="5332"/>
            </a:lvl7pPr>
            <a:lvl8pPr lvl="7" algn="ctr">
              <a:lnSpc>
                <a:spcPct val="100000"/>
              </a:lnSpc>
              <a:spcBef>
                <a:spcPts val="0"/>
              </a:spcBef>
              <a:spcAft>
                <a:spcPts val="0"/>
              </a:spcAft>
              <a:buSzPts val="4000"/>
              <a:buNone/>
              <a:defRPr sz="5332"/>
            </a:lvl8pPr>
            <a:lvl9pPr lvl="8" algn="ctr">
              <a:lnSpc>
                <a:spcPct val="100000"/>
              </a:lnSpc>
              <a:spcBef>
                <a:spcPts val="0"/>
              </a:spcBef>
              <a:spcAft>
                <a:spcPts val="0"/>
              </a:spcAft>
              <a:buSzPts val="4000"/>
              <a:buNone/>
              <a:defRPr sz="5332"/>
            </a:lvl9pPr>
          </a:lstStyle>
          <a:p>
            <a:endParaRPr/>
          </a:p>
        </p:txBody>
      </p:sp>
      <p:sp>
        <p:nvSpPr>
          <p:cNvPr id="59" name="Google Shape;59;p32"/>
          <p:cNvSpPr txBox="1">
            <a:spLocks noGrp="1"/>
          </p:cNvSpPr>
          <p:nvPr>
            <p:ph type="title" idx="15"/>
          </p:nvPr>
        </p:nvSpPr>
        <p:spPr>
          <a:xfrm>
            <a:off x="7698079" y="4094833"/>
            <a:ext cx="1385239" cy="89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6665">
                <a:solidFill>
                  <a:schemeClr val="accent2"/>
                </a:solidFill>
              </a:defRPr>
            </a:lvl1pPr>
            <a:lvl2pPr lvl="1" algn="ctr">
              <a:lnSpc>
                <a:spcPct val="100000"/>
              </a:lnSpc>
              <a:spcBef>
                <a:spcPts val="0"/>
              </a:spcBef>
              <a:spcAft>
                <a:spcPts val="0"/>
              </a:spcAft>
              <a:buSzPts val="4000"/>
              <a:buNone/>
              <a:defRPr sz="5332"/>
            </a:lvl2pPr>
            <a:lvl3pPr lvl="2" algn="ctr">
              <a:lnSpc>
                <a:spcPct val="100000"/>
              </a:lnSpc>
              <a:spcBef>
                <a:spcPts val="0"/>
              </a:spcBef>
              <a:spcAft>
                <a:spcPts val="0"/>
              </a:spcAft>
              <a:buSzPts val="4000"/>
              <a:buNone/>
              <a:defRPr sz="5332"/>
            </a:lvl3pPr>
            <a:lvl4pPr lvl="3" algn="ctr">
              <a:lnSpc>
                <a:spcPct val="100000"/>
              </a:lnSpc>
              <a:spcBef>
                <a:spcPts val="0"/>
              </a:spcBef>
              <a:spcAft>
                <a:spcPts val="0"/>
              </a:spcAft>
              <a:buSzPts val="4000"/>
              <a:buNone/>
              <a:defRPr sz="5332"/>
            </a:lvl4pPr>
            <a:lvl5pPr lvl="4" algn="ctr">
              <a:lnSpc>
                <a:spcPct val="100000"/>
              </a:lnSpc>
              <a:spcBef>
                <a:spcPts val="0"/>
              </a:spcBef>
              <a:spcAft>
                <a:spcPts val="0"/>
              </a:spcAft>
              <a:buSzPts val="4000"/>
              <a:buNone/>
              <a:defRPr sz="5332"/>
            </a:lvl5pPr>
            <a:lvl6pPr lvl="5" algn="ctr">
              <a:lnSpc>
                <a:spcPct val="100000"/>
              </a:lnSpc>
              <a:spcBef>
                <a:spcPts val="0"/>
              </a:spcBef>
              <a:spcAft>
                <a:spcPts val="0"/>
              </a:spcAft>
              <a:buSzPts val="4000"/>
              <a:buNone/>
              <a:defRPr sz="5332"/>
            </a:lvl6pPr>
            <a:lvl7pPr lvl="6" algn="ctr">
              <a:lnSpc>
                <a:spcPct val="100000"/>
              </a:lnSpc>
              <a:spcBef>
                <a:spcPts val="0"/>
              </a:spcBef>
              <a:spcAft>
                <a:spcPts val="0"/>
              </a:spcAft>
              <a:buSzPts val="4000"/>
              <a:buNone/>
              <a:defRPr sz="5332"/>
            </a:lvl7pPr>
            <a:lvl8pPr lvl="7" algn="ctr">
              <a:lnSpc>
                <a:spcPct val="100000"/>
              </a:lnSpc>
              <a:spcBef>
                <a:spcPts val="0"/>
              </a:spcBef>
              <a:spcAft>
                <a:spcPts val="0"/>
              </a:spcAft>
              <a:buSzPts val="4000"/>
              <a:buNone/>
              <a:defRPr sz="5332"/>
            </a:lvl8pPr>
            <a:lvl9pPr lvl="8" algn="ctr">
              <a:lnSpc>
                <a:spcPct val="100000"/>
              </a:lnSpc>
              <a:spcBef>
                <a:spcPts val="0"/>
              </a:spcBef>
              <a:spcAft>
                <a:spcPts val="0"/>
              </a:spcAft>
              <a:buSzPts val="4000"/>
              <a:buNone/>
              <a:defRPr sz="5332"/>
            </a:lvl9pPr>
          </a:lstStyle>
          <a:p>
            <a:endParaRPr/>
          </a:p>
        </p:txBody>
      </p:sp>
      <p:sp>
        <p:nvSpPr>
          <p:cNvPr id="60" name="Google Shape;60;p32"/>
          <p:cNvSpPr/>
          <p:nvPr/>
        </p:nvSpPr>
        <p:spPr>
          <a:xfrm rot="-5267561">
            <a:off x="-2889238" y="3283179"/>
            <a:ext cx="6424955" cy="104101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61" name="Google Shape;61;p32"/>
          <p:cNvSpPr/>
          <p:nvPr/>
        </p:nvSpPr>
        <p:spPr>
          <a:xfrm rot="-5400000">
            <a:off x="-1272526" y="1671605"/>
            <a:ext cx="3191505" cy="128828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62" name="Google Shape;62;p32"/>
          <p:cNvSpPr/>
          <p:nvPr/>
        </p:nvSpPr>
        <p:spPr>
          <a:xfrm rot="5400000">
            <a:off x="-897230" y="559236"/>
            <a:ext cx="2795864" cy="1318526"/>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63" name="Google Shape;63;p32"/>
          <p:cNvSpPr/>
          <p:nvPr/>
        </p:nvSpPr>
        <p:spPr>
          <a:xfrm rot="5400000">
            <a:off x="161747" y="4177313"/>
            <a:ext cx="218000" cy="217943"/>
          </a:xfrm>
          <a:prstGeom prst="ellipse">
            <a:avLst/>
          </a:pr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64" name="Google Shape;64;p32"/>
          <p:cNvSpPr/>
          <p:nvPr/>
        </p:nvSpPr>
        <p:spPr>
          <a:xfrm rot="5400000">
            <a:off x="1324722" y="352968"/>
            <a:ext cx="131200" cy="131566"/>
          </a:xfrm>
          <a:prstGeom prst="ellipse">
            <a:avLst/>
          </a:pr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65" name="Google Shape;65;p32"/>
          <p:cNvSpPr/>
          <p:nvPr/>
        </p:nvSpPr>
        <p:spPr>
          <a:xfrm rot="5400000">
            <a:off x="719979" y="1720601"/>
            <a:ext cx="131200" cy="131566"/>
          </a:xfrm>
          <a:prstGeom prst="ellipse">
            <a:avLst/>
          </a:prstGeom>
          <a:solidFill>
            <a:schemeClr val="accen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66" name="Google Shape;66;p32"/>
          <p:cNvSpPr/>
          <p:nvPr/>
        </p:nvSpPr>
        <p:spPr>
          <a:xfrm rot="5400000">
            <a:off x="588414" y="3600701"/>
            <a:ext cx="131200" cy="131566"/>
          </a:xfrm>
          <a:prstGeom prst="ellipse">
            <a:avLst/>
          </a:prstGeom>
          <a:solidFill>
            <a:schemeClr val="accen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67" name="Google Shape;67;p32"/>
          <p:cNvSpPr/>
          <p:nvPr/>
        </p:nvSpPr>
        <p:spPr>
          <a:xfrm rot="5532439">
            <a:off x="8795287" y="2530184"/>
            <a:ext cx="6424955" cy="104101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68" name="Google Shape;68;p32"/>
          <p:cNvSpPr/>
          <p:nvPr/>
        </p:nvSpPr>
        <p:spPr>
          <a:xfrm rot="5400000">
            <a:off x="10412028" y="3894492"/>
            <a:ext cx="3191505" cy="128828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69" name="Google Shape;69;p32"/>
          <p:cNvSpPr/>
          <p:nvPr/>
        </p:nvSpPr>
        <p:spPr>
          <a:xfrm rot="-5400000">
            <a:off x="10432372" y="4976620"/>
            <a:ext cx="2795864" cy="1318526"/>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70" name="Google Shape;70;p32"/>
          <p:cNvSpPr/>
          <p:nvPr/>
        </p:nvSpPr>
        <p:spPr>
          <a:xfrm rot="-5400000">
            <a:off x="11951258" y="2459127"/>
            <a:ext cx="218000" cy="217943"/>
          </a:xfrm>
          <a:prstGeom prst="ellipse">
            <a:avLst/>
          </a:pr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71" name="Google Shape;71;p32"/>
          <p:cNvSpPr/>
          <p:nvPr/>
        </p:nvSpPr>
        <p:spPr>
          <a:xfrm rot="-5400000">
            <a:off x="11479826" y="5002216"/>
            <a:ext cx="131200" cy="131566"/>
          </a:xfrm>
          <a:prstGeom prst="ellipse">
            <a:avLst/>
          </a:prstGeom>
          <a:solidFill>
            <a:schemeClr val="accen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72" name="Google Shape;72;p32"/>
          <p:cNvSpPr/>
          <p:nvPr/>
        </p:nvSpPr>
        <p:spPr>
          <a:xfrm rot="-5400000">
            <a:off x="11611392" y="3122116"/>
            <a:ext cx="131200" cy="131566"/>
          </a:xfrm>
          <a:prstGeom prst="ellipse">
            <a:avLst/>
          </a:prstGeom>
          <a:solidFill>
            <a:schemeClr val="accen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73" name="Google Shape;73;p32"/>
          <p:cNvSpPr/>
          <p:nvPr/>
        </p:nvSpPr>
        <p:spPr>
          <a:xfrm rot="-5400000">
            <a:off x="10875083" y="6369849"/>
            <a:ext cx="131200" cy="131566"/>
          </a:xfrm>
          <a:prstGeom prst="ellipse">
            <a:avLst/>
          </a:pr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66483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a:off x="2549303" y="3015117"/>
            <a:ext cx="7090153" cy="1096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7998"/>
            </a:lvl1pPr>
            <a:lvl2pPr lvl="1" algn="l">
              <a:lnSpc>
                <a:spcPct val="100000"/>
              </a:lnSpc>
              <a:spcBef>
                <a:spcPts val="0"/>
              </a:spcBef>
              <a:spcAft>
                <a:spcPts val="0"/>
              </a:spcAft>
              <a:buSzPts val="3600"/>
              <a:buNone/>
              <a:defRPr sz="4799"/>
            </a:lvl2pPr>
            <a:lvl3pPr lvl="2" algn="l">
              <a:lnSpc>
                <a:spcPct val="100000"/>
              </a:lnSpc>
              <a:spcBef>
                <a:spcPts val="0"/>
              </a:spcBef>
              <a:spcAft>
                <a:spcPts val="0"/>
              </a:spcAft>
              <a:buSzPts val="3600"/>
              <a:buNone/>
              <a:defRPr sz="4799"/>
            </a:lvl3pPr>
            <a:lvl4pPr lvl="3" algn="l">
              <a:lnSpc>
                <a:spcPct val="100000"/>
              </a:lnSpc>
              <a:spcBef>
                <a:spcPts val="0"/>
              </a:spcBef>
              <a:spcAft>
                <a:spcPts val="0"/>
              </a:spcAft>
              <a:buSzPts val="3600"/>
              <a:buNone/>
              <a:defRPr sz="4799"/>
            </a:lvl4pPr>
            <a:lvl5pPr lvl="4" algn="l">
              <a:lnSpc>
                <a:spcPct val="100000"/>
              </a:lnSpc>
              <a:spcBef>
                <a:spcPts val="0"/>
              </a:spcBef>
              <a:spcAft>
                <a:spcPts val="0"/>
              </a:spcAft>
              <a:buSzPts val="3600"/>
              <a:buNone/>
              <a:defRPr sz="4799"/>
            </a:lvl5pPr>
            <a:lvl6pPr lvl="5" algn="l">
              <a:lnSpc>
                <a:spcPct val="100000"/>
              </a:lnSpc>
              <a:spcBef>
                <a:spcPts val="0"/>
              </a:spcBef>
              <a:spcAft>
                <a:spcPts val="0"/>
              </a:spcAft>
              <a:buSzPts val="3600"/>
              <a:buNone/>
              <a:defRPr sz="4799"/>
            </a:lvl6pPr>
            <a:lvl7pPr lvl="6" algn="l">
              <a:lnSpc>
                <a:spcPct val="100000"/>
              </a:lnSpc>
              <a:spcBef>
                <a:spcPts val="0"/>
              </a:spcBef>
              <a:spcAft>
                <a:spcPts val="0"/>
              </a:spcAft>
              <a:buSzPts val="3600"/>
              <a:buNone/>
              <a:defRPr sz="4799"/>
            </a:lvl7pPr>
            <a:lvl8pPr lvl="7" algn="l">
              <a:lnSpc>
                <a:spcPct val="100000"/>
              </a:lnSpc>
              <a:spcBef>
                <a:spcPts val="0"/>
              </a:spcBef>
              <a:spcAft>
                <a:spcPts val="0"/>
              </a:spcAft>
              <a:buSzPts val="3600"/>
              <a:buNone/>
              <a:defRPr sz="4799"/>
            </a:lvl8pPr>
            <a:lvl9pPr lvl="8" algn="l">
              <a:lnSpc>
                <a:spcPct val="100000"/>
              </a:lnSpc>
              <a:spcBef>
                <a:spcPts val="0"/>
              </a:spcBef>
              <a:spcAft>
                <a:spcPts val="0"/>
              </a:spcAft>
              <a:buSzPts val="3600"/>
              <a:buNone/>
              <a:defRPr sz="4799"/>
            </a:lvl9pPr>
          </a:lstStyle>
          <a:p>
            <a:endParaRPr/>
          </a:p>
        </p:txBody>
      </p:sp>
      <p:sp>
        <p:nvSpPr>
          <p:cNvPr id="76" name="Google Shape;76;p33"/>
          <p:cNvSpPr txBox="1">
            <a:spLocks noGrp="1"/>
          </p:cNvSpPr>
          <p:nvPr>
            <p:ph type="title" idx="2"/>
          </p:nvPr>
        </p:nvSpPr>
        <p:spPr>
          <a:xfrm>
            <a:off x="4139722" y="1552900"/>
            <a:ext cx="3909382" cy="130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10664">
                <a:solidFill>
                  <a:schemeClr val="accent2"/>
                </a:solidFill>
              </a:defRPr>
            </a:lvl1pPr>
            <a:lvl2pPr lvl="1" algn="l">
              <a:lnSpc>
                <a:spcPct val="100000"/>
              </a:lnSpc>
              <a:spcBef>
                <a:spcPts val="0"/>
              </a:spcBef>
              <a:spcAft>
                <a:spcPts val="0"/>
              </a:spcAft>
              <a:buSzPts val="6000"/>
              <a:buNone/>
              <a:defRPr sz="7998"/>
            </a:lvl2pPr>
            <a:lvl3pPr lvl="2" algn="l">
              <a:lnSpc>
                <a:spcPct val="100000"/>
              </a:lnSpc>
              <a:spcBef>
                <a:spcPts val="0"/>
              </a:spcBef>
              <a:spcAft>
                <a:spcPts val="0"/>
              </a:spcAft>
              <a:buSzPts val="6000"/>
              <a:buNone/>
              <a:defRPr sz="7998"/>
            </a:lvl3pPr>
            <a:lvl4pPr lvl="3" algn="l">
              <a:lnSpc>
                <a:spcPct val="100000"/>
              </a:lnSpc>
              <a:spcBef>
                <a:spcPts val="0"/>
              </a:spcBef>
              <a:spcAft>
                <a:spcPts val="0"/>
              </a:spcAft>
              <a:buSzPts val="6000"/>
              <a:buNone/>
              <a:defRPr sz="7998"/>
            </a:lvl4pPr>
            <a:lvl5pPr lvl="4" algn="l">
              <a:lnSpc>
                <a:spcPct val="100000"/>
              </a:lnSpc>
              <a:spcBef>
                <a:spcPts val="0"/>
              </a:spcBef>
              <a:spcAft>
                <a:spcPts val="0"/>
              </a:spcAft>
              <a:buSzPts val="6000"/>
              <a:buNone/>
              <a:defRPr sz="7998"/>
            </a:lvl5pPr>
            <a:lvl6pPr lvl="5" algn="l">
              <a:lnSpc>
                <a:spcPct val="100000"/>
              </a:lnSpc>
              <a:spcBef>
                <a:spcPts val="0"/>
              </a:spcBef>
              <a:spcAft>
                <a:spcPts val="0"/>
              </a:spcAft>
              <a:buSzPts val="6000"/>
              <a:buNone/>
              <a:defRPr sz="7998"/>
            </a:lvl6pPr>
            <a:lvl7pPr lvl="6" algn="l">
              <a:lnSpc>
                <a:spcPct val="100000"/>
              </a:lnSpc>
              <a:spcBef>
                <a:spcPts val="0"/>
              </a:spcBef>
              <a:spcAft>
                <a:spcPts val="0"/>
              </a:spcAft>
              <a:buSzPts val="6000"/>
              <a:buNone/>
              <a:defRPr sz="7998"/>
            </a:lvl7pPr>
            <a:lvl8pPr lvl="7" algn="l">
              <a:lnSpc>
                <a:spcPct val="100000"/>
              </a:lnSpc>
              <a:spcBef>
                <a:spcPts val="0"/>
              </a:spcBef>
              <a:spcAft>
                <a:spcPts val="0"/>
              </a:spcAft>
              <a:buSzPts val="6000"/>
              <a:buNone/>
              <a:defRPr sz="7998"/>
            </a:lvl8pPr>
            <a:lvl9pPr lvl="8" algn="l">
              <a:lnSpc>
                <a:spcPct val="100000"/>
              </a:lnSpc>
              <a:spcBef>
                <a:spcPts val="0"/>
              </a:spcBef>
              <a:spcAft>
                <a:spcPts val="0"/>
              </a:spcAft>
              <a:buSzPts val="6000"/>
              <a:buNone/>
              <a:defRPr sz="7998"/>
            </a:lvl9pPr>
          </a:lstStyle>
          <a:p>
            <a:endParaRPr/>
          </a:p>
        </p:txBody>
      </p:sp>
      <p:sp>
        <p:nvSpPr>
          <p:cNvPr id="77" name="Google Shape;77;p33"/>
          <p:cNvSpPr txBox="1">
            <a:spLocks noGrp="1"/>
          </p:cNvSpPr>
          <p:nvPr>
            <p:ph type="subTitle" idx="1"/>
          </p:nvPr>
        </p:nvSpPr>
        <p:spPr>
          <a:xfrm>
            <a:off x="3752889" y="4165217"/>
            <a:ext cx="4683180" cy="58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2133">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endParaRPr/>
          </a:p>
        </p:txBody>
      </p:sp>
      <p:sp>
        <p:nvSpPr>
          <p:cNvPr id="78" name="Google Shape;78;p33"/>
          <p:cNvSpPr/>
          <p:nvPr/>
        </p:nvSpPr>
        <p:spPr>
          <a:xfrm rot="10800000">
            <a:off x="-346832" y="4380391"/>
            <a:ext cx="5409680"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79" name="Google Shape;79;p33"/>
          <p:cNvSpPr/>
          <p:nvPr/>
        </p:nvSpPr>
        <p:spPr>
          <a:xfrm rot="10800000">
            <a:off x="211254" y="5906643"/>
            <a:ext cx="5505591"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80" name="Google Shape;80;p33"/>
          <p:cNvSpPr/>
          <p:nvPr/>
        </p:nvSpPr>
        <p:spPr>
          <a:xfrm>
            <a:off x="4931682" y="6218233"/>
            <a:ext cx="131166" cy="131600"/>
          </a:xfrm>
          <a:prstGeom prst="ellipse">
            <a:avLst/>
          </a:prstGeom>
          <a:solidFill>
            <a:schemeClr val="accen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81" name="Google Shape;81;p33"/>
          <p:cNvSpPr/>
          <p:nvPr/>
        </p:nvSpPr>
        <p:spPr>
          <a:xfrm>
            <a:off x="2414055" y="5843484"/>
            <a:ext cx="217943" cy="218000"/>
          </a:xfrm>
          <a:prstGeom prst="ellipse">
            <a:avLst/>
          </a:pr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82" name="Google Shape;82;p33"/>
          <p:cNvSpPr/>
          <p:nvPr/>
        </p:nvSpPr>
        <p:spPr>
          <a:xfrm>
            <a:off x="-442784" y="4937935"/>
            <a:ext cx="3831270"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83" name="Google Shape;83;p33"/>
          <p:cNvSpPr/>
          <p:nvPr/>
        </p:nvSpPr>
        <p:spPr>
          <a:xfrm>
            <a:off x="1642272" y="5356033"/>
            <a:ext cx="131166" cy="131600"/>
          </a:xfrm>
          <a:prstGeom prst="ellipse">
            <a:avLst/>
          </a:prstGeom>
          <a:solidFill>
            <a:schemeClr val="accen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84" name="Google Shape;84;p33"/>
          <p:cNvSpPr/>
          <p:nvPr/>
        </p:nvSpPr>
        <p:spPr>
          <a:xfrm>
            <a:off x="145146" y="4010051"/>
            <a:ext cx="217943" cy="218000"/>
          </a:xfrm>
          <a:prstGeom prst="ellipse">
            <a:avLst/>
          </a:pr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85" name="Google Shape;85;p33"/>
          <p:cNvSpPr/>
          <p:nvPr/>
        </p:nvSpPr>
        <p:spPr>
          <a:xfrm>
            <a:off x="7151705" y="222151"/>
            <a:ext cx="5409680"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86" name="Google Shape;86;p33"/>
          <p:cNvSpPr/>
          <p:nvPr/>
        </p:nvSpPr>
        <p:spPr>
          <a:xfrm>
            <a:off x="6497708" y="-444616"/>
            <a:ext cx="5505591"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87" name="Google Shape;87;p33"/>
          <p:cNvSpPr/>
          <p:nvPr/>
        </p:nvSpPr>
        <p:spPr>
          <a:xfrm rot="10800000">
            <a:off x="7151704" y="559084"/>
            <a:ext cx="131166" cy="131600"/>
          </a:xfrm>
          <a:prstGeom prst="ellipse">
            <a:avLst/>
          </a:prstGeom>
          <a:solidFill>
            <a:schemeClr val="accen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88" name="Google Shape;88;p33"/>
          <p:cNvSpPr/>
          <p:nvPr/>
        </p:nvSpPr>
        <p:spPr>
          <a:xfrm rot="10800000">
            <a:off x="9582555" y="847433"/>
            <a:ext cx="217943" cy="218000"/>
          </a:xfrm>
          <a:prstGeom prst="ellipse">
            <a:avLst/>
          </a:pr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89" name="Google Shape;89;p33"/>
          <p:cNvSpPr/>
          <p:nvPr/>
        </p:nvSpPr>
        <p:spPr>
          <a:xfrm rot="10800000">
            <a:off x="8826067" y="-58105"/>
            <a:ext cx="3831270"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90" name="Google Shape;90;p33"/>
          <p:cNvSpPr/>
          <p:nvPr/>
        </p:nvSpPr>
        <p:spPr>
          <a:xfrm rot="10800000">
            <a:off x="10441114" y="1421284"/>
            <a:ext cx="131166" cy="131600"/>
          </a:xfrm>
          <a:prstGeom prst="ellipse">
            <a:avLst/>
          </a:prstGeom>
          <a:solidFill>
            <a:schemeClr val="accen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91" name="Google Shape;91;p33"/>
          <p:cNvSpPr/>
          <p:nvPr/>
        </p:nvSpPr>
        <p:spPr>
          <a:xfrm rot="10800000">
            <a:off x="11851464" y="2680867"/>
            <a:ext cx="217943" cy="218000"/>
          </a:xfrm>
          <a:prstGeom prst="ellipse">
            <a:avLst/>
          </a:pr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28006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92"/>
        <p:cNvGrpSpPr/>
        <p:nvPr/>
      </p:nvGrpSpPr>
      <p:grpSpPr>
        <a:xfrm>
          <a:off x="0" y="0"/>
          <a:ext cx="0" cy="0"/>
          <a:chOff x="0" y="0"/>
          <a:chExt cx="0" cy="0"/>
        </a:xfrm>
      </p:grpSpPr>
      <p:sp>
        <p:nvSpPr>
          <p:cNvPr id="93" name="Google Shape;93;p34"/>
          <p:cNvSpPr txBox="1">
            <a:spLocks noGrp="1"/>
          </p:cNvSpPr>
          <p:nvPr>
            <p:ph type="title"/>
          </p:nvPr>
        </p:nvSpPr>
        <p:spPr>
          <a:xfrm>
            <a:off x="719813" y="484367"/>
            <a:ext cx="10749200" cy="763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94" name="Google Shape;94;p34"/>
          <p:cNvSpPr txBox="1">
            <a:spLocks noGrp="1"/>
          </p:cNvSpPr>
          <p:nvPr>
            <p:ph type="subTitle" idx="1"/>
          </p:nvPr>
        </p:nvSpPr>
        <p:spPr>
          <a:xfrm>
            <a:off x="2820032" y="2047267"/>
            <a:ext cx="2676503" cy="47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3599"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2pPr>
            <a:lvl3pPr lvl="2"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3pPr>
            <a:lvl4pPr lvl="3"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4pPr>
            <a:lvl5pPr lvl="4"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5pPr>
            <a:lvl6pPr lvl="5"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6pPr>
            <a:lvl7pPr lvl="6"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7pPr>
            <a:lvl8pPr lvl="7" algn="ctr">
              <a:lnSpc>
                <a:spcPct val="115000"/>
              </a:lnSpc>
              <a:spcBef>
                <a:spcPts val="2133"/>
              </a:spcBef>
              <a:spcAft>
                <a:spcPts val="0"/>
              </a:spcAft>
              <a:buClr>
                <a:schemeClr val="dk1"/>
              </a:buClr>
              <a:buSzPts val="2100"/>
              <a:buFont typeface="Josefin Sans"/>
              <a:buNone/>
              <a:defRPr sz="2799" b="1">
                <a:solidFill>
                  <a:schemeClr val="dk1"/>
                </a:solidFill>
                <a:latin typeface="Josefin Sans"/>
                <a:ea typeface="Josefin Sans"/>
                <a:cs typeface="Josefin Sans"/>
                <a:sym typeface="Josefin Sans"/>
              </a:defRPr>
            </a:lvl8pPr>
            <a:lvl9pPr lvl="8" algn="ctr">
              <a:lnSpc>
                <a:spcPct val="115000"/>
              </a:lnSpc>
              <a:spcBef>
                <a:spcPts val="2133"/>
              </a:spcBef>
              <a:spcAft>
                <a:spcPts val="2133"/>
              </a:spcAft>
              <a:buClr>
                <a:schemeClr val="dk1"/>
              </a:buClr>
              <a:buSzPts val="2100"/>
              <a:buFont typeface="Josefin Sans"/>
              <a:buNone/>
              <a:defRPr sz="2799" b="1">
                <a:solidFill>
                  <a:schemeClr val="dk1"/>
                </a:solidFill>
                <a:latin typeface="Josefin Sans"/>
                <a:ea typeface="Josefin Sans"/>
                <a:cs typeface="Josefin Sans"/>
                <a:sym typeface="Josefin Sans"/>
              </a:defRPr>
            </a:lvl9pPr>
          </a:lstStyle>
          <a:p>
            <a:endParaRPr/>
          </a:p>
        </p:txBody>
      </p:sp>
      <p:sp>
        <p:nvSpPr>
          <p:cNvPr id="95" name="Google Shape;95;p34"/>
          <p:cNvSpPr txBox="1">
            <a:spLocks noGrp="1"/>
          </p:cNvSpPr>
          <p:nvPr>
            <p:ph type="subTitle" idx="2"/>
          </p:nvPr>
        </p:nvSpPr>
        <p:spPr>
          <a:xfrm>
            <a:off x="2687767" y="2860533"/>
            <a:ext cx="6813425" cy="239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600"/>
            </a:lvl1pPr>
            <a:lvl2pPr lvl="1" algn="ctr">
              <a:lnSpc>
                <a:spcPct val="115000"/>
              </a:lnSpc>
              <a:spcBef>
                <a:spcPts val="1333"/>
              </a:spcBef>
              <a:spcAft>
                <a:spcPts val="0"/>
              </a:spcAft>
              <a:buSzPts val="1400"/>
              <a:buChar char="○"/>
              <a:defRPr/>
            </a:lvl2pPr>
            <a:lvl3pPr lvl="2" algn="ctr">
              <a:lnSpc>
                <a:spcPct val="115000"/>
              </a:lnSpc>
              <a:spcBef>
                <a:spcPts val="2133"/>
              </a:spcBef>
              <a:spcAft>
                <a:spcPts val="0"/>
              </a:spcAft>
              <a:buSzPts val="1400"/>
              <a:buChar char="■"/>
              <a:defRPr/>
            </a:lvl3pPr>
            <a:lvl4pPr lvl="3" algn="ctr">
              <a:lnSpc>
                <a:spcPct val="115000"/>
              </a:lnSpc>
              <a:spcBef>
                <a:spcPts val="2133"/>
              </a:spcBef>
              <a:spcAft>
                <a:spcPts val="0"/>
              </a:spcAft>
              <a:buSzPts val="1400"/>
              <a:buChar char="●"/>
              <a:defRPr/>
            </a:lvl4pPr>
            <a:lvl5pPr lvl="4" algn="ctr">
              <a:lnSpc>
                <a:spcPct val="115000"/>
              </a:lnSpc>
              <a:spcBef>
                <a:spcPts val="2133"/>
              </a:spcBef>
              <a:spcAft>
                <a:spcPts val="0"/>
              </a:spcAft>
              <a:buSzPts val="1400"/>
              <a:buChar char="○"/>
              <a:defRPr/>
            </a:lvl5pPr>
            <a:lvl6pPr lvl="5" algn="ctr">
              <a:lnSpc>
                <a:spcPct val="115000"/>
              </a:lnSpc>
              <a:spcBef>
                <a:spcPts val="2133"/>
              </a:spcBef>
              <a:spcAft>
                <a:spcPts val="0"/>
              </a:spcAft>
              <a:buSzPts val="1400"/>
              <a:buChar char="■"/>
              <a:defRPr/>
            </a:lvl6pPr>
            <a:lvl7pPr lvl="6" algn="ctr">
              <a:lnSpc>
                <a:spcPct val="115000"/>
              </a:lnSpc>
              <a:spcBef>
                <a:spcPts val="2133"/>
              </a:spcBef>
              <a:spcAft>
                <a:spcPts val="0"/>
              </a:spcAft>
              <a:buSzPts val="1400"/>
              <a:buChar char="●"/>
              <a:defRPr/>
            </a:lvl7pPr>
            <a:lvl8pPr lvl="7" algn="ctr">
              <a:lnSpc>
                <a:spcPct val="115000"/>
              </a:lnSpc>
              <a:spcBef>
                <a:spcPts val="2133"/>
              </a:spcBef>
              <a:spcAft>
                <a:spcPts val="0"/>
              </a:spcAft>
              <a:buSzPts val="1400"/>
              <a:buChar char="○"/>
              <a:defRPr/>
            </a:lvl8pPr>
            <a:lvl9pPr lvl="8" algn="ctr">
              <a:lnSpc>
                <a:spcPct val="115000"/>
              </a:lnSpc>
              <a:spcBef>
                <a:spcPts val="2133"/>
              </a:spcBef>
              <a:spcAft>
                <a:spcPts val="2133"/>
              </a:spcAft>
              <a:buSzPts val="1400"/>
              <a:buChar char="■"/>
              <a:defRPr/>
            </a:lvl9pPr>
          </a:lstStyle>
          <a:p>
            <a:endParaRPr/>
          </a:p>
        </p:txBody>
      </p:sp>
      <p:sp>
        <p:nvSpPr>
          <p:cNvPr id="96" name="Google Shape;96;p34"/>
          <p:cNvSpPr/>
          <p:nvPr/>
        </p:nvSpPr>
        <p:spPr>
          <a:xfrm flipH="1">
            <a:off x="-237995" y="-157720"/>
            <a:ext cx="4271345" cy="220151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97" name="Google Shape;97;p34"/>
          <p:cNvSpPr/>
          <p:nvPr/>
        </p:nvSpPr>
        <p:spPr>
          <a:xfrm rot="10800000" flipH="1">
            <a:off x="-370999" y="-96892"/>
            <a:ext cx="3226522" cy="137895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98" name="Google Shape;98;p34"/>
          <p:cNvSpPr/>
          <p:nvPr/>
        </p:nvSpPr>
        <p:spPr>
          <a:xfrm rot="-10484947">
            <a:off x="-979664" y="-549076"/>
            <a:ext cx="2457268" cy="115904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99" name="Google Shape;99;p34"/>
          <p:cNvSpPr/>
          <p:nvPr/>
        </p:nvSpPr>
        <p:spPr>
          <a:xfrm rot="10800000" flipH="1">
            <a:off x="2295719" y="610995"/>
            <a:ext cx="217943" cy="218000"/>
          </a:xfrm>
          <a:prstGeom prst="ellipse">
            <a:avLst/>
          </a:prstGeom>
          <a:solidFill>
            <a:schemeClr val="dk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100" name="Google Shape;100;p34"/>
          <p:cNvSpPr/>
          <p:nvPr/>
        </p:nvSpPr>
        <p:spPr>
          <a:xfrm rot="10800000" flipH="1">
            <a:off x="1109479" y="929545"/>
            <a:ext cx="131166" cy="131600"/>
          </a:xfrm>
          <a:prstGeom prst="ellipse">
            <a:avLst/>
          </a:prstGeom>
          <a:solidFill>
            <a:schemeClr val="accent2"/>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
        <p:nvSpPr>
          <p:cNvPr id="101" name="Google Shape;101;p34"/>
          <p:cNvSpPr/>
          <p:nvPr/>
        </p:nvSpPr>
        <p:spPr>
          <a:xfrm rot="10800000" flipH="1">
            <a:off x="82047" y="2109245"/>
            <a:ext cx="131166" cy="131600"/>
          </a:xfrm>
          <a:prstGeom prst="ellipse">
            <a:avLst/>
          </a:prstGeom>
          <a:solidFill>
            <a:schemeClr val="dk1"/>
          </a:solidFill>
          <a:ln>
            <a:noFill/>
          </a:ln>
        </p:spPr>
        <p:txBody>
          <a:bodyPr spcFirstLastPara="1" wrap="square" lIns="121868" tIns="121868" rIns="121868" bIns="121868"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6"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3015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êu đề và Nội dung" type="obj">
  <p:cSld name="OBJECT">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lvl1pPr lvl="0" algn="l">
              <a:lnSpc>
                <a:spcPct val="10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1218883" y="1701797"/>
            <a:ext cx="10360501" cy="4462272"/>
          </a:xfrm>
          <a:prstGeom prst="rect">
            <a:avLst/>
          </a:prstGeom>
          <a:noFill/>
          <a:ln>
            <a:noFill/>
          </a:ln>
        </p:spPr>
        <p:txBody>
          <a:bodyPr spcFirstLastPara="1" wrap="square" lIns="121875" tIns="60925" rIns="121875" bIns="60925" anchor="t" anchorCtr="0">
            <a:normAutofit/>
          </a:bodyPr>
          <a:lstStyle>
            <a:lvl1pPr marL="457200" lvl="0" indent="-342900" algn="l">
              <a:lnSpc>
                <a:spcPct val="100000"/>
              </a:lnSpc>
              <a:spcBef>
                <a:spcPts val="1600"/>
              </a:spcBef>
              <a:spcAft>
                <a:spcPts val="0"/>
              </a:spcAft>
              <a:buSzPts val="1800"/>
              <a:buChar char="•"/>
              <a:defRPr/>
            </a:lvl1pPr>
            <a:lvl2pPr marL="914400" lvl="1" indent="-320040" algn="l">
              <a:lnSpc>
                <a:spcPct val="90000"/>
              </a:lnSpc>
              <a:spcBef>
                <a:spcPts val="8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30200" algn="l">
              <a:lnSpc>
                <a:spcPct val="90000"/>
              </a:lnSpc>
              <a:spcBef>
                <a:spcPts val="800"/>
              </a:spcBef>
              <a:spcAft>
                <a:spcPts val="0"/>
              </a:spcAft>
              <a:buSzPts val="1600"/>
              <a:buChar char="•"/>
              <a:defRPr/>
            </a:lvl5pPr>
            <a:lvl6pPr marL="2743200" lvl="5" indent="-330200" algn="l">
              <a:lnSpc>
                <a:spcPct val="90000"/>
              </a:lnSpc>
              <a:spcBef>
                <a:spcPts val="800"/>
              </a:spcBef>
              <a:spcAft>
                <a:spcPts val="0"/>
              </a:spcAft>
              <a:buSzPts val="1600"/>
              <a:buChar char="•"/>
              <a:defRPr/>
            </a:lvl6pPr>
            <a:lvl7pPr marL="3200400" lvl="6" indent="-330200" algn="l">
              <a:lnSpc>
                <a:spcPct val="90000"/>
              </a:lnSpc>
              <a:spcBef>
                <a:spcPts val="800"/>
              </a:spcBef>
              <a:spcAft>
                <a:spcPts val="0"/>
              </a:spcAft>
              <a:buSzPts val="1600"/>
              <a:buChar char="•"/>
              <a:defRPr/>
            </a:lvl7pPr>
            <a:lvl8pPr marL="3657600" lvl="7" indent="-330200" algn="l">
              <a:lnSpc>
                <a:spcPct val="90000"/>
              </a:lnSpc>
              <a:spcBef>
                <a:spcPts val="800"/>
              </a:spcBef>
              <a:spcAft>
                <a:spcPts val="0"/>
              </a:spcAft>
              <a:buSzPts val="1600"/>
              <a:buChar char="•"/>
              <a:defRPr/>
            </a:lvl8pPr>
            <a:lvl9pPr marL="4114800" lvl="8" indent="-330200" algn="l">
              <a:lnSpc>
                <a:spcPct val="90000"/>
              </a:lnSpc>
              <a:spcBef>
                <a:spcPts val="800"/>
              </a:spcBef>
              <a:spcAft>
                <a:spcPts val="0"/>
              </a:spcAft>
              <a:buSzPts val="1600"/>
              <a:buChar char="•"/>
              <a:defRPr/>
            </a:lvl9pPr>
          </a:lstStyle>
          <a:p>
            <a:endParaRPr/>
          </a:p>
        </p:txBody>
      </p:sp>
      <p:sp>
        <p:nvSpPr>
          <p:cNvPr id="36" name="Google Shape;36;p18"/>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ai Nội dung" type="twoObj">
  <p:cSld name="TWO_OBJECTS">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lvl1pPr lvl="0" algn="l">
              <a:lnSpc>
                <a:spcPct val="10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9"/>
          <p:cNvSpPr txBox="1">
            <a:spLocks noGrp="1"/>
          </p:cNvSpPr>
          <p:nvPr>
            <p:ph type="body" idx="1"/>
          </p:nvPr>
        </p:nvSpPr>
        <p:spPr>
          <a:xfrm>
            <a:off x="1218883" y="1706880"/>
            <a:ext cx="5078677" cy="4465320"/>
          </a:xfrm>
          <a:prstGeom prst="rect">
            <a:avLst/>
          </a:prstGeom>
          <a:noFill/>
          <a:ln>
            <a:noFill/>
          </a:ln>
        </p:spPr>
        <p:txBody>
          <a:bodyPr spcFirstLastPara="1" wrap="square" lIns="121875" tIns="60925" rIns="121875" bIns="60925" anchor="t" anchorCtr="0">
            <a:normAutofit/>
          </a:bodyPr>
          <a:lstStyle>
            <a:lvl1pPr marL="457200" lvl="0" indent="-406400" algn="l">
              <a:lnSpc>
                <a:spcPct val="10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42" name="Google Shape;42;p19"/>
          <p:cNvSpPr txBox="1">
            <a:spLocks noGrp="1"/>
          </p:cNvSpPr>
          <p:nvPr>
            <p:ph type="body" idx="2"/>
          </p:nvPr>
        </p:nvSpPr>
        <p:spPr>
          <a:xfrm>
            <a:off x="6500707" y="1706880"/>
            <a:ext cx="5078677" cy="4465320"/>
          </a:xfrm>
          <a:prstGeom prst="rect">
            <a:avLst/>
          </a:prstGeom>
          <a:noFill/>
          <a:ln>
            <a:noFill/>
          </a:ln>
        </p:spPr>
        <p:txBody>
          <a:bodyPr spcFirstLastPara="1" wrap="square" lIns="121875" tIns="60925" rIns="121875" bIns="60925" anchor="t" anchorCtr="0">
            <a:normAutofit/>
          </a:bodyPr>
          <a:lstStyle>
            <a:lvl1pPr marL="457200" lvl="0" indent="-406400" algn="l">
              <a:lnSpc>
                <a:spcPct val="10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43" name="Google Shape;43;p19"/>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9"/>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ống" type="blank">
  <p:cSld name="BLANK">
    <p:spTree>
      <p:nvGrpSpPr>
        <p:cNvPr id="1" name="Shape 46"/>
        <p:cNvGrpSpPr/>
        <p:nvPr/>
      </p:nvGrpSpPr>
      <p:grpSpPr>
        <a:xfrm>
          <a:off x="0" y="0"/>
          <a:ext cx="0" cy="0"/>
          <a:chOff x="0" y="0"/>
          <a:chExt cx="0" cy="0"/>
        </a:xfrm>
      </p:grpSpPr>
      <p:sp>
        <p:nvSpPr>
          <p:cNvPr id="47" name="Google Shape;47;p20"/>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ội dung có Chú thích" type="objTx">
  <p:cSld name="OBJECT_WITH_CAPTION_TEXT">
    <p:spTree>
      <p:nvGrpSpPr>
        <p:cNvPr id="1" name="Shape 50"/>
        <p:cNvGrpSpPr/>
        <p:nvPr/>
      </p:nvGrpSpPr>
      <p:grpSpPr>
        <a:xfrm>
          <a:off x="0" y="0"/>
          <a:ext cx="0" cy="0"/>
          <a:chOff x="0" y="0"/>
          <a:chExt cx="0" cy="0"/>
        </a:xfrm>
      </p:grpSpPr>
      <p:sp>
        <p:nvSpPr>
          <p:cNvPr id="51" name="Google Shape;51;p21"/>
          <p:cNvSpPr txBox="1">
            <a:spLocks noGrp="1"/>
          </p:cNvSpPr>
          <p:nvPr>
            <p:ph type="title"/>
          </p:nvPr>
        </p:nvSpPr>
        <p:spPr>
          <a:xfrm>
            <a:off x="1218882" y="1701800"/>
            <a:ext cx="4062942" cy="2438400"/>
          </a:xfrm>
          <a:prstGeom prst="rect">
            <a:avLst/>
          </a:prstGeom>
          <a:noFill/>
          <a:ln>
            <a:noFill/>
          </a:ln>
        </p:spPr>
        <p:txBody>
          <a:bodyPr spcFirstLastPara="1" wrap="square" lIns="121875" tIns="60925" rIns="121875" bIns="60925" anchor="b" anchorCtr="0">
            <a:normAutofit/>
          </a:bodyPr>
          <a:lstStyle>
            <a:lvl1pPr lvl="0" algn="l">
              <a:lnSpc>
                <a:spcPct val="100000"/>
              </a:lnSpc>
              <a:spcBef>
                <a:spcPts val="0"/>
              </a:spcBef>
              <a:spcAft>
                <a:spcPts val="0"/>
              </a:spcAft>
              <a:buClr>
                <a:schemeClr val="accent1"/>
              </a:buClr>
              <a:buSzPts val="2800"/>
              <a:buFont typeface="Calibri"/>
              <a:buNone/>
              <a:defRPr sz="2800" b="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1"/>
          <p:cNvSpPr txBox="1">
            <a:spLocks noGrp="1"/>
          </p:cNvSpPr>
          <p:nvPr>
            <p:ph type="body" idx="1"/>
          </p:nvPr>
        </p:nvSpPr>
        <p:spPr>
          <a:xfrm>
            <a:off x="1218882" y="4241800"/>
            <a:ext cx="4062942" cy="1930400"/>
          </a:xfrm>
          <a:prstGeom prst="rect">
            <a:avLst/>
          </a:prstGeom>
          <a:noFill/>
          <a:ln>
            <a:noFill/>
          </a:ln>
        </p:spPr>
        <p:txBody>
          <a:bodyPr spcFirstLastPara="1" wrap="square" lIns="121875" tIns="60925" rIns="121875" bIns="60925" anchor="t" anchorCtr="0">
            <a:normAutofit/>
          </a:bodyPr>
          <a:lstStyle>
            <a:lvl1pPr marL="457200" lvl="0" indent="-228600" algn="l">
              <a:lnSpc>
                <a:spcPct val="100000"/>
              </a:lnSpc>
              <a:spcBef>
                <a:spcPts val="1600"/>
              </a:spcBef>
              <a:spcAft>
                <a:spcPts val="0"/>
              </a:spcAft>
              <a:buSzPts val="2000"/>
              <a:buNone/>
              <a:defRPr sz="2000"/>
            </a:lvl1pPr>
            <a:lvl2pPr marL="914400" lvl="1" indent="-228600" algn="l">
              <a:lnSpc>
                <a:spcPct val="90000"/>
              </a:lnSpc>
              <a:spcBef>
                <a:spcPts val="800"/>
              </a:spcBef>
              <a:spcAft>
                <a:spcPts val="0"/>
              </a:spcAft>
              <a:buSzPts val="1280"/>
              <a:buNone/>
              <a:defRPr sz="1600"/>
            </a:lvl2pPr>
            <a:lvl3pPr marL="1371600" lvl="2" indent="-228600" algn="l">
              <a:lnSpc>
                <a:spcPct val="90000"/>
              </a:lnSpc>
              <a:spcBef>
                <a:spcPts val="800"/>
              </a:spcBef>
              <a:spcAft>
                <a:spcPts val="0"/>
              </a:spcAft>
              <a:buSzPts val="1040"/>
              <a:buNone/>
              <a:defRPr sz="1300"/>
            </a:lvl3pPr>
            <a:lvl4pPr marL="1828800" lvl="3" indent="-228600" algn="l">
              <a:lnSpc>
                <a:spcPct val="90000"/>
              </a:lnSpc>
              <a:spcBef>
                <a:spcPts val="800"/>
              </a:spcBef>
              <a:spcAft>
                <a:spcPts val="0"/>
              </a:spcAft>
              <a:buSzPts val="960"/>
              <a:buNone/>
              <a:defRPr sz="1200"/>
            </a:lvl4pPr>
            <a:lvl5pPr marL="2286000" lvl="4" indent="-228600" algn="l">
              <a:lnSpc>
                <a:spcPct val="90000"/>
              </a:lnSpc>
              <a:spcBef>
                <a:spcPts val="800"/>
              </a:spcBef>
              <a:spcAft>
                <a:spcPts val="0"/>
              </a:spcAft>
              <a:buSzPts val="960"/>
              <a:buNone/>
              <a:defRPr sz="1200"/>
            </a:lvl5pPr>
            <a:lvl6pPr marL="2743200" lvl="5" indent="-228600" algn="l">
              <a:lnSpc>
                <a:spcPct val="90000"/>
              </a:lnSpc>
              <a:spcBef>
                <a:spcPts val="800"/>
              </a:spcBef>
              <a:spcAft>
                <a:spcPts val="0"/>
              </a:spcAft>
              <a:buSzPts val="960"/>
              <a:buNone/>
              <a:defRPr sz="1200"/>
            </a:lvl6pPr>
            <a:lvl7pPr marL="3200400" lvl="6" indent="-228600" algn="l">
              <a:lnSpc>
                <a:spcPct val="90000"/>
              </a:lnSpc>
              <a:spcBef>
                <a:spcPts val="800"/>
              </a:spcBef>
              <a:spcAft>
                <a:spcPts val="0"/>
              </a:spcAft>
              <a:buSzPts val="960"/>
              <a:buNone/>
              <a:defRPr sz="1200"/>
            </a:lvl7pPr>
            <a:lvl8pPr marL="3657600" lvl="7" indent="-228600" algn="l">
              <a:lnSpc>
                <a:spcPct val="90000"/>
              </a:lnSpc>
              <a:spcBef>
                <a:spcPts val="800"/>
              </a:spcBef>
              <a:spcAft>
                <a:spcPts val="0"/>
              </a:spcAft>
              <a:buSzPts val="960"/>
              <a:buNone/>
              <a:defRPr sz="1200"/>
            </a:lvl8pPr>
            <a:lvl9pPr marL="4114800" lvl="8" indent="-228600" algn="l">
              <a:lnSpc>
                <a:spcPct val="90000"/>
              </a:lnSpc>
              <a:spcBef>
                <a:spcPts val="800"/>
              </a:spcBef>
              <a:spcAft>
                <a:spcPts val="0"/>
              </a:spcAft>
              <a:buSzPts val="960"/>
              <a:buNone/>
              <a:defRPr sz="1200"/>
            </a:lvl9pPr>
          </a:lstStyle>
          <a:p>
            <a:endParaRPr/>
          </a:p>
        </p:txBody>
      </p:sp>
      <p:sp>
        <p:nvSpPr>
          <p:cNvPr id="53" name="Google Shape;53;p21"/>
          <p:cNvSpPr txBox="1">
            <a:spLocks noGrp="1"/>
          </p:cNvSpPr>
          <p:nvPr>
            <p:ph type="body" idx="2"/>
          </p:nvPr>
        </p:nvSpPr>
        <p:spPr>
          <a:xfrm>
            <a:off x="5484971" y="584200"/>
            <a:ext cx="6094413" cy="5588000"/>
          </a:xfrm>
          <a:prstGeom prst="rect">
            <a:avLst/>
          </a:prstGeom>
          <a:noFill/>
          <a:ln>
            <a:noFill/>
          </a:ln>
        </p:spPr>
        <p:txBody>
          <a:bodyPr spcFirstLastPara="1" wrap="square" lIns="121875" tIns="60925" rIns="121875" bIns="60925" anchor="t" anchorCtr="0">
            <a:normAutofit/>
          </a:bodyPr>
          <a:lstStyle>
            <a:lvl1pPr marL="457200" lvl="0" indent="-406400" algn="l">
              <a:lnSpc>
                <a:spcPct val="10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54" name="Google Shape;54;p21"/>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êu đề của Mục" type="secHead">
  <p:cSld name="SECTION_HEADER">
    <p:spTree>
      <p:nvGrpSpPr>
        <p:cNvPr id="1" name="Shape 57"/>
        <p:cNvGrpSpPr/>
        <p:nvPr/>
      </p:nvGrpSpPr>
      <p:grpSpPr>
        <a:xfrm>
          <a:off x="0" y="0"/>
          <a:ext cx="0" cy="0"/>
          <a:chOff x="0" y="0"/>
          <a:chExt cx="0" cy="0"/>
        </a:xfrm>
      </p:grpSpPr>
      <p:grpSp>
        <p:nvGrpSpPr>
          <p:cNvPr id="58" name="Google Shape;58;p22"/>
          <p:cNvGrpSpPr/>
          <p:nvPr/>
        </p:nvGrpSpPr>
        <p:grpSpPr>
          <a:xfrm>
            <a:off x="7516443" y="4145281"/>
            <a:ext cx="4686117" cy="2731406"/>
            <a:chOff x="5638800" y="3108960"/>
            <a:chExt cx="3515503" cy="2048555"/>
          </a:xfrm>
        </p:grpSpPr>
        <p:cxnSp>
          <p:nvCxnSpPr>
            <p:cNvPr id="59" name="Google Shape;59;p22"/>
            <p:cNvCxnSpPr/>
            <p:nvPr/>
          </p:nvCxnSpPr>
          <p:spPr>
            <a:xfrm rot="10800000" flipH="1">
              <a:off x="5638800" y="3108960"/>
              <a:ext cx="3515503" cy="2037116"/>
            </a:xfrm>
            <a:prstGeom prst="straightConnector1">
              <a:avLst/>
            </a:prstGeom>
            <a:noFill/>
            <a:ln w="38100" cap="flat" cmpd="sng">
              <a:solidFill>
                <a:srgbClr val="007272"/>
              </a:solidFill>
              <a:prstDash val="solid"/>
              <a:miter lim="800000"/>
              <a:headEnd type="none" w="sm" len="sm"/>
              <a:tailEnd type="none" w="sm" len="sm"/>
            </a:ln>
          </p:spPr>
        </p:cxnSp>
        <p:cxnSp>
          <p:nvCxnSpPr>
            <p:cNvPr id="60" name="Google Shape;60;p22"/>
            <p:cNvCxnSpPr/>
            <p:nvPr/>
          </p:nvCxnSpPr>
          <p:spPr>
            <a:xfrm rot="10800000" flipH="1">
              <a:off x="6004643" y="3333750"/>
              <a:ext cx="3149660" cy="1823765"/>
            </a:xfrm>
            <a:prstGeom prst="straightConnector1">
              <a:avLst/>
            </a:prstGeom>
            <a:noFill/>
            <a:ln w="28575" cap="flat" cmpd="sng">
              <a:solidFill>
                <a:srgbClr val="007272"/>
              </a:solidFill>
              <a:prstDash val="solid"/>
              <a:miter lim="800000"/>
              <a:headEnd type="none" w="sm" len="sm"/>
              <a:tailEnd type="none" w="sm" len="sm"/>
            </a:ln>
          </p:spPr>
        </p:cxnSp>
        <p:cxnSp>
          <p:nvCxnSpPr>
            <p:cNvPr id="61" name="Google Shape;61;p22"/>
            <p:cNvCxnSpPr/>
            <p:nvPr/>
          </p:nvCxnSpPr>
          <p:spPr>
            <a:xfrm rot="10800000" flipH="1">
              <a:off x="6388342" y="3549891"/>
              <a:ext cx="2765961" cy="1600149"/>
            </a:xfrm>
            <a:prstGeom prst="straightConnector1">
              <a:avLst/>
            </a:prstGeom>
            <a:noFill/>
            <a:ln w="25400" cap="flat" cmpd="sng">
              <a:solidFill>
                <a:srgbClr val="004C4C"/>
              </a:solidFill>
              <a:prstDash val="solid"/>
              <a:miter lim="800000"/>
              <a:headEnd type="none" w="sm" len="sm"/>
              <a:tailEnd type="none" w="sm" len="sm"/>
            </a:ln>
          </p:spPr>
        </p:cxnSp>
      </p:grpSp>
      <p:sp>
        <p:nvSpPr>
          <p:cNvPr id="62" name="Google Shape;62;p22"/>
          <p:cNvSpPr txBox="1">
            <a:spLocks noGrp="1"/>
          </p:cNvSpPr>
          <p:nvPr>
            <p:ph type="title"/>
          </p:nvPr>
        </p:nvSpPr>
        <p:spPr>
          <a:xfrm>
            <a:off x="1625177" y="2209801"/>
            <a:ext cx="8938472" cy="2764335"/>
          </a:xfrm>
          <a:prstGeom prst="rect">
            <a:avLst/>
          </a:prstGeom>
          <a:noFill/>
          <a:ln>
            <a:noFill/>
          </a:ln>
        </p:spPr>
        <p:txBody>
          <a:bodyPr spcFirstLastPara="1" wrap="square" lIns="121875" tIns="60925" rIns="121875" bIns="60925" anchor="b" anchorCtr="0">
            <a:normAutofit/>
          </a:bodyPr>
          <a:lstStyle>
            <a:lvl1pPr lvl="0" algn="l">
              <a:lnSpc>
                <a:spcPct val="100000"/>
              </a:lnSpc>
              <a:spcBef>
                <a:spcPts val="0"/>
              </a:spcBef>
              <a:spcAft>
                <a:spcPts val="0"/>
              </a:spcAft>
              <a:buClr>
                <a:schemeClr val="lt1"/>
              </a:buClr>
              <a:buSzPts val="5400"/>
              <a:buFont typeface="Calibri"/>
              <a:buNone/>
              <a:defRPr sz="54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1625176" y="4951266"/>
            <a:ext cx="7069519" cy="1220933"/>
          </a:xfrm>
          <a:prstGeom prst="rect">
            <a:avLst/>
          </a:prstGeom>
          <a:noFill/>
          <a:ln>
            <a:noFill/>
          </a:ln>
        </p:spPr>
        <p:txBody>
          <a:bodyPr spcFirstLastPara="1" wrap="square" lIns="121875" tIns="60925" rIns="121875" bIns="60925" anchor="t" anchorCtr="0">
            <a:normAutofit/>
          </a:bodyPr>
          <a:lstStyle>
            <a:lvl1pPr marL="457200" lvl="0" indent="-228600" algn="l">
              <a:lnSpc>
                <a:spcPct val="100000"/>
              </a:lnSpc>
              <a:spcBef>
                <a:spcPts val="0"/>
              </a:spcBef>
              <a:spcAft>
                <a:spcPts val="0"/>
              </a:spcAft>
              <a:buSzPts val="2800"/>
              <a:buNone/>
              <a:defRPr sz="2800" cap="none">
                <a:solidFill>
                  <a:schemeClr val="accent1"/>
                </a:solidFill>
              </a:defRPr>
            </a:lvl1pPr>
            <a:lvl2pPr marL="914400" lvl="1" indent="-228600" algn="l">
              <a:lnSpc>
                <a:spcPct val="90000"/>
              </a:lnSpc>
              <a:spcBef>
                <a:spcPts val="800"/>
              </a:spcBef>
              <a:spcAft>
                <a:spcPts val="0"/>
              </a:spcAft>
              <a:buSzPts val="1920"/>
              <a:buNone/>
              <a:defRPr sz="2400">
                <a:solidFill>
                  <a:schemeClr val="lt1"/>
                </a:solidFill>
              </a:defRPr>
            </a:lvl2pPr>
            <a:lvl3pPr marL="1371600" lvl="2" indent="-228600" algn="l">
              <a:lnSpc>
                <a:spcPct val="90000"/>
              </a:lnSpc>
              <a:spcBef>
                <a:spcPts val="800"/>
              </a:spcBef>
              <a:spcAft>
                <a:spcPts val="0"/>
              </a:spcAft>
              <a:buSzPts val="1680"/>
              <a:buNone/>
              <a:defRPr sz="2100">
                <a:solidFill>
                  <a:schemeClr val="lt1"/>
                </a:solidFill>
              </a:defRPr>
            </a:lvl3pPr>
            <a:lvl4pPr marL="1828800" lvl="3" indent="-228600" algn="l">
              <a:lnSpc>
                <a:spcPct val="90000"/>
              </a:lnSpc>
              <a:spcBef>
                <a:spcPts val="800"/>
              </a:spcBef>
              <a:spcAft>
                <a:spcPts val="0"/>
              </a:spcAft>
              <a:buSzPts val="1520"/>
              <a:buNone/>
              <a:defRPr sz="1900">
                <a:solidFill>
                  <a:schemeClr val="lt1"/>
                </a:solidFill>
              </a:defRPr>
            </a:lvl4pPr>
            <a:lvl5pPr marL="2286000" lvl="4" indent="-228600" algn="l">
              <a:lnSpc>
                <a:spcPct val="90000"/>
              </a:lnSpc>
              <a:spcBef>
                <a:spcPts val="800"/>
              </a:spcBef>
              <a:spcAft>
                <a:spcPts val="0"/>
              </a:spcAft>
              <a:buSzPts val="1520"/>
              <a:buNone/>
              <a:defRPr sz="1900">
                <a:solidFill>
                  <a:schemeClr val="lt1"/>
                </a:solidFill>
              </a:defRPr>
            </a:lvl5pPr>
            <a:lvl6pPr marL="2743200" lvl="5" indent="-228600" algn="l">
              <a:lnSpc>
                <a:spcPct val="90000"/>
              </a:lnSpc>
              <a:spcBef>
                <a:spcPts val="800"/>
              </a:spcBef>
              <a:spcAft>
                <a:spcPts val="0"/>
              </a:spcAft>
              <a:buSzPts val="1520"/>
              <a:buNone/>
              <a:defRPr sz="1900">
                <a:solidFill>
                  <a:schemeClr val="lt1"/>
                </a:solidFill>
              </a:defRPr>
            </a:lvl6pPr>
            <a:lvl7pPr marL="3200400" lvl="6" indent="-228600" algn="l">
              <a:lnSpc>
                <a:spcPct val="90000"/>
              </a:lnSpc>
              <a:spcBef>
                <a:spcPts val="800"/>
              </a:spcBef>
              <a:spcAft>
                <a:spcPts val="0"/>
              </a:spcAft>
              <a:buSzPts val="1520"/>
              <a:buNone/>
              <a:defRPr sz="1900">
                <a:solidFill>
                  <a:schemeClr val="lt1"/>
                </a:solidFill>
              </a:defRPr>
            </a:lvl7pPr>
            <a:lvl8pPr marL="3657600" lvl="7" indent="-228600" algn="l">
              <a:lnSpc>
                <a:spcPct val="90000"/>
              </a:lnSpc>
              <a:spcBef>
                <a:spcPts val="800"/>
              </a:spcBef>
              <a:spcAft>
                <a:spcPts val="0"/>
              </a:spcAft>
              <a:buSzPts val="1520"/>
              <a:buNone/>
              <a:defRPr sz="1900">
                <a:solidFill>
                  <a:schemeClr val="lt1"/>
                </a:solidFill>
              </a:defRPr>
            </a:lvl8pPr>
            <a:lvl9pPr marL="4114800" lvl="8" indent="-228600" algn="l">
              <a:lnSpc>
                <a:spcPct val="90000"/>
              </a:lnSpc>
              <a:spcBef>
                <a:spcPts val="800"/>
              </a:spcBef>
              <a:spcAft>
                <a:spcPts val="0"/>
              </a:spcAft>
              <a:buSzPts val="1520"/>
              <a:buNone/>
              <a:defRPr sz="1900">
                <a:solidFill>
                  <a:schemeClr val="lt1"/>
                </a:solidFill>
              </a:defRPr>
            </a:lvl9pPr>
          </a:lstStyle>
          <a:p>
            <a:endParaRPr/>
          </a:p>
        </p:txBody>
      </p:sp>
      <p:sp>
        <p:nvSpPr>
          <p:cNvPr id="64" name="Google Shape;64;p22"/>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2"/>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 sánh" type="twoTxTwoObj">
  <p:cSld name="TWO_OBJECTS_WITH_TEXT">
    <p:spTree>
      <p:nvGrpSpPr>
        <p:cNvPr id="1" name="Shape 67"/>
        <p:cNvGrpSpPr/>
        <p:nvPr/>
      </p:nvGrpSpPr>
      <p:grpSpPr>
        <a:xfrm>
          <a:off x="0" y="0"/>
          <a:ext cx="0" cy="0"/>
          <a:chOff x="0" y="0"/>
          <a:chExt cx="0" cy="0"/>
        </a:xfrm>
      </p:grpSpPr>
      <p:sp>
        <p:nvSpPr>
          <p:cNvPr id="68" name="Google Shape;68;p23"/>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lvl1pPr lvl="0" algn="l">
              <a:lnSpc>
                <a:spcPct val="10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3"/>
          <p:cNvSpPr txBox="1">
            <a:spLocks noGrp="1"/>
          </p:cNvSpPr>
          <p:nvPr>
            <p:ph type="body" idx="1"/>
          </p:nvPr>
        </p:nvSpPr>
        <p:spPr>
          <a:xfrm>
            <a:off x="1218883" y="1701800"/>
            <a:ext cx="5082740" cy="914400"/>
          </a:xfrm>
          <a:prstGeom prst="rect">
            <a:avLst/>
          </a:prstGeom>
          <a:noFill/>
          <a:ln>
            <a:noFill/>
          </a:ln>
        </p:spPr>
        <p:txBody>
          <a:bodyPr spcFirstLastPara="1" wrap="square" lIns="121875" tIns="60925" rIns="121875" bIns="60925" anchor="b" anchorCtr="0">
            <a:normAutofit/>
          </a:bodyPr>
          <a:lstStyle>
            <a:lvl1pPr marL="457200" lvl="0" indent="-228600" algn="l">
              <a:lnSpc>
                <a:spcPct val="100000"/>
              </a:lnSpc>
              <a:spcBef>
                <a:spcPts val="0"/>
              </a:spcBef>
              <a:spcAft>
                <a:spcPts val="0"/>
              </a:spcAft>
              <a:buSzPts val="2800"/>
              <a:buNone/>
              <a:defRPr sz="2800" b="0" cap="none">
                <a:solidFill>
                  <a:schemeClr val="accent1"/>
                </a:solidFill>
              </a:defRPr>
            </a:lvl1pPr>
            <a:lvl2pPr marL="914400" lvl="1" indent="-228600" algn="l">
              <a:lnSpc>
                <a:spcPct val="90000"/>
              </a:lnSpc>
              <a:spcBef>
                <a:spcPts val="800"/>
              </a:spcBef>
              <a:spcAft>
                <a:spcPts val="0"/>
              </a:spcAft>
              <a:buSzPts val="2160"/>
              <a:buNone/>
              <a:defRPr sz="2700" b="1"/>
            </a:lvl2pPr>
            <a:lvl3pPr marL="1371600" lvl="2" indent="-228600" algn="l">
              <a:lnSpc>
                <a:spcPct val="90000"/>
              </a:lnSpc>
              <a:spcBef>
                <a:spcPts val="800"/>
              </a:spcBef>
              <a:spcAft>
                <a:spcPts val="0"/>
              </a:spcAft>
              <a:buSzPts val="1920"/>
              <a:buNone/>
              <a:defRPr sz="2400" b="1"/>
            </a:lvl3pPr>
            <a:lvl4pPr marL="1828800" lvl="3" indent="-228600" algn="l">
              <a:lnSpc>
                <a:spcPct val="90000"/>
              </a:lnSpc>
              <a:spcBef>
                <a:spcPts val="800"/>
              </a:spcBef>
              <a:spcAft>
                <a:spcPts val="0"/>
              </a:spcAft>
              <a:buSzPts val="1680"/>
              <a:buNone/>
              <a:defRPr sz="2100" b="1"/>
            </a:lvl4pPr>
            <a:lvl5pPr marL="2286000" lvl="4" indent="-228600" algn="l">
              <a:lnSpc>
                <a:spcPct val="90000"/>
              </a:lnSpc>
              <a:spcBef>
                <a:spcPts val="800"/>
              </a:spcBef>
              <a:spcAft>
                <a:spcPts val="0"/>
              </a:spcAft>
              <a:buSzPts val="1680"/>
              <a:buNone/>
              <a:defRPr sz="2100" b="1"/>
            </a:lvl5pPr>
            <a:lvl6pPr marL="2743200" lvl="5" indent="-228600" algn="l">
              <a:lnSpc>
                <a:spcPct val="90000"/>
              </a:lnSpc>
              <a:spcBef>
                <a:spcPts val="800"/>
              </a:spcBef>
              <a:spcAft>
                <a:spcPts val="0"/>
              </a:spcAft>
              <a:buSzPts val="1680"/>
              <a:buNone/>
              <a:defRPr sz="2100" b="1"/>
            </a:lvl6pPr>
            <a:lvl7pPr marL="3200400" lvl="6" indent="-228600" algn="l">
              <a:lnSpc>
                <a:spcPct val="90000"/>
              </a:lnSpc>
              <a:spcBef>
                <a:spcPts val="800"/>
              </a:spcBef>
              <a:spcAft>
                <a:spcPts val="0"/>
              </a:spcAft>
              <a:buSzPts val="1680"/>
              <a:buNone/>
              <a:defRPr sz="2100" b="1"/>
            </a:lvl7pPr>
            <a:lvl8pPr marL="3657600" lvl="7" indent="-228600" algn="l">
              <a:lnSpc>
                <a:spcPct val="90000"/>
              </a:lnSpc>
              <a:spcBef>
                <a:spcPts val="800"/>
              </a:spcBef>
              <a:spcAft>
                <a:spcPts val="0"/>
              </a:spcAft>
              <a:buSzPts val="1680"/>
              <a:buNone/>
              <a:defRPr sz="2100" b="1"/>
            </a:lvl8pPr>
            <a:lvl9pPr marL="4114800" lvl="8" indent="-228600" algn="l">
              <a:lnSpc>
                <a:spcPct val="90000"/>
              </a:lnSpc>
              <a:spcBef>
                <a:spcPts val="800"/>
              </a:spcBef>
              <a:spcAft>
                <a:spcPts val="0"/>
              </a:spcAft>
              <a:buSzPts val="1680"/>
              <a:buNone/>
              <a:defRPr sz="2100" b="1"/>
            </a:lvl9pPr>
          </a:lstStyle>
          <a:p>
            <a:endParaRPr/>
          </a:p>
        </p:txBody>
      </p:sp>
      <p:sp>
        <p:nvSpPr>
          <p:cNvPr id="70" name="Google Shape;70;p23"/>
          <p:cNvSpPr txBox="1">
            <a:spLocks noGrp="1"/>
          </p:cNvSpPr>
          <p:nvPr>
            <p:ph type="body" idx="2"/>
          </p:nvPr>
        </p:nvSpPr>
        <p:spPr>
          <a:xfrm>
            <a:off x="1218883" y="2717800"/>
            <a:ext cx="5078677" cy="3454400"/>
          </a:xfrm>
          <a:prstGeom prst="rect">
            <a:avLst/>
          </a:prstGeom>
          <a:noFill/>
          <a:ln>
            <a:noFill/>
          </a:ln>
        </p:spPr>
        <p:txBody>
          <a:bodyPr spcFirstLastPara="1" wrap="square" lIns="121875" tIns="60925" rIns="121875" bIns="60925" anchor="t" anchorCtr="0">
            <a:noAutofit/>
          </a:bodyPr>
          <a:lstStyle>
            <a:lvl1pPr marL="457200" lvl="0" indent="-406400" algn="l">
              <a:lnSpc>
                <a:spcPct val="10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71" name="Google Shape;71;p23"/>
          <p:cNvSpPr txBox="1">
            <a:spLocks noGrp="1"/>
          </p:cNvSpPr>
          <p:nvPr>
            <p:ph type="body" idx="3"/>
          </p:nvPr>
        </p:nvSpPr>
        <p:spPr>
          <a:xfrm>
            <a:off x="6496644" y="1701800"/>
            <a:ext cx="5082740" cy="914400"/>
          </a:xfrm>
          <a:prstGeom prst="rect">
            <a:avLst/>
          </a:prstGeom>
          <a:noFill/>
          <a:ln>
            <a:noFill/>
          </a:ln>
        </p:spPr>
        <p:txBody>
          <a:bodyPr spcFirstLastPara="1" wrap="square" lIns="121875" tIns="60925" rIns="121875" bIns="60925" anchor="b" anchorCtr="0">
            <a:normAutofit/>
          </a:bodyPr>
          <a:lstStyle>
            <a:lvl1pPr marL="457200" lvl="0" indent="-228600" algn="l">
              <a:lnSpc>
                <a:spcPct val="100000"/>
              </a:lnSpc>
              <a:spcBef>
                <a:spcPts val="0"/>
              </a:spcBef>
              <a:spcAft>
                <a:spcPts val="0"/>
              </a:spcAft>
              <a:buSzPts val="2800"/>
              <a:buNone/>
              <a:defRPr sz="2800" b="0" cap="none">
                <a:solidFill>
                  <a:schemeClr val="accent1"/>
                </a:solidFill>
              </a:defRPr>
            </a:lvl1pPr>
            <a:lvl2pPr marL="914400" lvl="1" indent="-228600" algn="l">
              <a:lnSpc>
                <a:spcPct val="90000"/>
              </a:lnSpc>
              <a:spcBef>
                <a:spcPts val="800"/>
              </a:spcBef>
              <a:spcAft>
                <a:spcPts val="0"/>
              </a:spcAft>
              <a:buSzPts val="2160"/>
              <a:buNone/>
              <a:defRPr sz="2700" b="1"/>
            </a:lvl2pPr>
            <a:lvl3pPr marL="1371600" lvl="2" indent="-228600" algn="l">
              <a:lnSpc>
                <a:spcPct val="90000"/>
              </a:lnSpc>
              <a:spcBef>
                <a:spcPts val="800"/>
              </a:spcBef>
              <a:spcAft>
                <a:spcPts val="0"/>
              </a:spcAft>
              <a:buSzPts val="1920"/>
              <a:buNone/>
              <a:defRPr sz="2400" b="1"/>
            </a:lvl3pPr>
            <a:lvl4pPr marL="1828800" lvl="3" indent="-228600" algn="l">
              <a:lnSpc>
                <a:spcPct val="90000"/>
              </a:lnSpc>
              <a:spcBef>
                <a:spcPts val="800"/>
              </a:spcBef>
              <a:spcAft>
                <a:spcPts val="0"/>
              </a:spcAft>
              <a:buSzPts val="1680"/>
              <a:buNone/>
              <a:defRPr sz="2100" b="1"/>
            </a:lvl4pPr>
            <a:lvl5pPr marL="2286000" lvl="4" indent="-228600" algn="l">
              <a:lnSpc>
                <a:spcPct val="90000"/>
              </a:lnSpc>
              <a:spcBef>
                <a:spcPts val="800"/>
              </a:spcBef>
              <a:spcAft>
                <a:spcPts val="0"/>
              </a:spcAft>
              <a:buSzPts val="1680"/>
              <a:buNone/>
              <a:defRPr sz="2100" b="1"/>
            </a:lvl5pPr>
            <a:lvl6pPr marL="2743200" lvl="5" indent="-228600" algn="l">
              <a:lnSpc>
                <a:spcPct val="90000"/>
              </a:lnSpc>
              <a:spcBef>
                <a:spcPts val="800"/>
              </a:spcBef>
              <a:spcAft>
                <a:spcPts val="0"/>
              </a:spcAft>
              <a:buSzPts val="1680"/>
              <a:buNone/>
              <a:defRPr sz="2100" b="1"/>
            </a:lvl6pPr>
            <a:lvl7pPr marL="3200400" lvl="6" indent="-228600" algn="l">
              <a:lnSpc>
                <a:spcPct val="90000"/>
              </a:lnSpc>
              <a:spcBef>
                <a:spcPts val="800"/>
              </a:spcBef>
              <a:spcAft>
                <a:spcPts val="0"/>
              </a:spcAft>
              <a:buSzPts val="1680"/>
              <a:buNone/>
              <a:defRPr sz="2100" b="1"/>
            </a:lvl7pPr>
            <a:lvl8pPr marL="3657600" lvl="7" indent="-228600" algn="l">
              <a:lnSpc>
                <a:spcPct val="90000"/>
              </a:lnSpc>
              <a:spcBef>
                <a:spcPts val="800"/>
              </a:spcBef>
              <a:spcAft>
                <a:spcPts val="0"/>
              </a:spcAft>
              <a:buSzPts val="1680"/>
              <a:buNone/>
              <a:defRPr sz="2100" b="1"/>
            </a:lvl8pPr>
            <a:lvl9pPr marL="4114800" lvl="8" indent="-228600" algn="l">
              <a:lnSpc>
                <a:spcPct val="90000"/>
              </a:lnSpc>
              <a:spcBef>
                <a:spcPts val="800"/>
              </a:spcBef>
              <a:spcAft>
                <a:spcPts val="0"/>
              </a:spcAft>
              <a:buSzPts val="1680"/>
              <a:buNone/>
              <a:defRPr sz="2100" b="1"/>
            </a:lvl9pPr>
          </a:lstStyle>
          <a:p>
            <a:endParaRPr/>
          </a:p>
        </p:txBody>
      </p:sp>
      <p:sp>
        <p:nvSpPr>
          <p:cNvPr id="72" name="Google Shape;72;p23"/>
          <p:cNvSpPr txBox="1">
            <a:spLocks noGrp="1"/>
          </p:cNvSpPr>
          <p:nvPr>
            <p:ph type="body" idx="4"/>
          </p:nvPr>
        </p:nvSpPr>
        <p:spPr>
          <a:xfrm>
            <a:off x="6500707" y="2717800"/>
            <a:ext cx="5078677" cy="3454400"/>
          </a:xfrm>
          <a:prstGeom prst="rect">
            <a:avLst/>
          </a:prstGeom>
          <a:noFill/>
          <a:ln>
            <a:noFill/>
          </a:ln>
        </p:spPr>
        <p:txBody>
          <a:bodyPr spcFirstLastPara="1" wrap="square" lIns="121875" tIns="60925" rIns="121875" bIns="60925" anchor="t" anchorCtr="0">
            <a:noAutofit/>
          </a:bodyPr>
          <a:lstStyle>
            <a:lvl1pPr marL="457200" lvl="0" indent="-406400" algn="l">
              <a:lnSpc>
                <a:spcPct val="10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73" name="Google Shape;73;p23"/>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ỉ Tiêu đề" type="titleOnly">
  <p:cSld name="TITLE_ONLY">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lvl1pPr lvl="0" algn="l">
              <a:lnSpc>
                <a:spcPct val="10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Ảnh có Chú thích" type="picTx">
  <p:cSld name="PICTURE_WITH_CAPTION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a:off x="1218882" y="1701800"/>
            <a:ext cx="4062942" cy="2438400"/>
          </a:xfrm>
          <a:prstGeom prst="rect">
            <a:avLst/>
          </a:prstGeom>
          <a:noFill/>
          <a:ln>
            <a:noFill/>
          </a:ln>
        </p:spPr>
        <p:txBody>
          <a:bodyPr spcFirstLastPara="1" wrap="square" lIns="121875" tIns="60925" rIns="121875" bIns="60925" anchor="b" anchorCtr="0">
            <a:normAutofit/>
          </a:bodyPr>
          <a:lstStyle>
            <a:lvl1pPr lvl="0" algn="l">
              <a:lnSpc>
                <a:spcPct val="100000"/>
              </a:lnSpc>
              <a:spcBef>
                <a:spcPts val="0"/>
              </a:spcBef>
              <a:spcAft>
                <a:spcPts val="0"/>
              </a:spcAft>
              <a:buClr>
                <a:schemeClr val="accent1"/>
              </a:buClr>
              <a:buSzPts val="2800"/>
              <a:buFont typeface="Calibri"/>
              <a:buNone/>
              <a:defRPr sz="2800" b="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5"/>
          <p:cNvSpPr txBox="1">
            <a:spLocks noGrp="1"/>
          </p:cNvSpPr>
          <p:nvPr>
            <p:ph type="body" idx="1"/>
          </p:nvPr>
        </p:nvSpPr>
        <p:spPr>
          <a:xfrm>
            <a:off x="1218882" y="4241800"/>
            <a:ext cx="4062942" cy="1930400"/>
          </a:xfrm>
          <a:prstGeom prst="rect">
            <a:avLst/>
          </a:prstGeom>
          <a:noFill/>
          <a:ln>
            <a:noFill/>
          </a:ln>
        </p:spPr>
        <p:txBody>
          <a:bodyPr spcFirstLastPara="1" wrap="square" lIns="121875" tIns="60925" rIns="121875" bIns="60925" anchor="t" anchorCtr="0">
            <a:normAutofit/>
          </a:bodyPr>
          <a:lstStyle>
            <a:lvl1pPr marL="457200" lvl="0" indent="-228600" algn="l">
              <a:lnSpc>
                <a:spcPct val="100000"/>
              </a:lnSpc>
              <a:spcBef>
                <a:spcPts val="1600"/>
              </a:spcBef>
              <a:spcAft>
                <a:spcPts val="0"/>
              </a:spcAft>
              <a:buSzPts val="2000"/>
              <a:buNone/>
              <a:defRPr sz="2000"/>
            </a:lvl1pPr>
            <a:lvl2pPr marL="914400" lvl="1" indent="-228600" algn="l">
              <a:lnSpc>
                <a:spcPct val="90000"/>
              </a:lnSpc>
              <a:spcBef>
                <a:spcPts val="800"/>
              </a:spcBef>
              <a:spcAft>
                <a:spcPts val="0"/>
              </a:spcAft>
              <a:buSzPts val="1280"/>
              <a:buNone/>
              <a:defRPr sz="1600"/>
            </a:lvl2pPr>
            <a:lvl3pPr marL="1371600" lvl="2" indent="-228600" algn="l">
              <a:lnSpc>
                <a:spcPct val="90000"/>
              </a:lnSpc>
              <a:spcBef>
                <a:spcPts val="800"/>
              </a:spcBef>
              <a:spcAft>
                <a:spcPts val="0"/>
              </a:spcAft>
              <a:buSzPts val="1040"/>
              <a:buNone/>
              <a:defRPr sz="1300"/>
            </a:lvl3pPr>
            <a:lvl4pPr marL="1828800" lvl="3" indent="-228600" algn="l">
              <a:lnSpc>
                <a:spcPct val="90000"/>
              </a:lnSpc>
              <a:spcBef>
                <a:spcPts val="800"/>
              </a:spcBef>
              <a:spcAft>
                <a:spcPts val="0"/>
              </a:spcAft>
              <a:buSzPts val="960"/>
              <a:buNone/>
              <a:defRPr sz="1200"/>
            </a:lvl4pPr>
            <a:lvl5pPr marL="2286000" lvl="4" indent="-228600" algn="l">
              <a:lnSpc>
                <a:spcPct val="90000"/>
              </a:lnSpc>
              <a:spcBef>
                <a:spcPts val="800"/>
              </a:spcBef>
              <a:spcAft>
                <a:spcPts val="0"/>
              </a:spcAft>
              <a:buSzPts val="960"/>
              <a:buNone/>
              <a:defRPr sz="1200"/>
            </a:lvl5pPr>
            <a:lvl6pPr marL="2743200" lvl="5" indent="-228600" algn="l">
              <a:lnSpc>
                <a:spcPct val="90000"/>
              </a:lnSpc>
              <a:spcBef>
                <a:spcPts val="800"/>
              </a:spcBef>
              <a:spcAft>
                <a:spcPts val="0"/>
              </a:spcAft>
              <a:buSzPts val="960"/>
              <a:buNone/>
              <a:defRPr sz="1200"/>
            </a:lvl6pPr>
            <a:lvl7pPr marL="3200400" lvl="6" indent="-228600" algn="l">
              <a:lnSpc>
                <a:spcPct val="90000"/>
              </a:lnSpc>
              <a:spcBef>
                <a:spcPts val="800"/>
              </a:spcBef>
              <a:spcAft>
                <a:spcPts val="0"/>
              </a:spcAft>
              <a:buSzPts val="960"/>
              <a:buNone/>
              <a:defRPr sz="1200"/>
            </a:lvl7pPr>
            <a:lvl8pPr marL="3657600" lvl="7" indent="-228600" algn="l">
              <a:lnSpc>
                <a:spcPct val="90000"/>
              </a:lnSpc>
              <a:spcBef>
                <a:spcPts val="800"/>
              </a:spcBef>
              <a:spcAft>
                <a:spcPts val="0"/>
              </a:spcAft>
              <a:buSzPts val="960"/>
              <a:buNone/>
              <a:defRPr sz="1200"/>
            </a:lvl8pPr>
            <a:lvl9pPr marL="4114800" lvl="8" indent="-228600" algn="l">
              <a:lnSpc>
                <a:spcPct val="90000"/>
              </a:lnSpc>
              <a:spcBef>
                <a:spcPts val="800"/>
              </a:spcBef>
              <a:spcAft>
                <a:spcPts val="0"/>
              </a:spcAft>
              <a:buSzPts val="960"/>
              <a:buNone/>
              <a:defRPr sz="1200"/>
            </a:lvl9pPr>
          </a:lstStyle>
          <a:p>
            <a:endParaRPr/>
          </a:p>
        </p:txBody>
      </p:sp>
      <p:sp>
        <p:nvSpPr>
          <p:cNvPr id="84" name="Google Shape;84;p25" descr="Chỗ dành sẵn trống để thêm một hình ảnh. Bấm vào chỗ dành sẵn, rồi chọn hình ảnh mà bạn muốn thêm."/>
          <p:cNvSpPr>
            <a:spLocks noGrp="1"/>
          </p:cNvSpPr>
          <p:nvPr>
            <p:ph type="pic" idx="2"/>
          </p:nvPr>
        </p:nvSpPr>
        <p:spPr>
          <a:xfrm>
            <a:off x="5484971" y="584200"/>
            <a:ext cx="6094413" cy="5588000"/>
          </a:xfrm>
          <a:prstGeom prst="rect">
            <a:avLst/>
          </a:prstGeom>
          <a:noFill/>
          <a:ln w="12700" cap="flat" cmpd="sng">
            <a:solidFill>
              <a:srgbClr val="3F3F3F"/>
            </a:solidFill>
            <a:prstDash val="solid"/>
            <a:miter lim="800000"/>
            <a:headEnd type="none" w="sm" len="sm"/>
            <a:tailEnd type="none" w="sm" len="sm"/>
          </a:ln>
        </p:spPr>
      </p:sp>
      <p:sp>
        <p:nvSpPr>
          <p:cNvPr id="85" name="Google Shape;85;p25"/>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85000">
              <a:srgbClr val="0D172F"/>
            </a:gs>
            <a:gs pos="100000">
              <a:srgbClr val="122041"/>
            </a:gs>
          </a:gsLst>
          <a:lin ang="3600000" scaled="0"/>
        </a:gra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15870" y="-3174"/>
            <a:ext cx="819993" cy="5229225"/>
            <a:chOff x="-11906" y="-2381"/>
            <a:chExt cx="615155" cy="3921919"/>
          </a:xfrm>
        </p:grpSpPr>
        <p:sp>
          <p:nvSpPr>
            <p:cNvPr id="11" name="Google Shape;11;p16"/>
            <p:cNvSpPr/>
            <p:nvPr/>
          </p:nvSpPr>
          <p:spPr>
            <a:xfrm>
              <a:off x="-9526" y="0"/>
              <a:ext cx="612775" cy="3919538"/>
            </a:xfrm>
            <a:custGeom>
              <a:avLst/>
              <a:gdLst/>
              <a:ahLst/>
              <a:cxnLst/>
              <a:rect l="l" t="t" r="r" b="b"/>
              <a:pathLst>
                <a:path w="612775" h="3919538" extrusionOk="0">
                  <a:moveTo>
                    <a:pt x="0" y="3919538"/>
                  </a:moveTo>
                  <a:lnTo>
                    <a:pt x="612775" y="2984500"/>
                  </a:lnTo>
                  <a:lnTo>
                    <a:pt x="612775" y="0"/>
                  </a:lnTo>
                </a:path>
              </a:pathLst>
            </a:custGeom>
            <a:noFill/>
            <a:ln w="38100"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2" name="Google Shape;12;p16"/>
            <p:cNvSpPr/>
            <p:nvPr/>
          </p:nvSpPr>
          <p:spPr>
            <a:xfrm>
              <a:off x="-11906" y="0"/>
              <a:ext cx="410751" cy="3421856"/>
            </a:xfrm>
            <a:custGeom>
              <a:avLst/>
              <a:gdLst/>
              <a:ahLst/>
              <a:cxnLst/>
              <a:rect l="l" t="t" r="r" b="b"/>
              <a:pathLst>
                <a:path w="410751" h="3421856" extrusionOk="0">
                  <a:moveTo>
                    <a:pt x="0" y="3421856"/>
                  </a:moveTo>
                  <a:lnTo>
                    <a:pt x="410751" y="2798680"/>
                  </a:lnTo>
                  <a:lnTo>
                    <a:pt x="409575" y="0"/>
                  </a:lnTo>
                </a:path>
              </a:pathLst>
            </a:custGeom>
            <a:noFill/>
            <a:ln w="28575"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3" name="Google Shape;13;p16"/>
            <p:cNvSpPr/>
            <p:nvPr/>
          </p:nvSpPr>
          <p:spPr>
            <a:xfrm>
              <a:off x="-7144" y="-2381"/>
              <a:ext cx="238919" cy="2976561"/>
            </a:xfrm>
            <a:custGeom>
              <a:avLst/>
              <a:gdLst/>
              <a:ahLst/>
              <a:cxnLst/>
              <a:rect l="l" t="t" r="r" b="b"/>
              <a:pathLst>
                <a:path w="238919" h="2976561" extrusionOk="0">
                  <a:moveTo>
                    <a:pt x="0" y="2976561"/>
                  </a:moveTo>
                  <a:lnTo>
                    <a:pt x="238919" y="2616170"/>
                  </a:lnTo>
                  <a:cubicBezTo>
                    <a:pt x="238654" y="1744113"/>
                    <a:pt x="238390" y="872057"/>
                    <a:pt x="238125" y="0"/>
                  </a:cubicBezTo>
                </a:path>
              </a:pathLst>
            </a:custGeom>
            <a:noFill/>
            <a:ln w="25400" cap="flat" cmpd="sng">
              <a:solidFill>
                <a:srgbClr val="004C4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grpSp>
      <p:sp>
        <p:nvSpPr>
          <p:cNvPr id="14" name="Google Shape;14;p16"/>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rmAutofit/>
          </a:bodyPr>
          <a:lstStyle>
            <a:lvl1pPr marR="0" lvl="0" algn="l" rtl="0">
              <a:lnSpc>
                <a:spcPct val="100000"/>
              </a:lnSpc>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6"/>
          <p:cNvSpPr txBox="1">
            <a:spLocks noGrp="1"/>
          </p:cNvSpPr>
          <p:nvPr>
            <p:ph type="body" idx="1"/>
          </p:nvPr>
        </p:nvSpPr>
        <p:spPr>
          <a:xfrm>
            <a:off x="1218883" y="1701797"/>
            <a:ext cx="10360501" cy="4462272"/>
          </a:xfrm>
          <a:prstGeom prst="rect">
            <a:avLst/>
          </a:prstGeom>
          <a:noFill/>
          <a:ln>
            <a:noFill/>
          </a:ln>
        </p:spPr>
        <p:txBody>
          <a:bodyPr spcFirstLastPara="1" wrap="square" lIns="121875" tIns="60925" rIns="121875" bIns="60925" anchor="t" anchorCtr="0">
            <a:normAutofit/>
          </a:bodyPr>
          <a:lstStyle>
            <a:lvl1pPr marL="457200" marR="0" lvl="0" indent="-406400" algn="l" rtl="0">
              <a:lnSpc>
                <a:spcPct val="100000"/>
              </a:lnSpc>
              <a:spcBef>
                <a:spcPts val="1600"/>
              </a:spcBef>
              <a:spcAft>
                <a:spcPts val="0"/>
              </a:spcAft>
              <a:buClr>
                <a:schemeClr val="accen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50519" algn="l" rtl="0">
              <a:lnSpc>
                <a:spcPct val="90000"/>
              </a:lnSpc>
              <a:spcBef>
                <a:spcPts val="800"/>
              </a:spcBef>
              <a:spcAft>
                <a:spcPts val="0"/>
              </a:spcAft>
              <a:buClr>
                <a:schemeClr val="accent1"/>
              </a:buClr>
              <a:buSzPts val="1920"/>
              <a:buFont typeface="Arial"/>
              <a:buChar char="•"/>
              <a:defRPr sz="2400" b="0" i="0" u="none" strike="noStrike" cap="none">
                <a:solidFill>
                  <a:schemeClr val="lt1"/>
                </a:solidFill>
                <a:latin typeface="Calibri"/>
                <a:ea typeface="Calibri"/>
                <a:cs typeface="Calibri"/>
                <a:sym typeface="Calibri"/>
              </a:defRPr>
            </a:lvl2pPr>
            <a:lvl3pPr marL="1371600" marR="0" lvl="2"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5pPr>
            <a:lvl6pPr marL="2743200" marR="0" lvl="5"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6pPr>
            <a:lvl7pPr marL="3200400" marR="0" lvl="6"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7pPr>
            <a:lvl8pPr marL="3657600" marR="0" lvl="7"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8pPr>
            <a:lvl9pPr marL="4114800" marR="0" lvl="8"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16" name="Google Shape;16;p16"/>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9pPr>
          </a:lstStyle>
          <a:p>
            <a:endParaRPr/>
          </a:p>
        </p:txBody>
      </p:sp>
      <p:sp>
        <p:nvSpPr>
          <p:cNvPr id="17" name="Google Shape;17;p16"/>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9pPr>
          </a:lstStyle>
          <a:p>
            <a:endParaRPr/>
          </a:p>
        </p:txBody>
      </p:sp>
      <p:sp>
        <p:nvSpPr>
          <p:cNvPr id="18" name="Google Shape;18;p16"/>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
          <p:cNvSpPr txBox="1">
            <a:spLocks noGrp="1"/>
          </p:cNvSpPr>
          <p:nvPr>
            <p:ph type="subTitle" idx="1"/>
          </p:nvPr>
        </p:nvSpPr>
        <p:spPr>
          <a:xfrm>
            <a:off x="1416851" y="2064063"/>
            <a:ext cx="10097039" cy="1752600"/>
          </a:xfrm>
          <a:prstGeom prst="rect">
            <a:avLst/>
          </a:prstGeom>
          <a:noFill/>
          <a:ln>
            <a:noFill/>
          </a:ln>
        </p:spPr>
        <p:txBody>
          <a:bodyPr spcFirstLastPara="1" wrap="square" lIns="121875" tIns="60925" rIns="121875" bIns="60925" anchor="t" anchorCtr="0">
            <a:noAutofit/>
          </a:bodyPr>
          <a:lstStyle/>
          <a:p>
            <a:pPr marL="0" lvl="0" indent="0" algn="l" rtl="0">
              <a:lnSpc>
                <a:spcPct val="100000"/>
              </a:lnSpc>
              <a:spcBef>
                <a:spcPts val="0"/>
              </a:spcBef>
              <a:spcAft>
                <a:spcPts val="0"/>
              </a:spcAft>
              <a:buSzPts val="12000"/>
              <a:buNone/>
            </a:pPr>
            <a:r>
              <a:rPr lang="vi-VN" sz="13000" b="1" dirty="0"/>
              <a:t>DECORATOR</a:t>
            </a:r>
            <a:endParaRPr sz="13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p:nvPr/>
        </p:nvSpPr>
        <p:spPr>
          <a:xfrm>
            <a:off x="1065212" y="-54020"/>
            <a:ext cx="10360501" cy="782320"/>
          </a:xfrm>
          <a:prstGeom prst="rect">
            <a:avLst/>
          </a:prstGeom>
          <a:noFill/>
          <a:ln>
            <a:noFill/>
          </a:ln>
        </p:spPr>
        <p:txBody>
          <a:bodyPr spcFirstLastPara="1" wrap="square" lIns="121875" tIns="60925" rIns="121875" bIns="60925" anchor="b" anchorCtr="0">
            <a:normAutofit/>
          </a:bodyPr>
          <a:lstStyle/>
          <a:p>
            <a:pPr marL="0" marR="0" lvl="0" indent="0" algn="l" rtl="0">
              <a:spcBef>
                <a:spcPts val="0"/>
              </a:spcBef>
              <a:spcAft>
                <a:spcPts val="0"/>
              </a:spcAft>
              <a:buNone/>
            </a:pPr>
            <a:r>
              <a:rPr lang="vi-VN" sz="4000" b="1" i="1">
                <a:solidFill>
                  <a:schemeClr val="accent1"/>
                </a:solidFill>
                <a:latin typeface="Calibri"/>
                <a:ea typeface="Calibri"/>
                <a:cs typeface="Calibri"/>
                <a:sym typeface="Calibri"/>
              </a:rPr>
              <a:t>Khả năng ứng dụng  </a:t>
            </a:r>
            <a:endParaRPr/>
          </a:p>
        </p:txBody>
      </p:sp>
      <p:sp>
        <p:nvSpPr>
          <p:cNvPr id="178" name="Google Shape;178;p10"/>
          <p:cNvSpPr txBox="1"/>
          <p:nvPr/>
        </p:nvSpPr>
        <p:spPr>
          <a:xfrm>
            <a:off x="1057762" y="1143000"/>
            <a:ext cx="10515599" cy="3124200"/>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None/>
            </a:pPr>
            <a:r>
              <a:rPr lang="vi-VN" sz="3000" b="1" i="1">
                <a:solidFill>
                  <a:schemeClr val="lt1"/>
                </a:solidFill>
                <a:latin typeface="Calibri"/>
                <a:ea typeface="Calibri"/>
                <a:cs typeface="Calibri"/>
                <a:sym typeface="Calibri"/>
              </a:rPr>
              <a:t>Khi nào cần sử dụng Decorator:</a:t>
            </a:r>
            <a:endParaRPr/>
          </a:p>
          <a:p>
            <a:pPr marL="0" marR="0" lvl="0" indent="0" algn="l" rtl="0">
              <a:lnSpc>
                <a:spcPct val="90000"/>
              </a:lnSpc>
              <a:spcBef>
                <a:spcPts val="600"/>
              </a:spcBef>
              <a:spcAft>
                <a:spcPts val="0"/>
              </a:spcAft>
              <a:buNone/>
            </a:pPr>
            <a:endParaRPr sz="3000">
              <a:solidFill>
                <a:schemeClr val="lt1"/>
              </a:solidFill>
              <a:latin typeface="Calibri"/>
              <a:ea typeface="Calibri"/>
              <a:cs typeface="Calibri"/>
              <a:sym typeface="Calibri"/>
            </a:endParaRPr>
          </a:p>
          <a:p>
            <a:pPr marL="0" marR="0" lvl="0" indent="0" algn="l" rtl="0">
              <a:lnSpc>
                <a:spcPct val="90000"/>
              </a:lnSpc>
              <a:spcBef>
                <a:spcPts val="600"/>
              </a:spcBef>
              <a:spcAft>
                <a:spcPts val="0"/>
              </a:spcAft>
              <a:buNone/>
            </a:pPr>
            <a:r>
              <a:rPr lang="vi-VN" sz="3000">
                <a:solidFill>
                  <a:schemeClr val="lt1"/>
                </a:solidFill>
                <a:latin typeface="Calibri"/>
                <a:ea typeface="Calibri"/>
                <a:cs typeface="Calibri"/>
                <a:sym typeface="Calibri"/>
              </a:rPr>
              <a:t>- Khi muốn thêm tính năng mới cho các đối tượng mà không ảnh hưởng đến các đối tượng này.</a:t>
            </a:r>
            <a:endParaRPr/>
          </a:p>
          <a:p>
            <a:pPr marL="0" marR="0" lvl="0" indent="0" algn="l" rtl="0">
              <a:lnSpc>
                <a:spcPct val="90000"/>
              </a:lnSpc>
              <a:spcBef>
                <a:spcPts val="600"/>
              </a:spcBef>
              <a:spcAft>
                <a:spcPts val="0"/>
              </a:spcAft>
              <a:buNone/>
            </a:pPr>
            <a:r>
              <a:rPr lang="vi-VN" sz="3000">
                <a:solidFill>
                  <a:schemeClr val="lt1"/>
                </a:solidFill>
                <a:latin typeface="Calibri"/>
                <a:ea typeface="Calibri"/>
                <a:cs typeface="Calibri"/>
                <a:sym typeface="Calibri"/>
              </a:rPr>
              <a:t>- Khi không thể mở rộng một đối tượng bằng cách thừa kế (inheritance). Chẳng hạn, một class sử dụng từ khóa final, muốn mở rộng class này chỉ còn cách duy nhất là sử dụng decorator.</a:t>
            </a:r>
            <a:endParaRPr/>
          </a:p>
          <a:p>
            <a:pPr marL="0" marR="0" lvl="0" indent="0" algn="l" rtl="0">
              <a:lnSpc>
                <a:spcPct val="90000"/>
              </a:lnSpc>
              <a:spcBef>
                <a:spcPts val="600"/>
              </a:spcBef>
              <a:spcAft>
                <a:spcPts val="0"/>
              </a:spcAft>
              <a:buNone/>
            </a:pPr>
            <a:r>
              <a:rPr lang="vi-VN" sz="3000">
                <a:solidFill>
                  <a:schemeClr val="lt1"/>
                </a:solidFill>
                <a:latin typeface="Calibri"/>
                <a:ea typeface="Calibri"/>
                <a:cs typeface="Calibri"/>
                <a:sym typeface="Calibri"/>
              </a:rPr>
              <a:t>- Trong một số nhiều trường hợp mà việc sử dụng kế thừa sẽ mất nhiều công sức trong việc viết code. Ví dụ trên là một trong những trường hợp như vậy.</a:t>
            </a:r>
            <a:endParaRPr/>
          </a:p>
        </p:txBody>
      </p:sp>
      <p:cxnSp>
        <p:nvCxnSpPr>
          <p:cNvPr id="179" name="Google Shape;179;p10"/>
          <p:cNvCxnSpPr/>
          <p:nvPr/>
        </p:nvCxnSpPr>
        <p:spPr>
          <a:xfrm>
            <a:off x="836612" y="801357"/>
            <a:ext cx="11352213"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p:nvPr/>
        </p:nvSpPr>
        <p:spPr>
          <a:xfrm>
            <a:off x="914161" y="-20087"/>
            <a:ext cx="10360501" cy="782320"/>
          </a:xfrm>
          <a:prstGeom prst="rect">
            <a:avLst/>
          </a:prstGeom>
          <a:noFill/>
          <a:ln>
            <a:noFill/>
          </a:ln>
        </p:spPr>
        <p:txBody>
          <a:bodyPr spcFirstLastPara="1" wrap="square" lIns="121875" tIns="60925" rIns="121875" bIns="60925" anchor="b" anchorCtr="0">
            <a:noAutofit/>
          </a:bodyPr>
          <a:lstStyle/>
          <a:p>
            <a:pPr marL="0" marR="0" lvl="0" indent="0" algn="l" rtl="0">
              <a:spcBef>
                <a:spcPts val="0"/>
              </a:spcBef>
              <a:spcAft>
                <a:spcPts val="0"/>
              </a:spcAft>
              <a:buNone/>
            </a:pPr>
            <a:r>
              <a:rPr lang="vi-VN" sz="4000" b="1" i="1">
                <a:solidFill>
                  <a:schemeClr val="accent1"/>
                </a:solidFill>
                <a:latin typeface="Calibri"/>
                <a:ea typeface="Calibri"/>
                <a:cs typeface="Calibri"/>
                <a:sym typeface="Calibri"/>
              </a:rPr>
              <a:t>4. Các hệ quả mang lại </a:t>
            </a:r>
            <a:endParaRPr/>
          </a:p>
        </p:txBody>
      </p:sp>
      <p:sp>
        <p:nvSpPr>
          <p:cNvPr id="186" name="Google Shape;186;p11"/>
          <p:cNvSpPr txBox="1"/>
          <p:nvPr/>
        </p:nvSpPr>
        <p:spPr>
          <a:xfrm>
            <a:off x="1065212" y="797777"/>
            <a:ext cx="10591800" cy="60939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3000" b="1" i="1" u="sng">
                <a:solidFill>
                  <a:schemeClr val="lt1"/>
                </a:solidFill>
                <a:latin typeface="Calibri"/>
                <a:ea typeface="Calibri"/>
                <a:cs typeface="Calibri"/>
                <a:sym typeface="Calibri"/>
              </a:rPr>
              <a:t>ƯU ĐIỂM</a:t>
            </a:r>
            <a:endParaRPr sz="3000">
              <a:solidFill>
                <a:schemeClr val="lt1"/>
              </a:solidFill>
              <a:latin typeface="Calibri"/>
              <a:ea typeface="Calibri"/>
              <a:cs typeface="Calibri"/>
              <a:sym typeface="Calibri"/>
            </a:endParaRPr>
          </a:p>
          <a:p>
            <a:pPr marL="0" marR="0" lvl="0" indent="0" algn="l" rtl="0">
              <a:spcBef>
                <a:spcPts val="0"/>
              </a:spcBef>
              <a:spcAft>
                <a:spcPts val="0"/>
              </a:spcAft>
              <a:buNone/>
            </a:pPr>
            <a:r>
              <a:rPr lang="vi-VN" sz="3000">
                <a:solidFill>
                  <a:schemeClr val="lt1"/>
                </a:solidFill>
                <a:latin typeface="Calibri"/>
                <a:ea typeface="Calibri"/>
                <a:cs typeface="Calibri"/>
                <a:sym typeface="Calibri"/>
              </a:rPr>
              <a:t>- Bạn có thể mở rộng một hành vi object mà không cần tạo một subclass mới. </a:t>
            </a:r>
            <a:endParaRPr/>
          </a:p>
          <a:p>
            <a:pPr marL="0" marR="0" lvl="0" indent="0" algn="l" rtl="0">
              <a:spcBef>
                <a:spcPts val="0"/>
              </a:spcBef>
              <a:spcAft>
                <a:spcPts val="0"/>
              </a:spcAft>
              <a:buNone/>
            </a:pPr>
            <a:r>
              <a:rPr lang="vi-VN" sz="3000">
                <a:solidFill>
                  <a:schemeClr val="lt1"/>
                </a:solidFill>
                <a:latin typeface="Calibri"/>
                <a:ea typeface="Calibri"/>
                <a:cs typeface="Calibri"/>
                <a:sym typeface="Calibri"/>
              </a:rPr>
              <a:t>- Thêm hoặc xóa responsibilities khỏi một object trong runtime.</a:t>
            </a:r>
            <a:endParaRPr/>
          </a:p>
          <a:p>
            <a:pPr marL="0" marR="0" lvl="0" indent="0" algn="l" rtl="0">
              <a:spcBef>
                <a:spcPts val="0"/>
              </a:spcBef>
              <a:spcAft>
                <a:spcPts val="0"/>
              </a:spcAft>
              <a:buNone/>
            </a:pPr>
            <a:r>
              <a:rPr lang="vi-VN" sz="3000">
                <a:solidFill>
                  <a:schemeClr val="lt1"/>
                </a:solidFill>
                <a:latin typeface="Calibri"/>
                <a:ea typeface="Calibri"/>
                <a:cs typeface="Calibri"/>
                <a:sym typeface="Calibri"/>
              </a:rPr>
              <a:t>- Kết hợp một số hành vi bằng cách gói một object vào multiple decorator.</a:t>
            </a:r>
            <a:br>
              <a:rPr lang="vi-VN" sz="3000">
                <a:solidFill>
                  <a:schemeClr val="lt1"/>
                </a:solidFill>
                <a:latin typeface="Calibri"/>
                <a:ea typeface="Calibri"/>
                <a:cs typeface="Calibri"/>
                <a:sym typeface="Calibri"/>
              </a:rPr>
            </a:br>
            <a:r>
              <a:rPr lang="vi-VN" sz="3000">
                <a:solidFill>
                  <a:schemeClr val="lt1"/>
                </a:solidFill>
                <a:latin typeface="Calibri"/>
                <a:ea typeface="Calibri"/>
                <a:cs typeface="Calibri"/>
                <a:sym typeface="Calibri"/>
              </a:rPr>
              <a:t>- Single Responsibility Principle: có thể chia một lớp nguyên khối thực hiện nhiều biến thể hành vi có thể thành nhiều lớp nhỏ hơn.</a:t>
            </a:r>
            <a:br>
              <a:rPr lang="vi-VN" sz="3000">
                <a:solidFill>
                  <a:schemeClr val="lt1"/>
                </a:solidFill>
                <a:latin typeface="Calibri"/>
                <a:ea typeface="Calibri"/>
                <a:cs typeface="Calibri"/>
                <a:sym typeface="Calibri"/>
              </a:rPr>
            </a:br>
            <a:r>
              <a:rPr lang="vi-VN" sz="3000">
                <a:solidFill>
                  <a:schemeClr val="lt1"/>
                </a:solidFill>
                <a:latin typeface="Calibri"/>
                <a:ea typeface="Calibri"/>
                <a:cs typeface="Calibri"/>
                <a:sym typeface="Calibri"/>
              </a:rPr>
              <a:t>                                                  </a:t>
            </a:r>
            <a:r>
              <a:rPr lang="vi-VN" sz="3000" b="1" i="1" u="sng">
                <a:solidFill>
                  <a:schemeClr val="lt1"/>
                </a:solidFill>
                <a:latin typeface="Calibri"/>
                <a:ea typeface="Calibri"/>
                <a:cs typeface="Calibri"/>
                <a:sym typeface="Calibri"/>
              </a:rPr>
              <a:t>NHƯỢC ĐIỂM</a:t>
            </a:r>
            <a:endParaRPr sz="3000">
              <a:solidFill>
                <a:schemeClr val="lt1"/>
              </a:solidFill>
              <a:latin typeface="Calibri"/>
              <a:ea typeface="Calibri"/>
              <a:cs typeface="Calibri"/>
              <a:sym typeface="Calibri"/>
            </a:endParaRPr>
          </a:p>
          <a:p>
            <a:pPr marL="0" marR="0" lvl="0" indent="0" algn="l" rtl="0">
              <a:spcBef>
                <a:spcPts val="0"/>
              </a:spcBef>
              <a:spcAft>
                <a:spcPts val="0"/>
              </a:spcAft>
              <a:buNone/>
            </a:pPr>
            <a:r>
              <a:rPr lang="vi-VN" sz="3000">
                <a:solidFill>
                  <a:schemeClr val="lt1"/>
                </a:solidFill>
                <a:latin typeface="Calibri"/>
                <a:ea typeface="Calibri"/>
                <a:cs typeface="Calibri"/>
                <a:sym typeface="Calibri"/>
              </a:rPr>
              <a:t>- Nó khó có thể loại bỏ một wrapper cụ thể khỏi wrappers stack.</a:t>
            </a:r>
            <a:endParaRPr/>
          </a:p>
          <a:p>
            <a:pPr marL="0" marR="0" lvl="0" indent="0" algn="l" rtl="0">
              <a:spcBef>
                <a:spcPts val="0"/>
              </a:spcBef>
              <a:spcAft>
                <a:spcPts val="0"/>
              </a:spcAft>
              <a:buNone/>
            </a:pPr>
            <a:r>
              <a:rPr lang="vi-VN" sz="3000">
                <a:solidFill>
                  <a:schemeClr val="lt1"/>
                </a:solidFill>
                <a:latin typeface="Calibri"/>
                <a:ea typeface="Calibri"/>
                <a:cs typeface="Calibri"/>
                <a:sym typeface="Calibri"/>
              </a:rPr>
              <a:t>- Nó khó có thể thực hiện decorator theo cách mà hành vi của nó không phụ thuộc vào thứ tự decorators stack.</a:t>
            </a:r>
            <a:endParaRPr/>
          </a:p>
          <a:p>
            <a:pPr marL="0" marR="0" lvl="0" indent="0" algn="l" rtl="0">
              <a:spcBef>
                <a:spcPts val="0"/>
              </a:spcBef>
              <a:spcAft>
                <a:spcPts val="0"/>
              </a:spcAft>
              <a:buNone/>
            </a:pPr>
            <a:r>
              <a:rPr lang="vi-VN" sz="3000">
                <a:solidFill>
                  <a:schemeClr val="lt1"/>
                </a:solidFill>
                <a:latin typeface="Calibri"/>
                <a:ea typeface="Calibri"/>
                <a:cs typeface="Calibri"/>
                <a:sym typeface="Calibri"/>
              </a:rPr>
              <a:t>- Code xấu.</a:t>
            </a:r>
            <a:endParaRPr/>
          </a:p>
        </p:txBody>
      </p:sp>
      <p:cxnSp>
        <p:nvCxnSpPr>
          <p:cNvPr id="187" name="Google Shape;187;p11"/>
          <p:cNvCxnSpPr/>
          <p:nvPr/>
        </p:nvCxnSpPr>
        <p:spPr>
          <a:xfrm>
            <a:off x="836612" y="801357"/>
            <a:ext cx="11352213"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2"/>
          <p:cNvSpPr txBox="1"/>
          <p:nvPr/>
        </p:nvSpPr>
        <p:spPr>
          <a:xfrm>
            <a:off x="955553" y="0"/>
            <a:ext cx="10360501" cy="782320"/>
          </a:xfrm>
          <a:prstGeom prst="rect">
            <a:avLst/>
          </a:prstGeom>
          <a:noFill/>
          <a:ln>
            <a:noFill/>
          </a:ln>
        </p:spPr>
        <p:txBody>
          <a:bodyPr spcFirstLastPara="1" wrap="square" lIns="121875" tIns="60925" rIns="121875" bIns="60925" anchor="b" anchorCtr="0">
            <a:noAutofit/>
          </a:bodyPr>
          <a:lstStyle/>
          <a:p>
            <a:pPr marL="0" marR="0" lvl="0" indent="0" algn="l" rtl="0">
              <a:spcBef>
                <a:spcPts val="0"/>
              </a:spcBef>
              <a:spcAft>
                <a:spcPts val="0"/>
              </a:spcAft>
              <a:buNone/>
            </a:pPr>
            <a:r>
              <a:rPr lang="vi-VN" sz="4000" b="1" i="1">
                <a:solidFill>
                  <a:schemeClr val="accent1"/>
                </a:solidFill>
                <a:latin typeface="Calibri"/>
                <a:ea typeface="Calibri"/>
                <a:cs typeface="Calibri"/>
                <a:sym typeface="Calibri"/>
              </a:rPr>
              <a:t>5. Các ví dụ  </a:t>
            </a:r>
            <a:endParaRPr/>
          </a:p>
        </p:txBody>
      </p:sp>
      <p:sp>
        <p:nvSpPr>
          <p:cNvPr id="193" name="Google Shape;193;p12"/>
          <p:cNvSpPr txBox="1"/>
          <p:nvPr/>
        </p:nvSpPr>
        <p:spPr>
          <a:xfrm>
            <a:off x="989134" y="1183243"/>
            <a:ext cx="10551478" cy="5293757"/>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lt1"/>
              </a:buClr>
              <a:buSzPts val="2600"/>
              <a:buFont typeface="Calibri"/>
              <a:buChar char="-"/>
            </a:pPr>
            <a:r>
              <a:rPr lang="vi-VN" sz="2600">
                <a:solidFill>
                  <a:schemeClr val="lt1"/>
                </a:solidFill>
                <a:latin typeface="Calibri"/>
                <a:ea typeface="Calibri"/>
                <a:cs typeface="Calibri"/>
                <a:sym typeface="Calibri"/>
              </a:rPr>
              <a:t>Ví dụ về Pizza. Tưởng tượng về một kịch bản rằng bạn đang làm việc cho một cửa hàng bánh Pizza, và cửa hàng của bạn vừa làm pizza cà chua và pizza phô mai. Sau đó bạn cần đặt thêm một vài nguyên liệu nữa lên phần trên của bánh vì khách hàng có quyền lựa chọn thêm gà hoặc hồ tiêu và chiếc bánh của họ. Về cơ bản bạn có một số loại pizza như: pizza gà cà chua, pizza cà chua hạt tiêu, pizza gà phô mai, pizza phô mai hồ tiêu, pizza cà chua gà hồ tiêu và phô mai gà hồ tiêu. Trong trường hợp này, nếu chúng ta giải quyết vấn đề này với cách mở rộng tĩnh thì bạn sẽ cần tạo ra một số lượng lớn các lớp như TomatoChickenPizza, TomatoPepperPizza … nó có nghĩa đây sẽ là một số lượng lớn của các kết hợp được thêm vào vào để có được cái mà khách hàng mong muốn. Và sẽ có nhiều lớp mà bạn cần phải cài đặt. Mặt khác, mấu thiết kế Decorator sẽ giúp bạn giảm đi một lượng lớn các lớp được mở rộng.</a:t>
            </a:r>
            <a:endParaRPr/>
          </a:p>
        </p:txBody>
      </p:sp>
      <p:cxnSp>
        <p:nvCxnSpPr>
          <p:cNvPr id="194" name="Google Shape;194;p12"/>
          <p:cNvCxnSpPr/>
          <p:nvPr/>
        </p:nvCxnSpPr>
        <p:spPr>
          <a:xfrm>
            <a:off x="836612" y="801357"/>
            <a:ext cx="11352213"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p:nvPr/>
        </p:nvSpPr>
        <p:spPr>
          <a:xfrm>
            <a:off x="988535" y="0"/>
            <a:ext cx="10360501" cy="782320"/>
          </a:xfrm>
          <a:prstGeom prst="rect">
            <a:avLst/>
          </a:prstGeom>
          <a:noFill/>
          <a:ln>
            <a:noFill/>
          </a:ln>
        </p:spPr>
        <p:txBody>
          <a:bodyPr spcFirstLastPara="1" wrap="square" lIns="121875" tIns="60925" rIns="121875" bIns="60925" anchor="b" anchorCtr="0">
            <a:noAutofit/>
          </a:bodyPr>
          <a:lstStyle/>
          <a:p>
            <a:pPr marL="0" marR="0" lvl="0" indent="0" algn="l" rtl="0">
              <a:spcBef>
                <a:spcPts val="0"/>
              </a:spcBef>
              <a:spcAft>
                <a:spcPts val="0"/>
              </a:spcAft>
              <a:buNone/>
            </a:pPr>
            <a:r>
              <a:rPr lang="vi-VN" sz="4000" b="1" i="1">
                <a:solidFill>
                  <a:schemeClr val="accent1"/>
                </a:solidFill>
                <a:latin typeface="Calibri"/>
                <a:ea typeface="Calibri"/>
                <a:cs typeface="Calibri"/>
                <a:sym typeface="Calibri"/>
              </a:rPr>
              <a:t>6. Các mẫu liên quan </a:t>
            </a:r>
            <a:endParaRPr/>
          </a:p>
        </p:txBody>
      </p:sp>
      <p:sp>
        <p:nvSpPr>
          <p:cNvPr id="201" name="Google Shape;201;p13"/>
          <p:cNvSpPr txBox="1"/>
          <p:nvPr/>
        </p:nvSpPr>
        <p:spPr>
          <a:xfrm>
            <a:off x="988535" y="1143000"/>
            <a:ext cx="10897077"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800">
                <a:solidFill>
                  <a:schemeClr val="lt1"/>
                </a:solidFill>
                <a:latin typeface="Calibri"/>
                <a:ea typeface="Calibri"/>
                <a:cs typeface="Calibri"/>
                <a:sym typeface="Calibri"/>
              </a:rPr>
              <a:t>- </a:t>
            </a:r>
            <a:r>
              <a:rPr lang="vi-VN" sz="2800" b="1">
                <a:solidFill>
                  <a:schemeClr val="accent1"/>
                </a:solidFill>
                <a:latin typeface="Calibri"/>
                <a:ea typeface="Calibri"/>
                <a:cs typeface="Calibri"/>
                <a:sym typeface="Calibri"/>
              </a:rPr>
              <a:t>Decorator </a:t>
            </a:r>
            <a:r>
              <a:rPr lang="vi-VN" sz="2800">
                <a:solidFill>
                  <a:schemeClr val="lt1"/>
                </a:solidFill>
                <a:latin typeface="Calibri"/>
                <a:ea typeface="Calibri"/>
                <a:cs typeface="Calibri"/>
                <a:sym typeface="Calibri"/>
              </a:rPr>
              <a:t>pattern khác với </a:t>
            </a:r>
            <a:r>
              <a:rPr lang="vi-VN" sz="2800" b="1">
                <a:solidFill>
                  <a:schemeClr val="accent1"/>
                </a:solidFill>
                <a:latin typeface="Calibri"/>
                <a:ea typeface="Calibri"/>
                <a:cs typeface="Calibri"/>
                <a:sym typeface="Calibri"/>
              </a:rPr>
              <a:t>Adapter</a:t>
            </a:r>
            <a:r>
              <a:rPr lang="vi-VN" sz="2800">
                <a:solidFill>
                  <a:schemeClr val="lt1"/>
                </a:solidFill>
                <a:latin typeface="Calibri"/>
                <a:ea typeface="Calibri"/>
                <a:cs typeface="Calibri"/>
                <a:sym typeface="Calibri"/>
              </a:rPr>
              <a:t> pattern ở chỗ decorator thay đổi </a:t>
            </a:r>
            <a:endParaRPr/>
          </a:p>
          <a:p>
            <a:pPr marL="0" marR="0" lvl="0" indent="0" algn="l" rtl="0">
              <a:spcBef>
                <a:spcPts val="0"/>
              </a:spcBef>
              <a:spcAft>
                <a:spcPts val="0"/>
              </a:spcAft>
              <a:buNone/>
            </a:pPr>
            <a:r>
              <a:rPr lang="vi-VN" sz="2800">
                <a:solidFill>
                  <a:schemeClr val="lt1"/>
                </a:solidFill>
                <a:latin typeface="Calibri"/>
                <a:ea typeface="Calibri"/>
                <a:cs typeface="Calibri"/>
                <a:sym typeface="Calibri"/>
              </a:rPr>
              <a:t>object's responsibilities, trong khi Adapter thay đổi object interface.</a:t>
            </a:r>
            <a:endParaRPr/>
          </a:p>
          <a:p>
            <a:pPr marL="0" marR="0" lvl="0" indent="0" algn="l" rtl="0">
              <a:spcBef>
                <a:spcPts val="0"/>
              </a:spcBef>
              <a:spcAft>
                <a:spcPts val="0"/>
              </a:spcAft>
              <a:buNone/>
            </a:pPr>
            <a:r>
              <a:rPr lang="vi-VN" sz="2800">
                <a:solidFill>
                  <a:schemeClr val="lt1"/>
                </a:solidFill>
                <a:latin typeface="Calibri"/>
                <a:ea typeface="Calibri"/>
                <a:cs typeface="Calibri"/>
                <a:sym typeface="Calibri"/>
              </a:rPr>
              <a:t>-</a:t>
            </a:r>
            <a:r>
              <a:rPr lang="vi-VN" sz="2800" b="1">
                <a:solidFill>
                  <a:schemeClr val="accent1"/>
                </a:solidFill>
                <a:latin typeface="Calibri"/>
                <a:ea typeface="Calibri"/>
                <a:cs typeface="Calibri"/>
                <a:sym typeface="Calibri"/>
              </a:rPr>
              <a:t> Composite </a:t>
            </a:r>
            <a:r>
              <a:rPr lang="vi-VN" sz="2800">
                <a:solidFill>
                  <a:schemeClr val="lt1"/>
                </a:solidFill>
                <a:latin typeface="Calibri"/>
                <a:ea typeface="Calibri"/>
                <a:cs typeface="Calibri"/>
                <a:sym typeface="Calibri"/>
              </a:rPr>
              <a:t>và </a:t>
            </a:r>
            <a:r>
              <a:rPr lang="vi-VN" sz="2800" b="1">
                <a:solidFill>
                  <a:schemeClr val="accent1"/>
                </a:solidFill>
                <a:latin typeface="Calibri"/>
                <a:ea typeface="Calibri"/>
                <a:cs typeface="Calibri"/>
                <a:sym typeface="Calibri"/>
              </a:rPr>
              <a:t>Decorator</a:t>
            </a:r>
            <a:r>
              <a:rPr lang="vi-VN" sz="2800">
                <a:solidFill>
                  <a:schemeClr val="lt1"/>
                </a:solidFill>
                <a:latin typeface="Calibri"/>
                <a:ea typeface="Calibri"/>
                <a:cs typeface="Calibri"/>
                <a:sym typeface="Calibri"/>
              </a:rPr>
              <a:t> có sở đồ cấu trúc khá giống nhau: chúng đều dựa vào các cấu trúc đệ quy để sắp xếp một số lượng object không xác định (open-ended number of object). Điểm khác biệt của hai mẫu này chính là việc Composite “tổng kết” lại kết quả của thành phần con, còn Decoratorthì “cho thêm” một số trách nhiệm nữa vào một đối tượng đã bao đóng (wrapped object).</a:t>
            </a:r>
            <a:endParaRPr/>
          </a:p>
        </p:txBody>
      </p:sp>
      <p:cxnSp>
        <p:nvCxnSpPr>
          <p:cNvPr id="202" name="Google Shape;202;p13"/>
          <p:cNvCxnSpPr/>
          <p:nvPr/>
        </p:nvCxnSpPr>
        <p:spPr>
          <a:xfrm>
            <a:off x="836612" y="801357"/>
            <a:ext cx="11352213"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p:nvPr/>
        </p:nvSpPr>
        <p:spPr>
          <a:xfrm>
            <a:off x="988535" y="0"/>
            <a:ext cx="10360501" cy="782320"/>
          </a:xfrm>
          <a:prstGeom prst="rect">
            <a:avLst/>
          </a:prstGeom>
          <a:noFill/>
          <a:ln>
            <a:noFill/>
          </a:ln>
        </p:spPr>
        <p:txBody>
          <a:bodyPr spcFirstLastPara="1" wrap="square" lIns="121875" tIns="60925" rIns="121875" bIns="60925" anchor="b" anchorCtr="0">
            <a:noAutofit/>
          </a:bodyPr>
          <a:lstStyle/>
          <a:p>
            <a:pPr marL="0" marR="0" lvl="0" indent="0" algn="l" rtl="0">
              <a:spcBef>
                <a:spcPts val="0"/>
              </a:spcBef>
              <a:spcAft>
                <a:spcPts val="0"/>
              </a:spcAft>
              <a:buNone/>
            </a:pPr>
            <a:r>
              <a:rPr lang="vi-VN" sz="4000" b="1" i="1">
                <a:solidFill>
                  <a:schemeClr val="accent1"/>
                </a:solidFill>
                <a:latin typeface="Calibri"/>
                <a:ea typeface="Calibri"/>
                <a:cs typeface="Calibri"/>
                <a:sym typeface="Calibri"/>
              </a:rPr>
              <a:t>6. Các mẫu liên quan </a:t>
            </a:r>
            <a:endParaRPr/>
          </a:p>
        </p:txBody>
      </p:sp>
      <p:sp>
        <p:nvSpPr>
          <p:cNvPr id="209" name="Google Shape;209;p14"/>
          <p:cNvSpPr txBox="1"/>
          <p:nvPr/>
        </p:nvSpPr>
        <p:spPr>
          <a:xfrm>
            <a:off x="988535" y="1143000"/>
            <a:ext cx="10897077"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800" dirty="0">
                <a:solidFill>
                  <a:schemeClr val="lt1"/>
                </a:solidFill>
                <a:latin typeface="Calibri"/>
                <a:ea typeface="Calibri"/>
                <a:cs typeface="Calibri"/>
                <a:sym typeface="Calibri"/>
              </a:rPr>
              <a:t>- </a:t>
            </a:r>
            <a:r>
              <a:rPr lang="vi-VN" sz="2800" b="1" dirty="0" err="1">
                <a:solidFill>
                  <a:schemeClr val="accent1"/>
                </a:solidFill>
                <a:latin typeface="Calibri"/>
                <a:ea typeface="Calibri"/>
                <a:cs typeface="Calibri"/>
                <a:sym typeface="Calibri"/>
              </a:rPr>
              <a:t>Chain</a:t>
            </a:r>
            <a:r>
              <a:rPr lang="vi-VN" sz="2800" b="1" dirty="0">
                <a:solidFill>
                  <a:schemeClr val="accent1"/>
                </a:solidFill>
                <a:latin typeface="Calibri"/>
                <a:ea typeface="Calibri"/>
                <a:cs typeface="Calibri"/>
                <a:sym typeface="Calibri"/>
              </a:rPr>
              <a:t> </a:t>
            </a:r>
            <a:r>
              <a:rPr lang="vi-VN" sz="2800" b="1" dirty="0" err="1">
                <a:solidFill>
                  <a:schemeClr val="accent1"/>
                </a:solidFill>
                <a:latin typeface="Calibri"/>
                <a:ea typeface="Calibri"/>
                <a:cs typeface="Calibri"/>
                <a:sym typeface="Calibri"/>
              </a:rPr>
              <a:t>of</a:t>
            </a:r>
            <a:r>
              <a:rPr lang="vi-VN" sz="2800" b="1" dirty="0">
                <a:solidFill>
                  <a:schemeClr val="accent1"/>
                </a:solidFill>
                <a:latin typeface="Calibri"/>
                <a:ea typeface="Calibri"/>
                <a:cs typeface="Calibri"/>
                <a:sym typeface="Calibri"/>
              </a:rPr>
              <a:t> </a:t>
            </a:r>
            <a:r>
              <a:rPr lang="vi-VN" sz="2800" b="1" dirty="0" err="1">
                <a:solidFill>
                  <a:schemeClr val="accent1"/>
                </a:solidFill>
                <a:latin typeface="Calibri"/>
                <a:ea typeface="Calibri"/>
                <a:cs typeface="Calibri"/>
                <a:sym typeface="Calibri"/>
              </a:rPr>
              <a:t>Responsibility</a:t>
            </a:r>
            <a:r>
              <a:rPr lang="vi-VN" sz="2800" b="1" dirty="0">
                <a:solidFill>
                  <a:schemeClr val="accent1"/>
                </a:solidFill>
                <a:latin typeface="Calibri"/>
                <a:ea typeface="Calibri"/>
                <a:cs typeface="Calibri"/>
                <a:sym typeface="Calibri"/>
              </a:rPr>
              <a:t> </a:t>
            </a:r>
            <a:r>
              <a:rPr lang="vi-VN" sz="2800" dirty="0" err="1">
                <a:solidFill>
                  <a:schemeClr val="lt1"/>
                </a:solidFill>
                <a:latin typeface="Calibri"/>
                <a:ea typeface="Calibri"/>
                <a:cs typeface="Calibri"/>
                <a:sym typeface="Calibri"/>
              </a:rPr>
              <a:t>và</a:t>
            </a:r>
            <a:r>
              <a:rPr lang="vi-VN" sz="2800" dirty="0">
                <a:solidFill>
                  <a:schemeClr val="lt1"/>
                </a:solidFill>
                <a:latin typeface="Calibri"/>
                <a:ea typeface="Calibri"/>
                <a:cs typeface="Calibri"/>
                <a:sym typeface="Calibri"/>
              </a:rPr>
              <a:t> </a:t>
            </a:r>
            <a:r>
              <a:rPr lang="vi-VN" sz="2800" b="1" dirty="0" err="1">
                <a:solidFill>
                  <a:schemeClr val="accent1"/>
                </a:solidFill>
                <a:latin typeface="Calibri"/>
                <a:ea typeface="Calibri"/>
                <a:cs typeface="Calibri"/>
                <a:sym typeface="Calibri"/>
              </a:rPr>
              <a:t>Decorator</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có</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lớp</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cấu</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trúc</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rất</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giống</a:t>
            </a:r>
            <a:r>
              <a:rPr lang="vi-VN" sz="2800" dirty="0">
                <a:solidFill>
                  <a:schemeClr val="lt1"/>
                </a:solidFill>
                <a:latin typeface="Calibri"/>
                <a:ea typeface="Calibri"/>
                <a:cs typeface="Calibri"/>
                <a:sym typeface="Calibri"/>
              </a:rPr>
              <a:t> nhau. </a:t>
            </a:r>
            <a:r>
              <a:rPr lang="vi-VN" sz="2800" dirty="0" err="1">
                <a:solidFill>
                  <a:schemeClr val="lt1"/>
                </a:solidFill>
                <a:latin typeface="Calibri"/>
                <a:ea typeface="Calibri"/>
                <a:cs typeface="Calibri"/>
                <a:sym typeface="Calibri"/>
              </a:rPr>
              <a:t>Cả</a:t>
            </a:r>
            <a:endParaRPr dirty="0"/>
          </a:p>
          <a:p>
            <a:pPr marL="0" marR="0" lvl="0" indent="0" algn="l" rtl="0">
              <a:spcBef>
                <a:spcPts val="0"/>
              </a:spcBef>
              <a:spcAft>
                <a:spcPts val="0"/>
              </a:spcAft>
              <a:buNone/>
            </a:pPr>
            <a:r>
              <a:rPr lang="vi-VN" sz="2800" dirty="0">
                <a:solidFill>
                  <a:schemeClr val="lt1"/>
                </a:solidFill>
                <a:latin typeface="Calibri"/>
                <a:ea typeface="Calibri"/>
                <a:cs typeface="Calibri"/>
                <a:sym typeface="Calibri"/>
              </a:rPr>
              <a:t>hai </a:t>
            </a:r>
            <a:r>
              <a:rPr lang="vi-VN" sz="2800" dirty="0" err="1">
                <a:solidFill>
                  <a:schemeClr val="lt1"/>
                </a:solidFill>
                <a:latin typeface="Calibri"/>
                <a:ea typeface="Calibri"/>
                <a:cs typeface="Calibri"/>
                <a:sym typeface="Calibri"/>
              </a:rPr>
              <a:t>mẫu</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đều</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dựa</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vào</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thành</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phần</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đệ</a:t>
            </a:r>
            <a:r>
              <a:rPr lang="vi-VN" sz="2800" dirty="0">
                <a:solidFill>
                  <a:schemeClr val="lt1"/>
                </a:solidFill>
                <a:latin typeface="Calibri"/>
                <a:ea typeface="Calibri"/>
                <a:cs typeface="Calibri"/>
                <a:sym typeface="Calibri"/>
              </a:rPr>
              <a:t> quy </a:t>
            </a:r>
            <a:r>
              <a:rPr lang="vi-VN" sz="2800" dirty="0" err="1">
                <a:solidFill>
                  <a:schemeClr val="lt1"/>
                </a:solidFill>
                <a:latin typeface="Calibri"/>
                <a:ea typeface="Calibri"/>
                <a:cs typeface="Calibri"/>
                <a:sym typeface="Calibri"/>
              </a:rPr>
              <a:t>để</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chuyển</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thực</a:t>
            </a:r>
            <a:r>
              <a:rPr lang="vi-VN" sz="2800" dirty="0">
                <a:solidFill>
                  <a:schemeClr val="lt1"/>
                </a:solidFill>
                <a:latin typeface="Calibri"/>
                <a:ea typeface="Calibri"/>
                <a:cs typeface="Calibri"/>
                <a:sym typeface="Calibri"/>
              </a:rPr>
              <a:t> thi thông qua </a:t>
            </a:r>
            <a:r>
              <a:rPr lang="vi-VN" sz="2800" dirty="0" err="1">
                <a:solidFill>
                  <a:schemeClr val="lt1"/>
                </a:solidFill>
                <a:latin typeface="Calibri"/>
                <a:ea typeface="Calibri"/>
                <a:cs typeface="Calibri"/>
                <a:sym typeface="Calibri"/>
              </a:rPr>
              <a:t>một</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loạt</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các</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object</a:t>
            </a:r>
            <a:r>
              <a:rPr lang="vi-VN" sz="2800" dirty="0">
                <a:solidFill>
                  <a:schemeClr val="lt1"/>
                </a:solidFill>
                <a:latin typeface="Calibri"/>
                <a:ea typeface="Calibri"/>
                <a:cs typeface="Calibri"/>
                <a:sym typeface="Calibri"/>
              </a:rPr>
              <a:t>. Tuy nhiên, </a:t>
            </a:r>
            <a:r>
              <a:rPr lang="vi-VN" sz="2800" dirty="0" err="1">
                <a:solidFill>
                  <a:schemeClr val="lt1"/>
                </a:solidFill>
                <a:latin typeface="Calibri"/>
                <a:ea typeface="Calibri"/>
                <a:cs typeface="Calibri"/>
                <a:sym typeface="Calibri"/>
              </a:rPr>
              <a:t>có</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một</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số</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khác</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biệt</a:t>
            </a:r>
            <a:r>
              <a:rPr lang="vi-VN" sz="2800" dirty="0">
                <a:solidFill>
                  <a:schemeClr val="lt1"/>
                </a:solidFill>
                <a:latin typeface="Calibri"/>
                <a:ea typeface="Calibri"/>
                <a:cs typeface="Calibri"/>
                <a:sym typeface="Calibri"/>
              </a:rPr>
              <a:t> quan </a:t>
            </a:r>
            <a:r>
              <a:rPr lang="vi-VN" sz="2800" dirty="0" err="1">
                <a:solidFill>
                  <a:schemeClr val="lt1"/>
                </a:solidFill>
                <a:latin typeface="Calibri"/>
                <a:ea typeface="Calibri"/>
                <a:cs typeface="Calibri"/>
                <a:sym typeface="Calibri"/>
              </a:rPr>
              <a:t>trọng</a:t>
            </a:r>
            <a:r>
              <a:rPr lang="vi-VN" sz="2800" dirty="0">
                <a:solidFill>
                  <a:schemeClr val="lt1"/>
                </a:solidFill>
                <a:latin typeface="Calibri"/>
                <a:ea typeface="Calibri"/>
                <a:cs typeface="Calibri"/>
                <a:sym typeface="Calibri"/>
              </a:rPr>
              <a:t>.</a:t>
            </a:r>
            <a:endParaRPr dirty="0"/>
          </a:p>
          <a:p>
            <a:pPr marL="0" marR="0" lvl="0" indent="0" algn="l" rtl="0">
              <a:spcBef>
                <a:spcPts val="0"/>
              </a:spcBef>
              <a:spcAft>
                <a:spcPts val="0"/>
              </a:spcAft>
              <a:buNone/>
            </a:pPr>
            <a:r>
              <a:rPr lang="vi-VN" sz="2800" dirty="0">
                <a:solidFill>
                  <a:schemeClr val="lt1"/>
                </a:solidFill>
                <a:latin typeface="Calibri"/>
                <a:ea typeface="Calibri"/>
                <a:cs typeface="Calibri"/>
                <a:sym typeface="Calibri"/>
              </a:rPr>
              <a:t>- </a:t>
            </a:r>
            <a:r>
              <a:rPr lang="vi-VN" sz="2800" b="1" dirty="0">
                <a:solidFill>
                  <a:schemeClr val="accent1"/>
                </a:solidFill>
                <a:latin typeface="Calibri"/>
                <a:ea typeface="Calibri"/>
                <a:cs typeface="Calibri"/>
                <a:sym typeface="Calibri"/>
              </a:rPr>
              <a:t>Proxy </a:t>
            </a:r>
            <a:r>
              <a:rPr lang="vi-VN" sz="2800" dirty="0" err="1">
                <a:solidFill>
                  <a:schemeClr val="lt1"/>
                </a:solidFill>
                <a:latin typeface="Calibri"/>
                <a:ea typeface="Calibri"/>
                <a:cs typeface="Calibri"/>
                <a:sym typeface="Calibri"/>
              </a:rPr>
              <a:t>và</a:t>
            </a:r>
            <a:r>
              <a:rPr lang="vi-VN" sz="2800" dirty="0">
                <a:solidFill>
                  <a:schemeClr val="lt1"/>
                </a:solidFill>
                <a:latin typeface="Calibri"/>
                <a:ea typeface="Calibri"/>
                <a:cs typeface="Calibri"/>
                <a:sym typeface="Calibri"/>
              </a:rPr>
              <a:t> </a:t>
            </a:r>
            <a:r>
              <a:rPr lang="vi-VN" sz="2800" b="1" dirty="0" err="1">
                <a:solidFill>
                  <a:schemeClr val="accent1"/>
                </a:solidFill>
                <a:latin typeface="Calibri"/>
                <a:ea typeface="Calibri"/>
                <a:cs typeface="Calibri"/>
                <a:sym typeface="Calibri"/>
              </a:rPr>
              <a:t>Decorator</a:t>
            </a:r>
            <a:r>
              <a:rPr lang="vi-VN" sz="2800" b="1" dirty="0">
                <a:solidFill>
                  <a:schemeClr val="accent1"/>
                </a:solidFill>
                <a:latin typeface="Calibri"/>
                <a:ea typeface="Calibri"/>
                <a:cs typeface="Calibri"/>
                <a:sym typeface="Calibri"/>
              </a:rPr>
              <a:t> </a:t>
            </a:r>
            <a:r>
              <a:rPr lang="vi-VN" sz="2800" dirty="0" err="1">
                <a:solidFill>
                  <a:schemeClr val="lt1"/>
                </a:solidFill>
                <a:latin typeface="Calibri"/>
                <a:ea typeface="Calibri"/>
                <a:cs typeface="Calibri"/>
                <a:sym typeface="Calibri"/>
              </a:rPr>
              <a:t>có</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cấu</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trúc</a:t>
            </a:r>
            <a:r>
              <a:rPr lang="vi-VN" sz="2800" dirty="0">
                <a:solidFill>
                  <a:schemeClr val="lt1"/>
                </a:solidFill>
                <a:latin typeface="Calibri"/>
                <a:ea typeface="Calibri"/>
                <a:cs typeface="Calibri"/>
                <a:sym typeface="Calibri"/>
              </a:rPr>
              <a:t> tương </a:t>
            </a:r>
            <a:r>
              <a:rPr lang="vi-VN" sz="2800" dirty="0" err="1">
                <a:solidFill>
                  <a:schemeClr val="lt1"/>
                </a:solidFill>
                <a:latin typeface="Calibri"/>
                <a:ea typeface="Calibri"/>
                <a:cs typeface="Calibri"/>
                <a:sym typeface="Calibri"/>
              </a:rPr>
              <a:t>tự</a:t>
            </a:r>
            <a:r>
              <a:rPr lang="vi-VN" sz="2800" dirty="0">
                <a:solidFill>
                  <a:schemeClr val="lt1"/>
                </a:solidFill>
                <a:latin typeface="Calibri"/>
                <a:ea typeface="Calibri"/>
                <a:cs typeface="Calibri"/>
                <a:sym typeface="Calibri"/>
              </a:rPr>
              <a:t>, nhưng ý </a:t>
            </a:r>
            <a:r>
              <a:rPr lang="vi-VN" sz="2800" dirty="0" err="1">
                <a:solidFill>
                  <a:schemeClr val="lt1"/>
                </a:solidFill>
                <a:latin typeface="Calibri"/>
                <a:ea typeface="Calibri"/>
                <a:cs typeface="Calibri"/>
                <a:sym typeface="Calibri"/>
              </a:rPr>
              <a:t>định</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rất</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khác</a:t>
            </a:r>
            <a:r>
              <a:rPr lang="vi-VN" sz="2800" dirty="0">
                <a:solidFill>
                  <a:schemeClr val="lt1"/>
                </a:solidFill>
                <a:latin typeface="Calibri"/>
                <a:ea typeface="Calibri"/>
                <a:cs typeface="Calibri"/>
                <a:sym typeface="Calibri"/>
              </a:rPr>
              <a:t> nhau. </a:t>
            </a:r>
            <a:endParaRPr dirty="0"/>
          </a:p>
          <a:p>
            <a:pPr marL="0" marR="0" lvl="0" indent="0" algn="l" rtl="0">
              <a:spcBef>
                <a:spcPts val="0"/>
              </a:spcBef>
              <a:spcAft>
                <a:spcPts val="0"/>
              </a:spcAft>
              <a:buNone/>
            </a:pPr>
            <a:r>
              <a:rPr lang="vi-VN" sz="2800" dirty="0">
                <a:solidFill>
                  <a:schemeClr val="lt1"/>
                </a:solidFill>
                <a:latin typeface="Calibri"/>
                <a:ea typeface="Calibri"/>
                <a:cs typeface="Calibri"/>
                <a:sym typeface="Calibri"/>
              </a:rPr>
              <a:t>Proxy </a:t>
            </a:r>
            <a:r>
              <a:rPr lang="vi-VN" sz="2800" dirty="0" err="1">
                <a:solidFill>
                  <a:schemeClr val="lt1"/>
                </a:solidFill>
                <a:latin typeface="Calibri"/>
                <a:ea typeface="Calibri"/>
                <a:cs typeface="Calibri"/>
                <a:sym typeface="Calibri"/>
              </a:rPr>
              <a:t>thường</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tự</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quản</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lý</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vòng</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đời</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của</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service</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object</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của</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mình</a:t>
            </a:r>
            <a:r>
              <a:rPr lang="vi-VN" sz="2800" dirty="0">
                <a:solidFill>
                  <a:schemeClr val="lt1"/>
                </a:solidFill>
                <a:latin typeface="Calibri"/>
                <a:ea typeface="Calibri"/>
                <a:cs typeface="Calibri"/>
                <a:sym typeface="Calibri"/>
              </a:rPr>
              <a:t>, trong khi </a:t>
            </a:r>
            <a:endParaRPr dirty="0"/>
          </a:p>
          <a:p>
            <a:pPr marL="0" marR="0" lvl="0" indent="0" algn="l" rtl="0">
              <a:spcBef>
                <a:spcPts val="0"/>
              </a:spcBef>
              <a:spcAft>
                <a:spcPts val="0"/>
              </a:spcAft>
              <a:buNone/>
            </a:pPr>
            <a:r>
              <a:rPr lang="vi-VN" sz="2800" dirty="0" err="1">
                <a:solidFill>
                  <a:schemeClr val="lt1"/>
                </a:solidFill>
                <a:latin typeface="Calibri"/>
                <a:ea typeface="Calibri"/>
                <a:cs typeface="Calibri"/>
                <a:sym typeface="Calibri"/>
              </a:rPr>
              <a:t>thành</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phần</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của</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Decorator</a:t>
            </a:r>
            <a:r>
              <a:rPr lang="vi-VN" sz="2800" dirty="0">
                <a:solidFill>
                  <a:schemeClr val="lt1"/>
                </a:solidFill>
                <a:latin typeface="Calibri"/>
                <a:ea typeface="Calibri"/>
                <a:cs typeface="Calibri"/>
                <a:sym typeface="Calibri"/>
              </a:rPr>
              <a:t> luôn </a:t>
            </a:r>
            <a:r>
              <a:rPr lang="vi-VN" sz="2800" dirty="0" err="1">
                <a:solidFill>
                  <a:schemeClr val="lt1"/>
                </a:solidFill>
                <a:latin typeface="Calibri"/>
                <a:ea typeface="Calibri"/>
                <a:cs typeface="Calibri"/>
                <a:sym typeface="Calibri"/>
              </a:rPr>
              <a:t>được</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điều</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khiển</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bởi</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client</a:t>
            </a:r>
            <a:r>
              <a:rPr lang="vi-VN" sz="2800" dirty="0">
                <a:solidFill>
                  <a:schemeClr val="lt1"/>
                </a:solidFill>
                <a:latin typeface="Calibri"/>
                <a:ea typeface="Calibri"/>
                <a:cs typeface="Calibri"/>
                <a:sym typeface="Calibri"/>
              </a:rPr>
              <a:t>.</a:t>
            </a:r>
            <a:endParaRPr dirty="0"/>
          </a:p>
          <a:p>
            <a:pPr marL="0" marR="0" lvl="0" indent="0" algn="l" rtl="0">
              <a:spcBef>
                <a:spcPts val="0"/>
              </a:spcBef>
              <a:spcAft>
                <a:spcPts val="0"/>
              </a:spcAft>
              <a:buNone/>
            </a:pPr>
            <a:r>
              <a:rPr lang="vi-VN" sz="2800" dirty="0">
                <a:solidFill>
                  <a:schemeClr val="lt1"/>
                </a:solidFill>
                <a:latin typeface="Calibri"/>
                <a:ea typeface="Calibri"/>
                <a:cs typeface="Calibri"/>
                <a:sym typeface="Calibri"/>
              </a:rPr>
              <a:t>-  </a:t>
            </a:r>
            <a:r>
              <a:rPr lang="vi-VN" sz="2800" b="1" dirty="0" err="1">
                <a:solidFill>
                  <a:schemeClr val="accent1"/>
                </a:solidFill>
                <a:latin typeface="Calibri"/>
                <a:ea typeface="Calibri"/>
                <a:cs typeface="Calibri"/>
                <a:sym typeface="Calibri"/>
              </a:rPr>
              <a:t>Decorator</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chỉ</a:t>
            </a:r>
            <a:r>
              <a:rPr lang="vi-VN" sz="2800" dirty="0">
                <a:solidFill>
                  <a:schemeClr val="lt1"/>
                </a:solidFill>
                <a:latin typeface="Calibri"/>
                <a:ea typeface="Calibri"/>
                <a:cs typeface="Calibri"/>
                <a:sym typeface="Calibri"/>
              </a:rPr>
              <a:t> thay </a:t>
            </a:r>
            <a:r>
              <a:rPr lang="vi-VN" sz="2800" dirty="0" err="1">
                <a:solidFill>
                  <a:schemeClr val="lt1"/>
                </a:solidFill>
                <a:latin typeface="Calibri"/>
                <a:ea typeface="Calibri"/>
                <a:cs typeface="Calibri"/>
                <a:sym typeface="Calibri"/>
              </a:rPr>
              <a:t>đổi</a:t>
            </a:r>
            <a:r>
              <a:rPr lang="vi-VN" sz="2800" dirty="0">
                <a:solidFill>
                  <a:schemeClr val="lt1"/>
                </a:solidFill>
                <a:latin typeface="Calibri"/>
                <a:ea typeface="Calibri"/>
                <a:cs typeface="Calibri"/>
                <a:sym typeface="Calibri"/>
              </a:rPr>
              <a:t> ở </a:t>
            </a:r>
            <a:r>
              <a:rPr lang="vi-VN" sz="2800" dirty="0" err="1">
                <a:solidFill>
                  <a:schemeClr val="lt1"/>
                </a:solidFill>
                <a:latin typeface="Calibri"/>
                <a:ea typeface="Calibri"/>
                <a:cs typeface="Calibri"/>
                <a:sym typeface="Calibri"/>
              </a:rPr>
              <a:t>mặt</a:t>
            </a:r>
            <a:r>
              <a:rPr lang="vi-VN" sz="2800" dirty="0">
                <a:solidFill>
                  <a:schemeClr val="lt1"/>
                </a:solidFill>
                <a:latin typeface="Calibri"/>
                <a:ea typeface="Calibri"/>
                <a:cs typeface="Calibri"/>
                <a:sym typeface="Calibri"/>
              </a:rPr>
              <a:t> </a:t>
            </a:r>
            <a:r>
              <a:rPr lang="vi-VN" sz="2800" dirty="0" err="1">
                <a:solidFill>
                  <a:schemeClr val="lt1"/>
                </a:solidFill>
                <a:latin typeface="Calibri"/>
                <a:ea typeface="Calibri"/>
                <a:cs typeface="Calibri"/>
                <a:sym typeface="Calibri"/>
              </a:rPr>
              <a:t>ngoài</a:t>
            </a:r>
            <a:r>
              <a:rPr lang="vi-VN" sz="2800" dirty="0">
                <a:solidFill>
                  <a:schemeClr val="lt1"/>
                </a:solidFill>
                <a:latin typeface="Calibri"/>
                <a:ea typeface="Calibri"/>
                <a:cs typeface="Calibri"/>
                <a:sym typeface="Calibri"/>
              </a:rPr>
              <a:t>, </a:t>
            </a:r>
            <a:r>
              <a:rPr lang="vi-VN" sz="2800" b="1" dirty="0" err="1">
                <a:solidFill>
                  <a:schemeClr val="accent1"/>
                </a:solidFill>
                <a:latin typeface="Calibri"/>
                <a:ea typeface="Calibri"/>
                <a:cs typeface="Calibri"/>
                <a:sym typeface="Calibri"/>
              </a:rPr>
              <a:t>Strategy</a:t>
            </a:r>
            <a:r>
              <a:rPr lang="vi-VN" sz="2800" dirty="0">
                <a:solidFill>
                  <a:schemeClr val="lt1"/>
                </a:solidFill>
                <a:latin typeface="Calibri"/>
                <a:ea typeface="Calibri"/>
                <a:cs typeface="Calibri"/>
                <a:sym typeface="Calibri"/>
              </a:rPr>
              <a:t> thay </a:t>
            </a:r>
            <a:r>
              <a:rPr lang="vi-VN" sz="2800" dirty="0" err="1">
                <a:solidFill>
                  <a:schemeClr val="lt1"/>
                </a:solidFill>
                <a:latin typeface="Calibri"/>
                <a:ea typeface="Calibri"/>
                <a:cs typeface="Calibri"/>
                <a:sym typeface="Calibri"/>
              </a:rPr>
              <a:t>đổi</a:t>
            </a:r>
            <a:r>
              <a:rPr lang="vi-VN" sz="2800" dirty="0">
                <a:solidFill>
                  <a:schemeClr val="lt1"/>
                </a:solidFill>
                <a:latin typeface="Calibri"/>
                <a:ea typeface="Calibri"/>
                <a:cs typeface="Calibri"/>
                <a:sym typeface="Calibri"/>
              </a:rPr>
              <a:t> ở bên trong</a:t>
            </a:r>
            <a:endParaRPr sz="2800" dirty="0">
              <a:solidFill>
                <a:schemeClr val="lt1"/>
              </a:solidFill>
              <a:latin typeface="Calibri"/>
              <a:ea typeface="Calibri"/>
              <a:cs typeface="Calibri"/>
              <a:sym typeface="Calibri"/>
            </a:endParaRPr>
          </a:p>
        </p:txBody>
      </p:sp>
      <p:cxnSp>
        <p:nvCxnSpPr>
          <p:cNvPr id="210" name="Google Shape;210;p14"/>
          <p:cNvCxnSpPr/>
          <p:nvPr/>
        </p:nvCxnSpPr>
        <p:spPr>
          <a:xfrm>
            <a:off x="836612" y="801357"/>
            <a:ext cx="11352213"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1" y="1514973"/>
            <a:ext cx="12315792" cy="3246080"/>
          </a:xfrm>
          <a:prstGeom prst="rect">
            <a:avLst/>
          </a:prstGeom>
          <a:noFill/>
          <a:ln>
            <a:noFill/>
          </a:ln>
        </p:spPr>
        <p:txBody>
          <a:bodyPr spcFirstLastPara="1" wrap="square" lIns="121868" tIns="121868" rIns="121868" bIns="121868" anchor="ctr" anchorCtr="0">
            <a:noAutofit/>
          </a:bodyPr>
          <a:lstStyle/>
          <a:p>
            <a:pPr algn="ctr">
              <a:lnSpc>
                <a:spcPct val="125000"/>
              </a:lnSpc>
              <a:buSzPts val="5200"/>
            </a:pPr>
            <a:r>
              <a:rPr lang="vi-VN" sz="7998"/>
              <a:t>BRIDGE</a:t>
            </a:r>
            <a:endParaRPr sz="7998"/>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3635053" y="485134"/>
            <a:ext cx="4918719" cy="763401"/>
          </a:xfrm>
          <a:prstGeom prst="rect">
            <a:avLst/>
          </a:prstGeom>
          <a:noFill/>
          <a:ln>
            <a:noFill/>
          </a:ln>
        </p:spPr>
        <p:txBody>
          <a:bodyPr spcFirstLastPara="1" wrap="square" lIns="121868" tIns="121868" rIns="121868" bIns="121868" anchor="t" anchorCtr="0">
            <a:noAutofit/>
          </a:bodyPr>
          <a:lstStyle/>
          <a:p>
            <a:r>
              <a:rPr lang="vi-VN" b="1" dirty="0" err="1">
                <a:latin typeface="Josefin Sans" pitchFamily="2" charset="-93"/>
              </a:rPr>
              <a:t>Nội</a:t>
            </a:r>
            <a:r>
              <a:rPr lang="vi-VN" b="1" dirty="0">
                <a:latin typeface="Josefin Sans" pitchFamily="2" charset="-93"/>
              </a:rPr>
              <a:t> dung</a:t>
            </a:r>
            <a:endParaRPr b="1" dirty="0">
              <a:latin typeface="Josefin Sans" pitchFamily="2" charset="-93"/>
            </a:endParaRPr>
          </a:p>
        </p:txBody>
      </p:sp>
      <p:sp>
        <p:nvSpPr>
          <p:cNvPr id="151" name="Google Shape;151;p3"/>
          <p:cNvSpPr txBox="1">
            <a:spLocks noGrp="1"/>
          </p:cNvSpPr>
          <p:nvPr>
            <p:ph type="subTitle" idx="3"/>
          </p:nvPr>
        </p:nvSpPr>
        <p:spPr>
          <a:xfrm>
            <a:off x="223739" y="2528593"/>
            <a:ext cx="3942173" cy="341911"/>
          </a:xfrm>
          <a:prstGeom prst="rect">
            <a:avLst/>
          </a:prstGeom>
          <a:noFill/>
          <a:ln>
            <a:noFill/>
          </a:ln>
        </p:spPr>
        <p:txBody>
          <a:bodyPr spcFirstLastPara="1" wrap="square" lIns="121868" tIns="121868" rIns="121868" bIns="121868" anchor="ctr" anchorCtr="0">
            <a:noAutofit/>
          </a:bodyPr>
          <a:lstStyle/>
          <a:p>
            <a:pPr marL="0" indent="0"/>
            <a:r>
              <a:rPr lang="vi-VN" dirty="0" err="1">
                <a:solidFill>
                  <a:schemeClr val="bg1"/>
                </a:solidFill>
              </a:rPr>
              <a:t>Tổng</a:t>
            </a:r>
            <a:r>
              <a:rPr lang="vi-VN" dirty="0">
                <a:solidFill>
                  <a:schemeClr val="bg1"/>
                </a:solidFill>
              </a:rPr>
              <a:t> quan</a:t>
            </a:r>
            <a:endParaRPr dirty="0">
              <a:solidFill>
                <a:schemeClr val="bg1"/>
              </a:solidFill>
            </a:endParaRPr>
          </a:p>
        </p:txBody>
      </p:sp>
      <p:sp>
        <p:nvSpPr>
          <p:cNvPr id="152" name="Google Shape;152;p3"/>
          <p:cNvSpPr txBox="1">
            <a:spLocks noGrp="1"/>
          </p:cNvSpPr>
          <p:nvPr>
            <p:ph type="subTitle" idx="1"/>
          </p:nvPr>
        </p:nvSpPr>
        <p:spPr>
          <a:xfrm>
            <a:off x="3448301" y="2461603"/>
            <a:ext cx="5105470" cy="475876"/>
          </a:xfrm>
          <a:prstGeom prst="rect">
            <a:avLst/>
          </a:prstGeom>
          <a:noFill/>
          <a:ln>
            <a:noFill/>
          </a:ln>
        </p:spPr>
        <p:txBody>
          <a:bodyPr spcFirstLastPara="1" wrap="square" lIns="121868" tIns="121868" rIns="121868" bIns="121868" anchor="ctr" anchorCtr="0">
            <a:noAutofit/>
          </a:bodyPr>
          <a:lstStyle/>
          <a:p>
            <a:pPr marL="0" indent="0"/>
            <a:r>
              <a:rPr lang="vi-VN" sz="3199" dirty="0" err="1">
                <a:solidFill>
                  <a:schemeClr val="bg1"/>
                </a:solidFill>
              </a:rPr>
              <a:t>Motivation</a:t>
            </a:r>
            <a:endParaRPr sz="3199" dirty="0">
              <a:solidFill>
                <a:schemeClr val="bg1"/>
              </a:solidFill>
            </a:endParaRPr>
          </a:p>
        </p:txBody>
      </p:sp>
      <p:sp>
        <p:nvSpPr>
          <p:cNvPr id="153" name="Google Shape;153;p3"/>
          <p:cNvSpPr txBox="1">
            <a:spLocks noGrp="1"/>
          </p:cNvSpPr>
          <p:nvPr>
            <p:ph type="subTitle" idx="7"/>
          </p:nvPr>
        </p:nvSpPr>
        <p:spPr>
          <a:xfrm>
            <a:off x="-264460" y="4853246"/>
            <a:ext cx="4918719" cy="475876"/>
          </a:xfrm>
          <a:prstGeom prst="rect">
            <a:avLst/>
          </a:prstGeom>
          <a:noFill/>
          <a:ln>
            <a:noFill/>
          </a:ln>
        </p:spPr>
        <p:txBody>
          <a:bodyPr spcFirstLastPara="1" wrap="square" lIns="121868" tIns="121868" rIns="121868" bIns="121868" anchor="ctr" anchorCtr="0">
            <a:noAutofit/>
          </a:bodyPr>
          <a:lstStyle/>
          <a:p>
            <a:pPr marL="0" indent="0"/>
            <a:r>
              <a:rPr lang="vi-VN" sz="3199">
                <a:solidFill>
                  <a:schemeClr val="bg1"/>
                </a:solidFill>
              </a:rPr>
              <a:t>Hệ quả</a:t>
            </a:r>
            <a:endParaRPr sz="3199">
              <a:solidFill>
                <a:schemeClr val="bg1"/>
              </a:solidFill>
            </a:endParaRPr>
          </a:p>
        </p:txBody>
      </p:sp>
      <p:sp>
        <p:nvSpPr>
          <p:cNvPr id="154" name="Google Shape;154;p3"/>
          <p:cNvSpPr txBox="1">
            <a:spLocks noGrp="1"/>
          </p:cNvSpPr>
          <p:nvPr>
            <p:ph type="title" idx="9"/>
          </p:nvPr>
        </p:nvSpPr>
        <p:spPr>
          <a:xfrm>
            <a:off x="1502280" y="1531362"/>
            <a:ext cx="1385239" cy="889768"/>
          </a:xfrm>
          <a:prstGeom prst="rect">
            <a:avLst/>
          </a:prstGeom>
          <a:noFill/>
          <a:ln>
            <a:noFill/>
          </a:ln>
        </p:spPr>
        <p:txBody>
          <a:bodyPr spcFirstLastPara="1" wrap="square" lIns="121868" tIns="121868" rIns="121868" bIns="121868" anchor="ctr" anchorCtr="0">
            <a:noAutofit/>
          </a:bodyPr>
          <a:lstStyle/>
          <a:p>
            <a:r>
              <a:rPr lang="vi-VN"/>
              <a:t>01</a:t>
            </a:r>
            <a:endParaRPr/>
          </a:p>
        </p:txBody>
      </p:sp>
      <p:sp>
        <p:nvSpPr>
          <p:cNvPr id="155" name="Google Shape;155;p3"/>
          <p:cNvSpPr txBox="1">
            <a:spLocks noGrp="1"/>
          </p:cNvSpPr>
          <p:nvPr>
            <p:ph type="title" idx="13"/>
          </p:nvPr>
        </p:nvSpPr>
        <p:spPr>
          <a:xfrm>
            <a:off x="5308368" y="1531362"/>
            <a:ext cx="1385239" cy="889768"/>
          </a:xfrm>
          <a:prstGeom prst="rect">
            <a:avLst/>
          </a:prstGeom>
          <a:noFill/>
          <a:ln>
            <a:noFill/>
          </a:ln>
        </p:spPr>
        <p:txBody>
          <a:bodyPr spcFirstLastPara="1" wrap="square" lIns="121868" tIns="121868" rIns="121868" bIns="121868" anchor="ctr" anchorCtr="0">
            <a:noAutofit/>
          </a:bodyPr>
          <a:lstStyle/>
          <a:p>
            <a:r>
              <a:rPr lang="vi-VN"/>
              <a:t>02</a:t>
            </a:r>
            <a:endParaRPr/>
          </a:p>
        </p:txBody>
      </p:sp>
      <p:sp>
        <p:nvSpPr>
          <p:cNvPr id="156" name="Google Shape;156;p3"/>
          <p:cNvSpPr txBox="1">
            <a:spLocks noGrp="1"/>
          </p:cNvSpPr>
          <p:nvPr>
            <p:ph type="title" idx="14"/>
          </p:nvPr>
        </p:nvSpPr>
        <p:spPr>
          <a:xfrm>
            <a:off x="1502280" y="3920523"/>
            <a:ext cx="1385239" cy="889768"/>
          </a:xfrm>
          <a:prstGeom prst="rect">
            <a:avLst/>
          </a:prstGeom>
          <a:noFill/>
          <a:ln>
            <a:noFill/>
          </a:ln>
        </p:spPr>
        <p:txBody>
          <a:bodyPr spcFirstLastPara="1" wrap="square" lIns="121868" tIns="121868" rIns="121868" bIns="121868" anchor="ctr" anchorCtr="0">
            <a:noAutofit/>
          </a:bodyPr>
          <a:lstStyle/>
          <a:p>
            <a:r>
              <a:rPr lang="vi-VN"/>
              <a:t>04</a:t>
            </a:r>
            <a:endParaRPr/>
          </a:p>
        </p:txBody>
      </p:sp>
      <p:sp>
        <p:nvSpPr>
          <p:cNvPr id="157" name="Google Shape;157;p3"/>
          <p:cNvSpPr txBox="1"/>
          <p:nvPr/>
        </p:nvSpPr>
        <p:spPr>
          <a:xfrm>
            <a:off x="4141369" y="4853246"/>
            <a:ext cx="4242895" cy="475876"/>
          </a:xfrm>
          <a:prstGeom prst="rect">
            <a:avLst/>
          </a:prstGeom>
          <a:noFill/>
          <a:ln>
            <a:noFill/>
          </a:ln>
        </p:spPr>
        <p:txBody>
          <a:bodyPr spcFirstLastPara="1" wrap="square" lIns="121868" tIns="121868" rIns="121868" bIns="121868" anchor="ctr" anchorCtr="0">
            <a:noAutofit/>
          </a:bodyPr>
          <a:lstStyle/>
          <a:p>
            <a:pPr algn="ctr">
              <a:buClr>
                <a:schemeClr val="dk1"/>
              </a:buClr>
              <a:buSzPts val="2100"/>
            </a:pPr>
            <a:r>
              <a:rPr lang="vi-VN" sz="3199" b="1" dirty="0" err="1">
                <a:solidFill>
                  <a:schemeClr val="bg1"/>
                </a:solidFill>
                <a:latin typeface="Josefin Sans"/>
                <a:ea typeface="Josefin Sans"/>
                <a:cs typeface="Josefin Sans"/>
                <a:sym typeface="Josefin Sans"/>
              </a:rPr>
              <a:t>Demo</a:t>
            </a:r>
            <a:endParaRPr sz="1866" dirty="0">
              <a:solidFill>
                <a:schemeClr val="bg1"/>
              </a:solidFill>
            </a:endParaRPr>
          </a:p>
        </p:txBody>
      </p:sp>
      <p:sp>
        <p:nvSpPr>
          <p:cNvPr id="158" name="Google Shape;158;p3"/>
          <p:cNvSpPr txBox="1"/>
          <p:nvPr/>
        </p:nvSpPr>
        <p:spPr>
          <a:xfrm>
            <a:off x="5544423" y="3920523"/>
            <a:ext cx="1385239" cy="889768"/>
          </a:xfrm>
          <a:prstGeom prst="rect">
            <a:avLst/>
          </a:prstGeom>
          <a:noFill/>
          <a:ln>
            <a:noFill/>
          </a:ln>
        </p:spPr>
        <p:txBody>
          <a:bodyPr spcFirstLastPara="1" wrap="square" lIns="121868" tIns="121868" rIns="121868" bIns="121868" anchor="ctr" anchorCtr="0">
            <a:noAutofit/>
          </a:bodyPr>
          <a:lstStyle/>
          <a:p>
            <a:pPr algn="ctr">
              <a:buClr>
                <a:schemeClr val="accent6"/>
              </a:buClr>
              <a:buSzPts val="4000"/>
            </a:pPr>
            <a:r>
              <a:rPr lang="vi-VN" sz="6665" b="1">
                <a:solidFill>
                  <a:schemeClr val="accent2"/>
                </a:solidFill>
                <a:latin typeface="Josefin Sans"/>
                <a:ea typeface="Josefin Sans"/>
                <a:cs typeface="Josefin Sans"/>
                <a:sym typeface="Josefin Sans"/>
              </a:rPr>
              <a:t>05</a:t>
            </a:r>
            <a:endParaRPr sz="6665" b="1">
              <a:solidFill>
                <a:schemeClr val="accent2"/>
              </a:solidFill>
              <a:latin typeface="Josefin Sans"/>
              <a:ea typeface="Josefin Sans"/>
              <a:cs typeface="Josefin Sans"/>
              <a:sym typeface="Josefin Sans"/>
            </a:endParaRPr>
          </a:p>
        </p:txBody>
      </p:sp>
      <p:sp>
        <p:nvSpPr>
          <p:cNvPr id="159" name="Google Shape;159;p3"/>
          <p:cNvSpPr txBox="1"/>
          <p:nvPr/>
        </p:nvSpPr>
        <p:spPr>
          <a:xfrm>
            <a:off x="7254389" y="2461603"/>
            <a:ext cx="5105470" cy="475876"/>
          </a:xfrm>
          <a:prstGeom prst="rect">
            <a:avLst/>
          </a:prstGeom>
          <a:noFill/>
          <a:ln>
            <a:noFill/>
          </a:ln>
        </p:spPr>
        <p:txBody>
          <a:bodyPr spcFirstLastPara="1" wrap="square" lIns="121868" tIns="121868" rIns="121868" bIns="121868" anchor="ctr" anchorCtr="0">
            <a:noAutofit/>
          </a:bodyPr>
          <a:lstStyle/>
          <a:p>
            <a:pPr algn="ctr">
              <a:buClr>
                <a:schemeClr val="dk1"/>
              </a:buClr>
              <a:buSzPts val="2100"/>
            </a:pPr>
            <a:r>
              <a:rPr lang="vi-VN" sz="3199" b="1">
                <a:solidFill>
                  <a:schemeClr val="bg1"/>
                </a:solidFill>
                <a:latin typeface="Josefin Sans"/>
                <a:ea typeface="Josefin Sans"/>
                <a:cs typeface="Josefin Sans"/>
                <a:sym typeface="Josefin Sans"/>
              </a:rPr>
              <a:t>Đặc điểm</a:t>
            </a:r>
            <a:endParaRPr sz="3199" b="1">
              <a:solidFill>
                <a:schemeClr val="bg1"/>
              </a:solidFill>
              <a:latin typeface="Josefin Sans"/>
              <a:ea typeface="Josefin Sans"/>
              <a:cs typeface="Josefin Sans"/>
              <a:sym typeface="Josefin Sans"/>
            </a:endParaRPr>
          </a:p>
        </p:txBody>
      </p:sp>
      <p:sp>
        <p:nvSpPr>
          <p:cNvPr id="160" name="Google Shape;160;p3"/>
          <p:cNvSpPr txBox="1"/>
          <p:nvPr/>
        </p:nvSpPr>
        <p:spPr>
          <a:xfrm>
            <a:off x="9114455" y="1531362"/>
            <a:ext cx="1385239" cy="889768"/>
          </a:xfrm>
          <a:prstGeom prst="rect">
            <a:avLst/>
          </a:prstGeom>
          <a:noFill/>
          <a:ln>
            <a:noFill/>
          </a:ln>
        </p:spPr>
        <p:txBody>
          <a:bodyPr spcFirstLastPara="1" wrap="square" lIns="121868" tIns="121868" rIns="121868" bIns="121868" anchor="ctr" anchorCtr="0">
            <a:noAutofit/>
          </a:bodyPr>
          <a:lstStyle/>
          <a:p>
            <a:pPr algn="ctr">
              <a:buClr>
                <a:schemeClr val="accent6"/>
              </a:buClr>
              <a:buSzPts val="4000"/>
            </a:pPr>
            <a:r>
              <a:rPr lang="vi-VN" sz="6665" b="1">
                <a:solidFill>
                  <a:schemeClr val="accent2"/>
                </a:solidFill>
                <a:latin typeface="Josefin Sans"/>
                <a:ea typeface="Josefin Sans"/>
                <a:cs typeface="Josefin Sans"/>
                <a:sym typeface="Josefin Sans"/>
              </a:rPr>
              <a:t>03</a:t>
            </a:r>
            <a:endParaRPr sz="6665" b="1">
              <a:solidFill>
                <a:schemeClr val="accent2"/>
              </a:solidFill>
              <a:latin typeface="Josefin Sans"/>
              <a:ea typeface="Josefin Sans"/>
              <a:cs typeface="Josefin Sans"/>
              <a:sym typeface="Josefin Sans"/>
            </a:endParaRPr>
          </a:p>
        </p:txBody>
      </p:sp>
      <p:sp>
        <p:nvSpPr>
          <p:cNvPr id="161" name="Google Shape;161;p3"/>
          <p:cNvSpPr txBox="1"/>
          <p:nvPr/>
        </p:nvSpPr>
        <p:spPr>
          <a:xfrm>
            <a:off x="7711400" y="4896202"/>
            <a:ext cx="4242895" cy="475876"/>
          </a:xfrm>
          <a:prstGeom prst="rect">
            <a:avLst/>
          </a:prstGeom>
          <a:noFill/>
          <a:ln>
            <a:noFill/>
          </a:ln>
        </p:spPr>
        <p:txBody>
          <a:bodyPr spcFirstLastPara="1" wrap="square" lIns="121868" tIns="121868" rIns="121868" bIns="121868" anchor="ctr" anchorCtr="0">
            <a:noAutofit/>
          </a:bodyPr>
          <a:lstStyle/>
          <a:p>
            <a:pPr algn="ctr">
              <a:buClr>
                <a:schemeClr val="dk1"/>
              </a:buClr>
              <a:buSzPts val="2100"/>
            </a:pPr>
            <a:r>
              <a:rPr lang="en-US" sz="3199" b="1" dirty="0">
                <a:solidFill>
                  <a:schemeClr val="bg1"/>
                </a:solidFill>
                <a:latin typeface="Josefin Sans"/>
                <a:ea typeface="Josefin Sans"/>
                <a:cs typeface="Josefin Sans"/>
                <a:sym typeface="Josefin Sans"/>
              </a:rPr>
              <a:t>C</a:t>
            </a:r>
            <a:r>
              <a:rPr lang="vi-VN" sz="3199" b="1" dirty="0" err="1">
                <a:solidFill>
                  <a:schemeClr val="bg1"/>
                </a:solidFill>
                <a:latin typeface="Josefin Sans"/>
                <a:ea typeface="Josefin Sans"/>
                <a:cs typeface="Josefin Sans"/>
                <a:sym typeface="Josefin Sans"/>
              </a:rPr>
              <a:t>ác</a:t>
            </a:r>
            <a:r>
              <a:rPr lang="vi-VN" sz="3199" b="1" dirty="0">
                <a:solidFill>
                  <a:schemeClr val="bg1"/>
                </a:solidFill>
                <a:latin typeface="Josefin Sans"/>
                <a:ea typeface="Josefin Sans"/>
                <a:cs typeface="Josefin Sans"/>
                <a:sym typeface="Josefin Sans"/>
              </a:rPr>
              <a:t> </a:t>
            </a:r>
            <a:r>
              <a:rPr lang="vi-VN" sz="3199" b="1" dirty="0" err="1">
                <a:solidFill>
                  <a:schemeClr val="bg1"/>
                </a:solidFill>
                <a:latin typeface="Josefin Sans"/>
                <a:ea typeface="Josefin Sans"/>
                <a:cs typeface="Josefin Sans"/>
                <a:sym typeface="Josefin Sans"/>
              </a:rPr>
              <a:t>mẫu</a:t>
            </a:r>
            <a:r>
              <a:rPr lang="vi-VN" sz="3199" b="1" dirty="0">
                <a:solidFill>
                  <a:schemeClr val="bg1"/>
                </a:solidFill>
                <a:latin typeface="Josefin Sans"/>
                <a:ea typeface="Josefin Sans"/>
                <a:cs typeface="Josefin Sans"/>
                <a:sym typeface="Josefin Sans"/>
              </a:rPr>
              <a:t> liên quan</a:t>
            </a:r>
            <a:endParaRPr sz="3199" b="1" dirty="0">
              <a:solidFill>
                <a:schemeClr val="bg1"/>
              </a:solidFill>
              <a:latin typeface="Josefin Sans"/>
              <a:ea typeface="Josefin Sans"/>
              <a:cs typeface="Josefin Sans"/>
              <a:sym typeface="Josefin Sans"/>
            </a:endParaRPr>
          </a:p>
        </p:txBody>
      </p:sp>
      <p:sp>
        <p:nvSpPr>
          <p:cNvPr id="162" name="Google Shape;162;p3"/>
          <p:cNvSpPr txBox="1"/>
          <p:nvPr/>
        </p:nvSpPr>
        <p:spPr>
          <a:xfrm>
            <a:off x="9114455" y="3963478"/>
            <a:ext cx="1385239" cy="889768"/>
          </a:xfrm>
          <a:prstGeom prst="rect">
            <a:avLst/>
          </a:prstGeom>
          <a:noFill/>
          <a:ln>
            <a:noFill/>
          </a:ln>
        </p:spPr>
        <p:txBody>
          <a:bodyPr spcFirstLastPara="1" wrap="square" lIns="121868" tIns="121868" rIns="121868" bIns="121868" anchor="ctr" anchorCtr="0">
            <a:noAutofit/>
          </a:bodyPr>
          <a:lstStyle/>
          <a:p>
            <a:pPr algn="ctr">
              <a:buClr>
                <a:schemeClr val="accent6"/>
              </a:buClr>
              <a:buSzPts val="4000"/>
            </a:pPr>
            <a:r>
              <a:rPr lang="vi-VN" sz="6665" b="1">
                <a:solidFill>
                  <a:schemeClr val="accent2"/>
                </a:solidFill>
                <a:latin typeface="Josefin Sans"/>
                <a:ea typeface="Josefin Sans"/>
                <a:cs typeface="Josefin Sans"/>
                <a:sym typeface="Josefin Sans"/>
              </a:rPr>
              <a:t>06</a:t>
            </a:r>
            <a:endParaRPr sz="6665" b="1">
              <a:solidFill>
                <a:schemeClr val="accent2"/>
              </a:solidFill>
              <a:latin typeface="Josefin Sans"/>
              <a:ea typeface="Josefin Sans"/>
              <a:cs typeface="Josefin Sans"/>
              <a:sym typeface="Josefi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1528364" y="3348513"/>
            <a:ext cx="9132021" cy="1096114"/>
          </a:xfrm>
          <a:prstGeom prst="rect">
            <a:avLst/>
          </a:prstGeom>
          <a:noFill/>
          <a:ln>
            <a:noFill/>
          </a:ln>
        </p:spPr>
        <p:txBody>
          <a:bodyPr spcFirstLastPara="1" wrap="square" lIns="121868" tIns="121868" rIns="121868" bIns="121868" anchor="ctr" anchorCtr="0">
            <a:noAutofit/>
          </a:bodyPr>
          <a:lstStyle/>
          <a:p>
            <a:r>
              <a:rPr lang="vi-VN"/>
              <a:t>Tổng quan</a:t>
            </a:r>
            <a:endParaRPr/>
          </a:p>
        </p:txBody>
      </p:sp>
      <p:sp>
        <p:nvSpPr>
          <p:cNvPr id="168" name="Google Shape;168;p4"/>
          <p:cNvSpPr txBox="1">
            <a:spLocks noGrp="1"/>
          </p:cNvSpPr>
          <p:nvPr>
            <p:ph type="title" idx="2"/>
          </p:nvPr>
        </p:nvSpPr>
        <p:spPr>
          <a:xfrm>
            <a:off x="4139721" y="1553389"/>
            <a:ext cx="3909382" cy="1304060"/>
          </a:xfrm>
          <a:prstGeom prst="rect">
            <a:avLst/>
          </a:prstGeom>
          <a:noFill/>
          <a:ln>
            <a:noFill/>
          </a:ln>
        </p:spPr>
        <p:txBody>
          <a:bodyPr spcFirstLastPara="1" wrap="square" lIns="121868" tIns="121868" rIns="121868" bIns="121868" anchor="ctr" anchorCtr="0">
            <a:noAutofit/>
          </a:bodyPr>
          <a:lstStyle/>
          <a:p>
            <a:r>
              <a:rPr lang="vi-VN"/>
              <a:t>01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719812" y="635940"/>
            <a:ext cx="10749200" cy="612640"/>
          </a:xfrm>
          <a:prstGeom prst="rect">
            <a:avLst/>
          </a:prstGeom>
          <a:noFill/>
          <a:ln>
            <a:noFill/>
          </a:ln>
        </p:spPr>
        <p:txBody>
          <a:bodyPr spcFirstLastPara="1" wrap="square" lIns="121868" tIns="121868" rIns="121868" bIns="121868" anchor="t" anchorCtr="0">
            <a:noAutofit/>
          </a:bodyPr>
          <a:lstStyle/>
          <a:p>
            <a:r>
              <a:rPr lang="vi-VN" sz="4266"/>
              <a:t>Bridge là gì?</a:t>
            </a:r>
            <a:endParaRPr/>
          </a:p>
        </p:txBody>
      </p:sp>
      <p:sp>
        <p:nvSpPr>
          <p:cNvPr id="174" name="Google Shape;174;p5"/>
          <p:cNvSpPr txBox="1">
            <a:spLocks noGrp="1"/>
          </p:cNvSpPr>
          <p:nvPr>
            <p:ph type="subTitle" idx="2"/>
          </p:nvPr>
        </p:nvSpPr>
        <p:spPr>
          <a:xfrm>
            <a:off x="934175" y="1451998"/>
            <a:ext cx="10320512" cy="3323534"/>
          </a:xfrm>
          <a:prstGeom prst="rect">
            <a:avLst/>
          </a:prstGeom>
          <a:noFill/>
          <a:ln>
            <a:noFill/>
          </a:ln>
        </p:spPr>
        <p:txBody>
          <a:bodyPr spcFirstLastPara="1" wrap="square" lIns="121868" tIns="121868" rIns="121868" bIns="121868" anchor="t" anchorCtr="0">
            <a:noAutofit/>
          </a:bodyPr>
          <a:lstStyle/>
          <a:p>
            <a:pPr marL="609448" indent="-457086" algn="just">
              <a:spcBef>
                <a:spcPts val="1600"/>
              </a:spcBef>
            </a:pPr>
            <a:r>
              <a:rPr lang="vi-VN" sz="2133" dirty="0" err="1">
                <a:solidFill>
                  <a:schemeClr val="bg1"/>
                </a:solidFill>
              </a:rPr>
              <a:t>Khái</a:t>
            </a:r>
            <a:r>
              <a:rPr lang="vi-VN" sz="2133" dirty="0">
                <a:solidFill>
                  <a:schemeClr val="bg1"/>
                </a:solidFill>
              </a:rPr>
              <a:t> </a:t>
            </a:r>
            <a:r>
              <a:rPr lang="vi-VN" sz="2133" dirty="0" err="1">
                <a:solidFill>
                  <a:schemeClr val="bg1"/>
                </a:solidFill>
              </a:rPr>
              <a:t>niệm</a:t>
            </a:r>
            <a:r>
              <a:rPr lang="vi-VN" sz="2133" dirty="0">
                <a:solidFill>
                  <a:schemeClr val="bg1"/>
                </a:solidFill>
              </a:rPr>
              <a:t>: </a:t>
            </a:r>
            <a:r>
              <a:rPr lang="vi-VN" sz="2133" dirty="0" err="1">
                <a:solidFill>
                  <a:schemeClr val="bg1"/>
                </a:solidFill>
              </a:rPr>
              <a:t>Bridge</a:t>
            </a:r>
            <a:r>
              <a:rPr lang="vi-VN" sz="2133" dirty="0">
                <a:solidFill>
                  <a:schemeClr val="bg1"/>
                </a:solidFill>
              </a:rPr>
              <a:t> </a:t>
            </a:r>
            <a:r>
              <a:rPr lang="vi-VN" sz="2133" dirty="0" err="1">
                <a:solidFill>
                  <a:schemeClr val="bg1"/>
                </a:solidFill>
              </a:rPr>
              <a:t>Pattern</a:t>
            </a:r>
            <a:r>
              <a:rPr lang="vi-VN" sz="2133" dirty="0">
                <a:solidFill>
                  <a:schemeClr val="bg1"/>
                </a:solidFill>
              </a:rPr>
              <a:t> </a:t>
            </a:r>
            <a:r>
              <a:rPr lang="vi-VN" sz="2133" dirty="0" err="1">
                <a:solidFill>
                  <a:schemeClr val="bg1"/>
                </a:solidFill>
              </a:rPr>
              <a:t>là</a:t>
            </a:r>
            <a:r>
              <a:rPr lang="vi-VN" sz="2133" dirty="0">
                <a:solidFill>
                  <a:schemeClr val="bg1"/>
                </a:solidFill>
              </a:rPr>
              <a:t> </a:t>
            </a:r>
            <a:r>
              <a:rPr lang="vi-VN" sz="2133" dirty="0" err="1">
                <a:solidFill>
                  <a:schemeClr val="bg1"/>
                </a:solidFill>
              </a:rPr>
              <a:t>một</a:t>
            </a:r>
            <a:r>
              <a:rPr lang="vi-VN" sz="2133" dirty="0">
                <a:solidFill>
                  <a:schemeClr val="bg1"/>
                </a:solidFill>
              </a:rPr>
              <a:t> trong </a:t>
            </a:r>
            <a:r>
              <a:rPr lang="vi-VN" sz="2133" dirty="0" err="1">
                <a:solidFill>
                  <a:schemeClr val="bg1"/>
                </a:solidFill>
              </a:rPr>
              <a:t>những</a:t>
            </a:r>
            <a:r>
              <a:rPr lang="vi-VN" sz="2133" dirty="0">
                <a:solidFill>
                  <a:schemeClr val="bg1"/>
                </a:solidFill>
              </a:rPr>
              <a:t> </a:t>
            </a:r>
            <a:r>
              <a:rPr lang="vi-VN" sz="2133" dirty="0" err="1">
                <a:solidFill>
                  <a:schemeClr val="bg1"/>
                </a:solidFill>
              </a:rPr>
              <a:t>Structural</a:t>
            </a:r>
            <a:r>
              <a:rPr lang="vi-VN" sz="2133" dirty="0">
                <a:solidFill>
                  <a:schemeClr val="bg1"/>
                </a:solidFill>
              </a:rPr>
              <a:t> </a:t>
            </a:r>
            <a:r>
              <a:rPr lang="vi-VN" sz="2133" dirty="0" err="1">
                <a:solidFill>
                  <a:schemeClr val="bg1"/>
                </a:solidFill>
              </a:rPr>
              <a:t>Pattern</a:t>
            </a:r>
            <a:r>
              <a:rPr lang="vi-VN" sz="2133" dirty="0">
                <a:solidFill>
                  <a:schemeClr val="bg1"/>
                </a:solidFill>
              </a:rPr>
              <a:t>. </a:t>
            </a:r>
            <a:endParaRPr sz="2133" dirty="0">
              <a:solidFill>
                <a:schemeClr val="bg1"/>
              </a:solidFill>
            </a:endParaRPr>
          </a:p>
          <a:p>
            <a:pPr marL="609448" indent="-457086" algn="just">
              <a:spcBef>
                <a:spcPts val="1600"/>
              </a:spcBef>
            </a:pPr>
            <a:r>
              <a:rPr lang="vi-VN" sz="2133" dirty="0" err="1">
                <a:solidFill>
                  <a:schemeClr val="bg1"/>
                </a:solidFill>
              </a:rPr>
              <a:t>Mục</a:t>
            </a:r>
            <a:r>
              <a:rPr lang="vi-VN" sz="2133" dirty="0">
                <a:solidFill>
                  <a:schemeClr val="bg1"/>
                </a:solidFill>
              </a:rPr>
              <a:t> </a:t>
            </a:r>
            <a:r>
              <a:rPr lang="vi-VN" sz="2133" dirty="0" err="1">
                <a:solidFill>
                  <a:schemeClr val="bg1"/>
                </a:solidFill>
              </a:rPr>
              <a:t>đích</a:t>
            </a:r>
            <a:r>
              <a:rPr lang="vi-VN" sz="2133" dirty="0">
                <a:solidFill>
                  <a:schemeClr val="bg1"/>
                </a:solidFill>
              </a:rPr>
              <a:t>: </a:t>
            </a:r>
            <a:r>
              <a:rPr lang="vi-VN" sz="2133" dirty="0" err="1">
                <a:solidFill>
                  <a:schemeClr val="bg1"/>
                </a:solidFill>
              </a:rPr>
              <a:t>Adapter</a:t>
            </a:r>
            <a:r>
              <a:rPr lang="vi-VN" sz="2133" dirty="0">
                <a:solidFill>
                  <a:schemeClr val="bg1"/>
                </a:solidFill>
              </a:rPr>
              <a:t> </a:t>
            </a:r>
            <a:r>
              <a:rPr lang="vi-VN" sz="2133" dirty="0" err="1">
                <a:solidFill>
                  <a:schemeClr val="bg1"/>
                </a:solidFill>
              </a:rPr>
              <a:t>Pattern</a:t>
            </a:r>
            <a:r>
              <a:rPr lang="vi-VN" sz="2133" dirty="0">
                <a:solidFill>
                  <a:schemeClr val="bg1"/>
                </a:solidFill>
              </a:rPr>
              <a:t> cho </a:t>
            </a:r>
            <a:r>
              <a:rPr lang="vi-VN" sz="2133" dirty="0" err="1">
                <a:solidFill>
                  <a:schemeClr val="bg1"/>
                </a:solidFill>
              </a:rPr>
              <a:t>phép</a:t>
            </a:r>
            <a:r>
              <a:rPr lang="vi-VN" sz="2133" dirty="0">
                <a:solidFill>
                  <a:schemeClr val="bg1"/>
                </a:solidFill>
              </a:rPr>
              <a:t> </a:t>
            </a:r>
            <a:r>
              <a:rPr lang="vi-VN" sz="2133" dirty="0" err="1">
                <a:solidFill>
                  <a:schemeClr val="bg1"/>
                </a:solidFill>
              </a:rPr>
              <a:t>tách</a:t>
            </a:r>
            <a:r>
              <a:rPr lang="vi-VN" sz="2133" dirty="0">
                <a:solidFill>
                  <a:schemeClr val="bg1"/>
                </a:solidFill>
              </a:rPr>
              <a:t> </a:t>
            </a:r>
            <a:r>
              <a:rPr lang="vi-VN" sz="2133" dirty="0" err="1">
                <a:solidFill>
                  <a:schemeClr val="bg1"/>
                </a:solidFill>
              </a:rPr>
              <a:t>tính</a:t>
            </a:r>
            <a:r>
              <a:rPr lang="vi-VN" sz="2133" dirty="0">
                <a:solidFill>
                  <a:schemeClr val="bg1"/>
                </a:solidFill>
              </a:rPr>
              <a:t> </a:t>
            </a:r>
            <a:r>
              <a:rPr lang="vi-VN" sz="2133" dirty="0" err="1">
                <a:solidFill>
                  <a:schemeClr val="bg1"/>
                </a:solidFill>
              </a:rPr>
              <a:t>trừu</a:t>
            </a:r>
            <a:r>
              <a:rPr lang="vi-VN" sz="2133" dirty="0">
                <a:solidFill>
                  <a:schemeClr val="bg1"/>
                </a:solidFill>
              </a:rPr>
              <a:t> </a:t>
            </a:r>
            <a:r>
              <a:rPr lang="vi-VN" sz="2133" dirty="0" err="1">
                <a:solidFill>
                  <a:schemeClr val="bg1"/>
                </a:solidFill>
              </a:rPr>
              <a:t>tượng</a:t>
            </a:r>
            <a:r>
              <a:rPr lang="vi-VN" sz="2133" dirty="0">
                <a:solidFill>
                  <a:schemeClr val="bg1"/>
                </a:solidFill>
              </a:rPr>
              <a:t> (</a:t>
            </a:r>
            <a:r>
              <a:rPr lang="vi-VN" sz="2133" dirty="0" err="1">
                <a:solidFill>
                  <a:schemeClr val="bg1"/>
                </a:solidFill>
              </a:rPr>
              <a:t>abstraction</a:t>
            </a:r>
            <a:r>
              <a:rPr lang="vi-VN" sz="2133" dirty="0">
                <a:solidFill>
                  <a:schemeClr val="bg1"/>
                </a:solidFill>
              </a:rPr>
              <a:t>) ra </a:t>
            </a:r>
            <a:r>
              <a:rPr lang="vi-VN" sz="2133" dirty="0" err="1">
                <a:solidFill>
                  <a:schemeClr val="bg1"/>
                </a:solidFill>
              </a:rPr>
              <a:t>khỏi</a:t>
            </a:r>
            <a:r>
              <a:rPr lang="vi-VN" sz="2133" dirty="0">
                <a:solidFill>
                  <a:schemeClr val="bg1"/>
                </a:solidFill>
              </a:rPr>
              <a:t> </a:t>
            </a:r>
            <a:r>
              <a:rPr lang="vi-VN" sz="2133" dirty="0" err="1">
                <a:solidFill>
                  <a:schemeClr val="bg1"/>
                </a:solidFill>
              </a:rPr>
              <a:t>tính</a:t>
            </a:r>
            <a:r>
              <a:rPr lang="vi-VN" sz="2133" dirty="0">
                <a:solidFill>
                  <a:schemeClr val="bg1"/>
                </a:solidFill>
              </a:rPr>
              <a:t> </a:t>
            </a:r>
            <a:r>
              <a:rPr lang="vi-VN" sz="2133" dirty="0" err="1">
                <a:solidFill>
                  <a:schemeClr val="bg1"/>
                </a:solidFill>
              </a:rPr>
              <a:t>hiện</a:t>
            </a:r>
            <a:r>
              <a:rPr lang="vi-VN" sz="2133" dirty="0">
                <a:solidFill>
                  <a:schemeClr val="bg1"/>
                </a:solidFill>
              </a:rPr>
              <a:t> </a:t>
            </a:r>
            <a:r>
              <a:rPr lang="vi-VN" sz="2133" dirty="0" err="1">
                <a:solidFill>
                  <a:schemeClr val="bg1"/>
                </a:solidFill>
              </a:rPr>
              <a:t>thực</a:t>
            </a:r>
            <a:r>
              <a:rPr lang="vi-VN" sz="2133" dirty="0">
                <a:solidFill>
                  <a:schemeClr val="bg1"/>
                </a:solidFill>
              </a:rPr>
              <a:t> (</a:t>
            </a:r>
            <a:r>
              <a:rPr lang="vi-VN" sz="2133" dirty="0" err="1">
                <a:solidFill>
                  <a:schemeClr val="bg1"/>
                </a:solidFill>
              </a:rPr>
              <a:t>implementation</a:t>
            </a:r>
            <a:r>
              <a:rPr lang="vi-VN" sz="2133" dirty="0">
                <a:solidFill>
                  <a:schemeClr val="bg1"/>
                </a:solidFill>
              </a:rPr>
              <a:t>) </a:t>
            </a:r>
            <a:r>
              <a:rPr lang="vi-VN" sz="2133" dirty="0" err="1">
                <a:solidFill>
                  <a:schemeClr val="bg1"/>
                </a:solidFill>
              </a:rPr>
              <a:t>của</a:t>
            </a:r>
            <a:r>
              <a:rPr lang="vi-VN" sz="2133" dirty="0">
                <a:solidFill>
                  <a:schemeClr val="bg1"/>
                </a:solidFill>
              </a:rPr>
              <a:t> </a:t>
            </a:r>
            <a:r>
              <a:rPr lang="vi-VN" sz="2133" dirty="0" err="1">
                <a:solidFill>
                  <a:schemeClr val="bg1"/>
                </a:solidFill>
              </a:rPr>
              <a:t>nó</a:t>
            </a:r>
            <a:r>
              <a:rPr lang="vi-VN" sz="2133" dirty="0">
                <a:solidFill>
                  <a:schemeClr val="bg1"/>
                </a:solidFill>
              </a:rPr>
              <a:t>. </a:t>
            </a:r>
            <a:r>
              <a:rPr lang="vi-VN" sz="2133" dirty="0" err="1">
                <a:solidFill>
                  <a:schemeClr val="bg1"/>
                </a:solidFill>
              </a:rPr>
              <a:t>Từ</a:t>
            </a:r>
            <a:r>
              <a:rPr lang="vi-VN" sz="2133" dirty="0">
                <a:solidFill>
                  <a:schemeClr val="bg1"/>
                </a:solidFill>
              </a:rPr>
              <a:t> </a:t>
            </a:r>
            <a:r>
              <a:rPr lang="vi-VN" sz="2133" dirty="0" err="1">
                <a:solidFill>
                  <a:schemeClr val="bg1"/>
                </a:solidFill>
              </a:rPr>
              <a:t>đó</a:t>
            </a:r>
            <a:r>
              <a:rPr lang="vi-VN" sz="2133" dirty="0">
                <a:solidFill>
                  <a:schemeClr val="bg1"/>
                </a:solidFill>
              </a:rPr>
              <a:t> </a:t>
            </a:r>
            <a:r>
              <a:rPr lang="vi-VN" sz="2133" dirty="0" err="1">
                <a:solidFill>
                  <a:schemeClr val="bg1"/>
                </a:solidFill>
              </a:rPr>
              <a:t>có</a:t>
            </a:r>
            <a:r>
              <a:rPr lang="vi-VN" sz="2133" dirty="0">
                <a:solidFill>
                  <a:schemeClr val="bg1"/>
                </a:solidFill>
              </a:rPr>
              <a:t> </a:t>
            </a:r>
            <a:r>
              <a:rPr lang="vi-VN" sz="2133" dirty="0" err="1">
                <a:solidFill>
                  <a:schemeClr val="bg1"/>
                </a:solidFill>
              </a:rPr>
              <a:t>thể</a:t>
            </a:r>
            <a:r>
              <a:rPr lang="vi-VN" sz="2133" dirty="0">
                <a:solidFill>
                  <a:schemeClr val="bg1"/>
                </a:solidFill>
              </a:rPr>
              <a:t> </a:t>
            </a:r>
            <a:r>
              <a:rPr lang="vi-VN" sz="2133" dirty="0" err="1">
                <a:solidFill>
                  <a:schemeClr val="bg1"/>
                </a:solidFill>
              </a:rPr>
              <a:t>dễ</a:t>
            </a:r>
            <a:r>
              <a:rPr lang="vi-VN" sz="2133" dirty="0">
                <a:solidFill>
                  <a:schemeClr val="bg1"/>
                </a:solidFill>
              </a:rPr>
              <a:t> </a:t>
            </a:r>
            <a:r>
              <a:rPr lang="vi-VN" sz="2133" dirty="0" err="1">
                <a:solidFill>
                  <a:schemeClr val="bg1"/>
                </a:solidFill>
              </a:rPr>
              <a:t>dàng</a:t>
            </a:r>
            <a:r>
              <a:rPr lang="vi-VN" sz="2133" dirty="0">
                <a:solidFill>
                  <a:schemeClr val="bg1"/>
                </a:solidFill>
              </a:rPr>
              <a:t> </a:t>
            </a:r>
            <a:r>
              <a:rPr lang="vi-VN" sz="2133" dirty="0" err="1">
                <a:solidFill>
                  <a:schemeClr val="bg1"/>
                </a:solidFill>
              </a:rPr>
              <a:t>chỉnh</a:t>
            </a:r>
            <a:r>
              <a:rPr lang="vi-VN" sz="2133" dirty="0">
                <a:solidFill>
                  <a:schemeClr val="bg1"/>
                </a:solidFill>
              </a:rPr>
              <a:t> </a:t>
            </a:r>
            <a:r>
              <a:rPr lang="vi-VN" sz="2133" dirty="0" err="1">
                <a:solidFill>
                  <a:schemeClr val="bg1"/>
                </a:solidFill>
              </a:rPr>
              <a:t>sửa</a:t>
            </a:r>
            <a:r>
              <a:rPr lang="vi-VN" sz="2133" dirty="0">
                <a:solidFill>
                  <a:schemeClr val="bg1"/>
                </a:solidFill>
              </a:rPr>
              <a:t> </a:t>
            </a:r>
            <a:r>
              <a:rPr lang="vi-VN" sz="2133" dirty="0" err="1">
                <a:solidFill>
                  <a:schemeClr val="bg1"/>
                </a:solidFill>
              </a:rPr>
              <a:t>hoặc</a:t>
            </a:r>
            <a:r>
              <a:rPr lang="vi-VN" sz="2133" dirty="0">
                <a:solidFill>
                  <a:schemeClr val="bg1"/>
                </a:solidFill>
              </a:rPr>
              <a:t> thay </a:t>
            </a:r>
            <a:r>
              <a:rPr lang="vi-VN" sz="2133" dirty="0" err="1">
                <a:solidFill>
                  <a:schemeClr val="bg1"/>
                </a:solidFill>
              </a:rPr>
              <a:t>thế</a:t>
            </a:r>
            <a:r>
              <a:rPr lang="vi-VN" sz="2133" dirty="0">
                <a:solidFill>
                  <a:schemeClr val="bg1"/>
                </a:solidFill>
              </a:rPr>
              <a:t> </a:t>
            </a:r>
            <a:r>
              <a:rPr lang="vi-VN" sz="2133" dirty="0" err="1">
                <a:solidFill>
                  <a:schemeClr val="bg1"/>
                </a:solidFill>
              </a:rPr>
              <a:t>mà</a:t>
            </a:r>
            <a:r>
              <a:rPr lang="vi-VN" sz="2133" dirty="0">
                <a:solidFill>
                  <a:schemeClr val="bg1"/>
                </a:solidFill>
              </a:rPr>
              <a:t> không </a:t>
            </a:r>
            <a:r>
              <a:rPr lang="vi-VN" sz="2133" dirty="0" err="1">
                <a:solidFill>
                  <a:schemeClr val="bg1"/>
                </a:solidFill>
              </a:rPr>
              <a:t>làm</a:t>
            </a:r>
            <a:r>
              <a:rPr lang="vi-VN" sz="2133" dirty="0">
                <a:solidFill>
                  <a:schemeClr val="bg1"/>
                </a:solidFill>
              </a:rPr>
              <a:t> </a:t>
            </a:r>
            <a:r>
              <a:rPr lang="vi-VN" sz="2133" dirty="0" err="1">
                <a:solidFill>
                  <a:schemeClr val="bg1"/>
                </a:solidFill>
              </a:rPr>
              <a:t>ảnh</a:t>
            </a:r>
            <a:r>
              <a:rPr lang="vi-VN" sz="2133" dirty="0">
                <a:solidFill>
                  <a:schemeClr val="bg1"/>
                </a:solidFill>
              </a:rPr>
              <a:t> </a:t>
            </a:r>
            <a:r>
              <a:rPr lang="vi-VN" sz="2133" dirty="0" err="1">
                <a:solidFill>
                  <a:schemeClr val="bg1"/>
                </a:solidFill>
              </a:rPr>
              <a:t>hưởng</a:t>
            </a:r>
            <a:r>
              <a:rPr lang="vi-VN" sz="2133" dirty="0">
                <a:solidFill>
                  <a:schemeClr val="bg1"/>
                </a:solidFill>
              </a:rPr>
              <a:t> </a:t>
            </a:r>
            <a:r>
              <a:rPr lang="vi-VN" sz="2133" dirty="0" err="1">
                <a:solidFill>
                  <a:schemeClr val="bg1"/>
                </a:solidFill>
              </a:rPr>
              <a:t>đến</a:t>
            </a:r>
            <a:r>
              <a:rPr lang="vi-VN" sz="2133" dirty="0">
                <a:solidFill>
                  <a:schemeClr val="bg1"/>
                </a:solidFill>
              </a:rPr>
              <a:t> </a:t>
            </a:r>
            <a:r>
              <a:rPr lang="vi-VN" sz="2133" dirty="0" err="1">
                <a:solidFill>
                  <a:schemeClr val="bg1"/>
                </a:solidFill>
              </a:rPr>
              <a:t>những</a:t>
            </a:r>
            <a:r>
              <a:rPr lang="vi-VN" sz="2133" dirty="0">
                <a:solidFill>
                  <a:schemeClr val="bg1"/>
                </a:solidFill>
              </a:rPr>
              <a:t> nơi </a:t>
            </a:r>
            <a:r>
              <a:rPr lang="vi-VN" sz="2133" dirty="0" err="1">
                <a:solidFill>
                  <a:schemeClr val="bg1"/>
                </a:solidFill>
              </a:rPr>
              <a:t>có</a:t>
            </a:r>
            <a:r>
              <a:rPr lang="vi-VN" sz="2133" dirty="0">
                <a:solidFill>
                  <a:schemeClr val="bg1"/>
                </a:solidFill>
              </a:rPr>
              <a:t> </a:t>
            </a:r>
            <a:r>
              <a:rPr lang="vi-VN" sz="2133" dirty="0" err="1">
                <a:solidFill>
                  <a:schemeClr val="bg1"/>
                </a:solidFill>
              </a:rPr>
              <a:t>sử</a:t>
            </a:r>
            <a:r>
              <a:rPr lang="vi-VN" sz="2133" dirty="0">
                <a:solidFill>
                  <a:schemeClr val="bg1"/>
                </a:solidFill>
              </a:rPr>
              <a:t> </a:t>
            </a:r>
            <a:r>
              <a:rPr lang="vi-VN" sz="2133" dirty="0" err="1">
                <a:solidFill>
                  <a:schemeClr val="bg1"/>
                </a:solidFill>
              </a:rPr>
              <a:t>dụng</a:t>
            </a:r>
            <a:r>
              <a:rPr lang="vi-VN" sz="2133" dirty="0">
                <a:solidFill>
                  <a:schemeClr val="bg1"/>
                </a:solidFill>
              </a:rPr>
              <a:t> </a:t>
            </a:r>
            <a:r>
              <a:rPr lang="vi-VN" sz="2133" dirty="0" err="1">
                <a:solidFill>
                  <a:schemeClr val="bg1"/>
                </a:solidFill>
              </a:rPr>
              <a:t>lớp</a:t>
            </a:r>
            <a:r>
              <a:rPr lang="vi-VN" sz="2133" dirty="0">
                <a:solidFill>
                  <a:schemeClr val="bg1"/>
                </a:solidFill>
              </a:rPr>
              <a:t> ban </a:t>
            </a:r>
            <a:r>
              <a:rPr lang="vi-VN" sz="2133" dirty="0" err="1">
                <a:solidFill>
                  <a:schemeClr val="bg1"/>
                </a:solidFill>
              </a:rPr>
              <a:t>đầu</a:t>
            </a:r>
            <a:r>
              <a:rPr lang="vi-VN" sz="2133" dirty="0">
                <a:solidFill>
                  <a:schemeClr val="bg1"/>
                </a:solidFill>
              </a:rPr>
              <a:t>.</a:t>
            </a:r>
            <a:endParaRPr sz="2133" dirty="0">
              <a:solidFill>
                <a:schemeClr val="bg1"/>
              </a:solidFill>
              <a:latin typeface="Open Sans"/>
              <a:ea typeface="Open Sans"/>
              <a:cs typeface="Open Sans"/>
              <a:sym typeface="Open Sans"/>
            </a:endParaRPr>
          </a:p>
        </p:txBody>
      </p:sp>
      <p:pic>
        <p:nvPicPr>
          <p:cNvPr id="175" name="Google Shape;175;p5"/>
          <p:cNvPicPr preferRelativeResize="0"/>
          <p:nvPr/>
        </p:nvPicPr>
        <p:blipFill rotWithShape="1">
          <a:blip r:embed="rId3">
            <a:alphaModFix/>
          </a:blip>
          <a:srcRect/>
          <a:stretch/>
        </p:blipFill>
        <p:spPr>
          <a:xfrm>
            <a:off x="4495062" y="4555874"/>
            <a:ext cx="3198700" cy="19991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a:spLocks noGrp="1"/>
          </p:cNvSpPr>
          <p:nvPr>
            <p:ph type="title"/>
          </p:nvPr>
        </p:nvSpPr>
        <p:spPr>
          <a:xfrm>
            <a:off x="719812" y="635940"/>
            <a:ext cx="10749200" cy="612640"/>
          </a:xfrm>
          <a:prstGeom prst="rect">
            <a:avLst/>
          </a:prstGeom>
          <a:noFill/>
          <a:ln>
            <a:noFill/>
          </a:ln>
        </p:spPr>
        <p:txBody>
          <a:bodyPr spcFirstLastPara="1" wrap="square" lIns="121868" tIns="121868" rIns="121868" bIns="121868" anchor="t" anchorCtr="0">
            <a:noAutofit/>
          </a:bodyPr>
          <a:lstStyle/>
          <a:p>
            <a:r>
              <a:rPr lang="vi-VN" sz="4266"/>
              <a:t>Sử dụng Bridge khi nào?</a:t>
            </a:r>
            <a:endParaRPr/>
          </a:p>
        </p:txBody>
      </p:sp>
      <p:sp>
        <p:nvSpPr>
          <p:cNvPr id="181" name="Google Shape;181;p6"/>
          <p:cNvSpPr txBox="1">
            <a:spLocks noGrp="1"/>
          </p:cNvSpPr>
          <p:nvPr>
            <p:ph type="subTitle" idx="2"/>
          </p:nvPr>
        </p:nvSpPr>
        <p:spPr>
          <a:xfrm>
            <a:off x="934175" y="1451998"/>
            <a:ext cx="10320512" cy="3323534"/>
          </a:xfrm>
          <a:prstGeom prst="rect">
            <a:avLst/>
          </a:prstGeom>
          <a:noFill/>
          <a:ln>
            <a:noFill/>
          </a:ln>
        </p:spPr>
        <p:txBody>
          <a:bodyPr spcFirstLastPara="1" wrap="square" lIns="121868" tIns="121868" rIns="121868" bIns="121868" anchor="t" anchorCtr="0">
            <a:noAutofit/>
          </a:bodyPr>
          <a:lstStyle/>
          <a:p>
            <a:pPr marL="609448" indent="-457086">
              <a:lnSpc>
                <a:spcPct val="115000"/>
              </a:lnSpc>
            </a:pPr>
            <a:r>
              <a:rPr lang="vi-VN" sz="2133" dirty="0">
                <a:solidFill>
                  <a:schemeClr val="bg1"/>
                </a:solidFill>
              </a:rPr>
              <a:t>Khi </a:t>
            </a:r>
            <a:r>
              <a:rPr lang="vi-VN" sz="2133" dirty="0" err="1">
                <a:solidFill>
                  <a:schemeClr val="bg1"/>
                </a:solidFill>
              </a:rPr>
              <a:t>muốn</a:t>
            </a:r>
            <a:r>
              <a:rPr lang="vi-VN" sz="2133" dirty="0">
                <a:solidFill>
                  <a:schemeClr val="bg1"/>
                </a:solidFill>
              </a:rPr>
              <a:t> </a:t>
            </a:r>
            <a:r>
              <a:rPr lang="vi-VN" sz="2133" dirty="0" err="1">
                <a:solidFill>
                  <a:schemeClr val="bg1"/>
                </a:solidFill>
              </a:rPr>
              <a:t>tách</a:t>
            </a:r>
            <a:r>
              <a:rPr lang="vi-VN" sz="2133" dirty="0">
                <a:solidFill>
                  <a:schemeClr val="bg1"/>
                </a:solidFill>
              </a:rPr>
              <a:t> </a:t>
            </a:r>
            <a:r>
              <a:rPr lang="vi-VN" sz="2133" dirty="0" err="1">
                <a:solidFill>
                  <a:schemeClr val="bg1"/>
                </a:solidFill>
              </a:rPr>
              <a:t>ràng</a:t>
            </a:r>
            <a:r>
              <a:rPr lang="vi-VN" sz="2133" dirty="0">
                <a:solidFill>
                  <a:schemeClr val="bg1"/>
                </a:solidFill>
              </a:rPr>
              <a:t> </a:t>
            </a:r>
            <a:r>
              <a:rPr lang="vi-VN" sz="2133" dirty="0" err="1">
                <a:solidFill>
                  <a:schemeClr val="bg1"/>
                </a:solidFill>
              </a:rPr>
              <a:t>buộc</a:t>
            </a:r>
            <a:r>
              <a:rPr lang="vi-VN" sz="2133" dirty="0">
                <a:solidFill>
                  <a:schemeClr val="bg1"/>
                </a:solidFill>
              </a:rPr>
              <a:t> </a:t>
            </a:r>
            <a:r>
              <a:rPr lang="vi-VN" sz="2133" dirty="0" err="1">
                <a:solidFill>
                  <a:schemeClr val="bg1"/>
                </a:solidFill>
              </a:rPr>
              <a:t>giữa</a:t>
            </a:r>
            <a:r>
              <a:rPr lang="vi-VN" sz="2133" dirty="0">
                <a:solidFill>
                  <a:schemeClr val="bg1"/>
                </a:solidFill>
              </a:rPr>
              <a:t> </a:t>
            </a:r>
            <a:r>
              <a:rPr lang="vi-VN" sz="2133" dirty="0" err="1">
                <a:solidFill>
                  <a:schemeClr val="bg1"/>
                </a:solidFill>
              </a:rPr>
              <a:t>Abstraction</a:t>
            </a:r>
            <a:r>
              <a:rPr lang="vi-VN" sz="2133" dirty="0">
                <a:solidFill>
                  <a:schemeClr val="bg1"/>
                </a:solidFill>
              </a:rPr>
              <a:t> </a:t>
            </a:r>
            <a:r>
              <a:rPr lang="vi-VN" sz="2133" dirty="0" err="1">
                <a:solidFill>
                  <a:schemeClr val="bg1"/>
                </a:solidFill>
              </a:rPr>
              <a:t>và</a:t>
            </a:r>
            <a:r>
              <a:rPr lang="vi-VN" sz="2133" dirty="0">
                <a:solidFill>
                  <a:schemeClr val="bg1"/>
                </a:solidFill>
              </a:rPr>
              <a:t> </a:t>
            </a:r>
            <a:r>
              <a:rPr lang="vi-VN" sz="2133" dirty="0" err="1">
                <a:solidFill>
                  <a:schemeClr val="bg1"/>
                </a:solidFill>
              </a:rPr>
              <a:t>Implementation</a:t>
            </a:r>
            <a:r>
              <a:rPr lang="vi-VN" sz="2133" dirty="0">
                <a:solidFill>
                  <a:schemeClr val="bg1"/>
                </a:solidFill>
              </a:rPr>
              <a:t>, </a:t>
            </a:r>
            <a:r>
              <a:rPr lang="vi-VN" sz="2133" dirty="0" err="1">
                <a:solidFill>
                  <a:schemeClr val="bg1"/>
                </a:solidFill>
              </a:rPr>
              <a:t>để</a:t>
            </a:r>
            <a:r>
              <a:rPr lang="vi-VN" sz="2133" dirty="0">
                <a:solidFill>
                  <a:schemeClr val="bg1"/>
                </a:solidFill>
              </a:rPr>
              <a:t> </a:t>
            </a:r>
            <a:r>
              <a:rPr lang="vi-VN" sz="2133" dirty="0" err="1">
                <a:solidFill>
                  <a:schemeClr val="bg1"/>
                </a:solidFill>
              </a:rPr>
              <a:t>có</a:t>
            </a:r>
            <a:r>
              <a:rPr lang="vi-VN" sz="2133" dirty="0">
                <a:solidFill>
                  <a:schemeClr val="bg1"/>
                </a:solidFill>
              </a:rPr>
              <a:t> </a:t>
            </a:r>
            <a:r>
              <a:rPr lang="vi-VN" sz="2133" dirty="0" err="1">
                <a:solidFill>
                  <a:schemeClr val="bg1"/>
                </a:solidFill>
              </a:rPr>
              <a:t>thể</a:t>
            </a:r>
            <a:r>
              <a:rPr lang="vi-VN" sz="2133" dirty="0">
                <a:solidFill>
                  <a:schemeClr val="bg1"/>
                </a:solidFill>
              </a:rPr>
              <a:t> </a:t>
            </a:r>
            <a:r>
              <a:rPr lang="vi-VN" sz="2133" dirty="0" err="1">
                <a:solidFill>
                  <a:schemeClr val="bg1"/>
                </a:solidFill>
              </a:rPr>
              <a:t>dễ</a:t>
            </a:r>
            <a:r>
              <a:rPr lang="vi-VN" sz="2133" dirty="0">
                <a:solidFill>
                  <a:schemeClr val="bg1"/>
                </a:solidFill>
              </a:rPr>
              <a:t> </a:t>
            </a:r>
            <a:r>
              <a:rPr lang="vi-VN" sz="2133" dirty="0" err="1">
                <a:solidFill>
                  <a:schemeClr val="bg1"/>
                </a:solidFill>
              </a:rPr>
              <a:t>dàng</a:t>
            </a:r>
            <a:r>
              <a:rPr lang="vi-VN" sz="2133" dirty="0">
                <a:solidFill>
                  <a:schemeClr val="bg1"/>
                </a:solidFill>
              </a:rPr>
              <a:t> </a:t>
            </a:r>
            <a:r>
              <a:rPr lang="vi-VN" sz="2133" dirty="0" err="1">
                <a:solidFill>
                  <a:schemeClr val="bg1"/>
                </a:solidFill>
              </a:rPr>
              <a:t>mở</a:t>
            </a:r>
            <a:r>
              <a:rPr lang="vi-VN" sz="2133" dirty="0">
                <a:solidFill>
                  <a:schemeClr val="bg1"/>
                </a:solidFill>
              </a:rPr>
              <a:t> </a:t>
            </a:r>
            <a:r>
              <a:rPr lang="vi-VN" sz="2133" dirty="0" err="1">
                <a:solidFill>
                  <a:schemeClr val="bg1"/>
                </a:solidFill>
              </a:rPr>
              <a:t>rộng</a:t>
            </a:r>
            <a:r>
              <a:rPr lang="vi-VN" sz="2133" dirty="0">
                <a:solidFill>
                  <a:schemeClr val="bg1"/>
                </a:solidFill>
              </a:rPr>
              <a:t> </a:t>
            </a:r>
            <a:r>
              <a:rPr lang="vi-VN" sz="2133" dirty="0" err="1">
                <a:solidFill>
                  <a:schemeClr val="bg1"/>
                </a:solidFill>
              </a:rPr>
              <a:t>độc</a:t>
            </a:r>
            <a:r>
              <a:rPr lang="vi-VN" sz="2133" dirty="0">
                <a:solidFill>
                  <a:schemeClr val="bg1"/>
                </a:solidFill>
              </a:rPr>
              <a:t> </a:t>
            </a:r>
            <a:r>
              <a:rPr lang="vi-VN" sz="2133" dirty="0" err="1">
                <a:solidFill>
                  <a:schemeClr val="bg1"/>
                </a:solidFill>
              </a:rPr>
              <a:t>lập</a:t>
            </a:r>
            <a:r>
              <a:rPr lang="vi-VN" sz="2133" dirty="0">
                <a:solidFill>
                  <a:schemeClr val="bg1"/>
                </a:solidFill>
              </a:rPr>
              <a:t> nhau.</a:t>
            </a:r>
            <a:endParaRPr sz="2133" dirty="0">
              <a:solidFill>
                <a:schemeClr val="bg1"/>
              </a:solidFill>
              <a:latin typeface="Open Sans"/>
              <a:ea typeface="Open Sans"/>
              <a:cs typeface="Open Sans"/>
              <a:sym typeface="Open Sans"/>
            </a:endParaRPr>
          </a:p>
          <a:p>
            <a:pPr marL="609448" indent="-457086" algn="just">
              <a:spcBef>
                <a:spcPts val="1600"/>
              </a:spcBef>
            </a:pPr>
            <a:r>
              <a:rPr lang="vi-VN" sz="2133" dirty="0">
                <a:solidFill>
                  <a:schemeClr val="bg1"/>
                </a:solidFill>
              </a:rPr>
              <a:t>Khi </a:t>
            </a:r>
            <a:r>
              <a:rPr lang="vi-VN" sz="2133" dirty="0" err="1">
                <a:solidFill>
                  <a:schemeClr val="bg1"/>
                </a:solidFill>
              </a:rPr>
              <a:t>cả</a:t>
            </a:r>
            <a:r>
              <a:rPr lang="vi-VN" sz="2133" dirty="0">
                <a:solidFill>
                  <a:schemeClr val="bg1"/>
                </a:solidFill>
              </a:rPr>
              <a:t> </a:t>
            </a:r>
            <a:r>
              <a:rPr lang="vi-VN" sz="2133" dirty="0" err="1">
                <a:solidFill>
                  <a:schemeClr val="bg1"/>
                </a:solidFill>
              </a:rPr>
              <a:t>Abstraction</a:t>
            </a:r>
            <a:r>
              <a:rPr lang="vi-VN" sz="2133" dirty="0">
                <a:solidFill>
                  <a:schemeClr val="bg1"/>
                </a:solidFill>
              </a:rPr>
              <a:t> </a:t>
            </a:r>
            <a:r>
              <a:rPr lang="vi-VN" sz="2133" dirty="0" err="1">
                <a:solidFill>
                  <a:schemeClr val="bg1"/>
                </a:solidFill>
              </a:rPr>
              <a:t>và</a:t>
            </a:r>
            <a:r>
              <a:rPr lang="vi-VN" sz="2133" dirty="0">
                <a:solidFill>
                  <a:schemeClr val="bg1"/>
                </a:solidFill>
              </a:rPr>
              <a:t> </a:t>
            </a:r>
            <a:r>
              <a:rPr lang="vi-VN" sz="2133" dirty="0" err="1">
                <a:solidFill>
                  <a:schemeClr val="bg1"/>
                </a:solidFill>
              </a:rPr>
              <a:t>Implementation</a:t>
            </a:r>
            <a:r>
              <a:rPr lang="vi-VN" sz="2133" dirty="0">
                <a:solidFill>
                  <a:schemeClr val="bg1"/>
                </a:solidFill>
              </a:rPr>
              <a:t> </a:t>
            </a:r>
            <a:r>
              <a:rPr lang="vi-VN" sz="2133" dirty="0" err="1">
                <a:solidFill>
                  <a:schemeClr val="bg1"/>
                </a:solidFill>
              </a:rPr>
              <a:t>của</a:t>
            </a:r>
            <a:r>
              <a:rPr lang="vi-VN" sz="2133" dirty="0">
                <a:solidFill>
                  <a:schemeClr val="bg1"/>
                </a:solidFill>
              </a:rPr>
              <a:t> </a:t>
            </a:r>
            <a:r>
              <a:rPr lang="vi-VN" sz="2133" dirty="0" err="1">
                <a:solidFill>
                  <a:schemeClr val="bg1"/>
                </a:solidFill>
              </a:rPr>
              <a:t>chúng</a:t>
            </a:r>
            <a:r>
              <a:rPr lang="vi-VN" sz="2133" dirty="0">
                <a:solidFill>
                  <a:schemeClr val="bg1"/>
                </a:solidFill>
              </a:rPr>
              <a:t> nên </a:t>
            </a:r>
            <a:r>
              <a:rPr lang="vi-VN" sz="2133" dirty="0" err="1">
                <a:solidFill>
                  <a:schemeClr val="bg1"/>
                </a:solidFill>
              </a:rPr>
              <a:t>được</a:t>
            </a:r>
            <a:r>
              <a:rPr lang="vi-VN" sz="2133" dirty="0">
                <a:solidFill>
                  <a:schemeClr val="bg1"/>
                </a:solidFill>
              </a:rPr>
              <a:t> </a:t>
            </a:r>
            <a:r>
              <a:rPr lang="vi-VN" sz="2133" dirty="0" err="1">
                <a:solidFill>
                  <a:schemeClr val="bg1"/>
                </a:solidFill>
              </a:rPr>
              <a:t>mở</a:t>
            </a:r>
            <a:r>
              <a:rPr lang="vi-VN" sz="2133" dirty="0">
                <a:solidFill>
                  <a:schemeClr val="bg1"/>
                </a:solidFill>
              </a:rPr>
              <a:t> </a:t>
            </a:r>
            <a:r>
              <a:rPr lang="vi-VN" sz="2133" dirty="0" err="1">
                <a:solidFill>
                  <a:schemeClr val="bg1"/>
                </a:solidFill>
              </a:rPr>
              <a:t>rộng</a:t>
            </a:r>
            <a:r>
              <a:rPr lang="vi-VN" sz="2133" dirty="0">
                <a:solidFill>
                  <a:schemeClr val="bg1"/>
                </a:solidFill>
              </a:rPr>
              <a:t> </a:t>
            </a:r>
            <a:r>
              <a:rPr lang="vi-VN" sz="2133" dirty="0" err="1">
                <a:solidFill>
                  <a:schemeClr val="bg1"/>
                </a:solidFill>
              </a:rPr>
              <a:t>bằng</a:t>
            </a:r>
            <a:r>
              <a:rPr lang="vi-VN" sz="2133" dirty="0">
                <a:solidFill>
                  <a:schemeClr val="bg1"/>
                </a:solidFill>
              </a:rPr>
              <a:t> </a:t>
            </a:r>
            <a:r>
              <a:rPr lang="vi-VN" sz="2133" dirty="0" err="1">
                <a:solidFill>
                  <a:schemeClr val="bg1"/>
                </a:solidFill>
              </a:rPr>
              <a:t>subclass</a:t>
            </a:r>
            <a:r>
              <a:rPr lang="vi-VN" sz="2133" dirty="0">
                <a:solidFill>
                  <a:schemeClr val="bg1"/>
                </a:solidFill>
              </a:rPr>
              <a:t>.</a:t>
            </a:r>
            <a:r>
              <a:rPr lang="vi-VN" sz="2133" dirty="0">
                <a:solidFill>
                  <a:schemeClr val="bg1"/>
                </a:solidFill>
                <a:latin typeface="Open Sans"/>
                <a:ea typeface="Open Sans"/>
                <a:cs typeface="Open Sans"/>
                <a:sym typeface="Open Sans"/>
              </a:rPr>
              <a:t> </a:t>
            </a:r>
            <a:endParaRPr sz="2133" dirty="0">
              <a:solidFill>
                <a:schemeClr val="bg1"/>
              </a:solidFill>
              <a:latin typeface="Open Sans"/>
              <a:ea typeface="Open Sans"/>
              <a:cs typeface="Open Sans"/>
              <a:sym typeface="Open Sans"/>
            </a:endParaRPr>
          </a:p>
          <a:p>
            <a:pPr marL="609448" indent="-457086" algn="just">
              <a:spcBef>
                <a:spcPts val="1600"/>
              </a:spcBef>
            </a:pPr>
            <a:r>
              <a:rPr lang="vi-VN" sz="2133" dirty="0">
                <a:solidFill>
                  <a:schemeClr val="bg1"/>
                </a:solidFill>
              </a:rPr>
              <a:t>Thay </a:t>
            </a:r>
            <a:r>
              <a:rPr lang="vi-VN" sz="2133" dirty="0" err="1">
                <a:solidFill>
                  <a:schemeClr val="bg1"/>
                </a:solidFill>
              </a:rPr>
              <a:t>đổi</a:t>
            </a:r>
            <a:r>
              <a:rPr lang="vi-VN" sz="2133" dirty="0">
                <a:solidFill>
                  <a:schemeClr val="bg1"/>
                </a:solidFill>
              </a:rPr>
              <a:t> trong </a:t>
            </a:r>
            <a:r>
              <a:rPr lang="vi-VN" sz="2133" dirty="0" err="1">
                <a:solidFill>
                  <a:schemeClr val="bg1"/>
                </a:solidFill>
              </a:rPr>
              <a:t>thành</a:t>
            </a:r>
            <a:r>
              <a:rPr lang="vi-VN" sz="2133" dirty="0">
                <a:solidFill>
                  <a:schemeClr val="bg1"/>
                </a:solidFill>
              </a:rPr>
              <a:t> </a:t>
            </a:r>
            <a:r>
              <a:rPr lang="vi-VN" sz="2133" dirty="0" err="1">
                <a:solidFill>
                  <a:schemeClr val="bg1"/>
                </a:solidFill>
              </a:rPr>
              <a:t>phần</a:t>
            </a:r>
            <a:r>
              <a:rPr lang="vi-VN" sz="2133" dirty="0">
                <a:solidFill>
                  <a:schemeClr val="bg1"/>
                </a:solidFill>
              </a:rPr>
              <a:t> </a:t>
            </a:r>
            <a:r>
              <a:rPr lang="vi-VN" sz="2133" dirty="0" err="1">
                <a:solidFill>
                  <a:schemeClr val="bg1"/>
                </a:solidFill>
              </a:rPr>
              <a:t>được</a:t>
            </a:r>
            <a:r>
              <a:rPr lang="vi-VN" sz="2133" dirty="0">
                <a:solidFill>
                  <a:schemeClr val="bg1"/>
                </a:solidFill>
              </a:rPr>
              <a:t> </a:t>
            </a:r>
            <a:r>
              <a:rPr lang="vi-VN" sz="2133" dirty="0" err="1">
                <a:solidFill>
                  <a:schemeClr val="bg1"/>
                </a:solidFill>
              </a:rPr>
              <a:t>bổ</a:t>
            </a:r>
            <a:r>
              <a:rPr lang="vi-VN" sz="2133" dirty="0">
                <a:solidFill>
                  <a:schemeClr val="bg1"/>
                </a:solidFill>
              </a:rPr>
              <a:t> sung thêm </a:t>
            </a:r>
            <a:r>
              <a:rPr lang="vi-VN" sz="2133" dirty="0" err="1">
                <a:solidFill>
                  <a:schemeClr val="bg1"/>
                </a:solidFill>
              </a:rPr>
              <a:t>của</a:t>
            </a:r>
            <a:r>
              <a:rPr lang="vi-VN" sz="2133" dirty="0">
                <a:solidFill>
                  <a:schemeClr val="bg1"/>
                </a:solidFill>
              </a:rPr>
              <a:t> </a:t>
            </a:r>
            <a:r>
              <a:rPr lang="vi-VN" sz="2133" dirty="0" err="1">
                <a:solidFill>
                  <a:schemeClr val="bg1"/>
                </a:solidFill>
              </a:rPr>
              <a:t>một</a:t>
            </a:r>
            <a:r>
              <a:rPr lang="vi-VN" sz="2133" dirty="0">
                <a:solidFill>
                  <a:schemeClr val="bg1"/>
                </a:solidFill>
              </a:rPr>
              <a:t> </a:t>
            </a:r>
            <a:r>
              <a:rPr lang="vi-VN" sz="2133" dirty="0" err="1">
                <a:solidFill>
                  <a:schemeClr val="bg1"/>
                </a:solidFill>
              </a:rPr>
              <a:t>Abstraction</a:t>
            </a:r>
            <a:r>
              <a:rPr lang="vi-VN" sz="2133" dirty="0">
                <a:solidFill>
                  <a:schemeClr val="bg1"/>
                </a:solidFill>
              </a:rPr>
              <a:t> </a:t>
            </a:r>
            <a:r>
              <a:rPr lang="vi-VN" sz="2133" dirty="0" err="1">
                <a:solidFill>
                  <a:schemeClr val="bg1"/>
                </a:solidFill>
              </a:rPr>
              <a:t>mà</a:t>
            </a:r>
            <a:r>
              <a:rPr lang="vi-VN" sz="2133" dirty="0">
                <a:solidFill>
                  <a:schemeClr val="bg1"/>
                </a:solidFill>
              </a:rPr>
              <a:t> không </a:t>
            </a:r>
            <a:r>
              <a:rPr lang="vi-VN" sz="2133" dirty="0" err="1">
                <a:solidFill>
                  <a:schemeClr val="bg1"/>
                </a:solidFill>
              </a:rPr>
              <a:t>ảnh</a:t>
            </a:r>
            <a:r>
              <a:rPr lang="vi-VN" sz="2133" dirty="0">
                <a:solidFill>
                  <a:schemeClr val="bg1"/>
                </a:solidFill>
              </a:rPr>
              <a:t> </a:t>
            </a:r>
            <a:r>
              <a:rPr lang="vi-VN" sz="2133" dirty="0" err="1">
                <a:solidFill>
                  <a:schemeClr val="bg1"/>
                </a:solidFill>
              </a:rPr>
              <a:t>hưởng</a:t>
            </a:r>
            <a:r>
              <a:rPr lang="vi-VN" sz="2133" dirty="0">
                <a:solidFill>
                  <a:schemeClr val="bg1"/>
                </a:solidFill>
              </a:rPr>
              <a:t> </a:t>
            </a:r>
            <a:r>
              <a:rPr lang="vi-VN" sz="2133" dirty="0" err="1">
                <a:solidFill>
                  <a:schemeClr val="bg1"/>
                </a:solidFill>
              </a:rPr>
              <a:t>đối</a:t>
            </a:r>
            <a:r>
              <a:rPr lang="vi-VN" sz="2133" dirty="0">
                <a:solidFill>
                  <a:schemeClr val="bg1"/>
                </a:solidFill>
              </a:rPr>
              <a:t> </a:t>
            </a:r>
            <a:r>
              <a:rPr lang="vi-VN" sz="2133" dirty="0" err="1">
                <a:solidFill>
                  <a:schemeClr val="bg1"/>
                </a:solidFill>
              </a:rPr>
              <a:t>với</a:t>
            </a:r>
            <a:r>
              <a:rPr lang="vi-VN" sz="2133" dirty="0">
                <a:solidFill>
                  <a:schemeClr val="bg1"/>
                </a:solidFill>
              </a:rPr>
              <a:t> </a:t>
            </a:r>
            <a:r>
              <a:rPr lang="vi-VN" sz="2133" dirty="0" err="1">
                <a:solidFill>
                  <a:schemeClr val="bg1"/>
                </a:solidFill>
              </a:rPr>
              <a:t>các</a:t>
            </a:r>
            <a:r>
              <a:rPr lang="vi-VN" sz="2133" dirty="0">
                <a:solidFill>
                  <a:schemeClr val="bg1"/>
                </a:solidFill>
              </a:rPr>
              <a:t> </a:t>
            </a:r>
            <a:r>
              <a:rPr lang="vi-VN" sz="2133" dirty="0" err="1">
                <a:solidFill>
                  <a:schemeClr val="bg1"/>
                </a:solidFill>
              </a:rPr>
              <a:t>Client</a:t>
            </a:r>
            <a:r>
              <a:rPr lang="vi-VN" sz="2133" dirty="0">
                <a:solidFill>
                  <a:schemeClr val="bg1"/>
                </a:solidFill>
              </a:rPr>
              <a:t>.</a:t>
            </a:r>
            <a:endParaRPr sz="2133" dirty="0">
              <a:solidFill>
                <a:schemeClr val="bg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p:nvPr/>
        </p:nvSpPr>
        <p:spPr>
          <a:xfrm>
            <a:off x="1446212" y="838200"/>
            <a:ext cx="7924800" cy="4247317"/>
          </a:xfrm>
          <a:prstGeom prst="rect">
            <a:avLst/>
          </a:prstGeom>
          <a:noFill/>
          <a:ln>
            <a:noFill/>
          </a:ln>
        </p:spPr>
        <p:txBody>
          <a:bodyPr spcFirstLastPara="1" wrap="square" lIns="91425" tIns="45700" rIns="91425" bIns="45700" anchor="t" anchorCtr="0">
            <a:spAutoFit/>
          </a:bodyPr>
          <a:lstStyle/>
          <a:p>
            <a:pPr marL="914400" marR="0" lvl="0" indent="-914400" algn="l" rtl="0">
              <a:spcBef>
                <a:spcPts val="0"/>
              </a:spcBef>
              <a:spcAft>
                <a:spcPts val="0"/>
              </a:spcAft>
              <a:buClr>
                <a:schemeClr val="accent1"/>
              </a:buClr>
              <a:buSzPts val="4500"/>
              <a:buFont typeface="Calibri"/>
              <a:buAutoNum type="arabicPeriod"/>
            </a:pPr>
            <a:r>
              <a:rPr lang="vi-VN" sz="4500" b="1" i="0" u="none" strike="noStrike" cap="none">
                <a:solidFill>
                  <a:schemeClr val="accent1"/>
                </a:solidFill>
                <a:latin typeface="Calibri"/>
                <a:ea typeface="Calibri"/>
                <a:cs typeface="Calibri"/>
                <a:sym typeface="Calibri"/>
              </a:rPr>
              <a:t>Khái niệm </a:t>
            </a:r>
            <a:endParaRPr/>
          </a:p>
          <a:p>
            <a:pPr marL="914400" marR="0" lvl="0" indent="-914400" algn="l" rtl="0">
              <a:spcBef>
                <a:spcPts val="0"/>
              </a:spcBef>
              <a:spcAft>
                <a:spcPts val="0"/>
              </a:spcAft>
              <a:buClr>
                <a:schemeClr val="accent1"/>
              </a:buClr>
              <a:buSzPts val="4500"/>
              <a:buFont typeface="Calibri"/>
              <a:buAutoNum type="arabicPeriod"/>
            </a:pPr>
            <a:r>
              <a:rPr lang="vi-VN" sz="4500" b="1" i="0" u="none" strike="noStrike" cap="none">
                <a:solidFill>
                  <a:schemeClr val="accent1"/>
                </a:solidFill>
                <a:latin typeface="Calibri"/>
                <a:ea typeface="Calibri"/>
                <a:cs typeface="Calibri"/>
                <a:sym typeface="Calibri"/>
              </a:rPr>
              <a:t>Cấu trúc</a:t>
            </a:r>
            <a:endParaRPr/>
          </a:p>
          <a:p>
            <a:pPr marL="914400" marR="0" lvl="0" indent="-914400" algn="l" rtl="0">
              <a:spcBef>
                <a:spcPts val="0"/>
              </a:spcBef>
              <a:spcAft>
                <a:spcPts val="0"/>
              </a:spcAft>
              <a:buClr>
                <a:schemeClr val="accent1"/>
              </a:buClr>
              <a:buSzPts val="4500"/>
              <a:buFont typeface="Calibri"/>
              <a:buAutoNum type="arabicPeriod"/>
            </a:pPr>
            <a:r>
              <a:rPr lang="vi-VN" sz="4500" b="1" i="0" u="none" strike="noStrike" cap="none">
                <a:solidFill>
                  <a:schemeClr val="accent1"/>
                </a:solidFill>
                <a:latin typeface="Calibri"/>
                <a:ea typeface="Calibri"/>
                <a:cs typeface="Calibri"/>
                <a:sym typeface="Calibri"/>
              </a:rPr>
              <a:t>Cách cài đặt</a:t>
            </a:r>
            <a:endParaRPr/>
          </a:p>
          <a:p>
            <a:pPr marL="914400" marR="0" lvl="0" indent="-914400" algn="l" rtl="0">
              <a:spcBef>
                <a:spcPts val="0"/>
              </a:spcBef>
              <a:spcAft>
                <a:spcPts val="0"/>
              </a:spcAft>
              <a:buClr>
                <a:schemeClr val="accent1"/>
              </a:buClr>
              <a:buSzPts val="4500"/>
              <a:buFont typeface="Calibri"/>
              <a:buAutoNum type="arabicPeriod"/>
            </a:pPr>
            <a:r>
              <a:rPr lang="vi-VN" sz="4500" b="1" i="0" u="none" strike="noStrike" cap="none">
                <a:solidFill>
                  <a:schemeClr val="accent1"/>
                </a:solidFill>
                <a:latin typeface="Calibri"/>
                <a:ea typeface="Calibri"/>
                <a:cs typeface="Calibri"/>
                <a:sym typeface="Calibri"/>
              </a:rPr>
              <a:t>Hệ quả</a:t>
            </a:r>
            <a:endParaRPr/>
          </a:p>
          <a:p>
            <a:pPr marL="914400" marR="0" lvl="0" indent="-914400" algn="l" rtl="0">
              <a:spcBef>
                <a:spcPts val="0"/>
              </a:spcBef>
              <a:spcAft>
                <a:spcPts val="0"/>
              </a:spcAft>
              <a:buClr>
                <a:schemeClr val="accent1"/>
              </a:buClr>
              <a:buSzPts val="4500"/>
              <a:buFont typeface="Calibri"/>
              <a:buAutoNum type="arabicPeriod"/>
            </a:pPr>
            <a:r>
              <a:rPr lang="vi-VN" sz="4500" b="1" i="0" u="none" strike="noStrike" cap="none">
                <a:solidFill>
                  <a:schemeClr val="accent1"/>
                </a:solidFill>
                <a:latin typeface="Calibri"/>
                <a:ea typeface="Calibri"/>
                <a:cs typeface="Calibri"/>
                <a:sym typeface="Calibri"/>
              </a:rPr>
              <a:t>Ví dụ </a:t>
            </a:r>
            <a:endParaRPr/>
          </a:p>
          <a:p>
            <a:pPr marL="914400" marR="0" lvl="0" indent="-914400" algn="l" rtl="0">
              <a:spcBef>
                <a:spcPts val="0"/>
              </a:spcBef>
              <a:spcAft>
                <a:spcPts val="0"/>
              </a:spcAft>
              <a:buClr>
                <a:schemeClr val="accent1"/>
              </a:buClr>
              <a:buSzPts val="4500"/>
              <a:buFont typeface="Calibri"/>
              <a:buAutoNum type="arabicPeriod"/>
            </a:pPr>
            <a:r>
              <a:rPr lang="vi-VN" sz="4500" b="1" i="0" u="none" strike="noStrike" cap="none">
                <a:solidFill>
                  <a:schemeClr val="accent1"/>
                </a:solidFill>
                <a:latin typeface="Calibri"/>
                <a:ea typeface="Calibri"/>
                <a:cs typeface="Calibri"/>
                <a:sym typeface="Calibri"/>
              </a:rPr>
              <a:t>Các mẫu liên quan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1528364" y="3348513"/>
            <a:ext cx="9132021" cy="1096114"/>
          </a:xfrm>
          <a:prstGeom prst="rect">
            <a:avLst/>
          </a:prstGeom>
          <a:noFill/>
          <a:ln>
            <a:noFill/>
          </a:ln>
        </p:spPr>
        <p:txBody>
          <a:bodyPr spcFirstLastPara="1" wrap="square" lIns="121868" tIns="121868" rIns="121868" bIns="121868" anchor="ctr" anchorCtr="0">
            <a:noAutofit/>
          </a:bodyPr>
          <a:lstStyle/>
          <a:p>
            <a:r>
              <a:rPr lang="vi-VN"/>
              <a:t>Motivation</a:t>
            </a:r>
            <a:endParaRPr/>
          </a:p>
        </p:txBody>
      </p:sp>
      <p:sp>
        <p:nvSpPr>
          <p:cNvPr id="187" name="Google Shape;187;p7"/>
          <p:cNvSpPr txBox="1">
            <a:spLocks noGrp="1"/>
          </p:cNvSpPr>
          <p:nvPr>
            <p:ph type="title" idx="2"/>
          </p:nvPr>
        </p:nvSpPr>
        <p:spPr>
          <a:xfrm>
            <a:off x="4139721" y="1553389"/>
            <a:ext cx="3909382" cy="1304060"/>
          </a:xfrm>
          <a:prstGeom prst="rect">
            <a:avLst/>
          </a:prstGeom>
          <a:noFill/>
          <a:ln>
            <a:noFill/>
          </a:ln>
        </p:spPr>
        <p:txBody>
          <a:bodyPr spcFirstLastPara="1" wrap="square" lIns="121868" tIns="121868" rIns="121868" bIns="121868" anchor="ctr" anchorCtr="0">
            <a:noAutofit/>
          </a:bodyPr>
          <a:lstStyle/>
          <a:p>
            <a:r>
              <a:rPr lang="vi-VN"/>
              <a:t>02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1430f0c822_0_5"/>
          <p:cNvSpPr txBox="1">
            <a:spLocks noGrp="1"/>
          </p:cNvSpPr>
          <p:nvPr>
            <p:ph type="title"/>
          </p:nvPr>
        </p:nvSpPr>
        <p:spPr>
          <a:xfrm>
            <a:off x="719812" y="378829"/>
            <a:ext cx="10749200" cy="612640"/>
          </a:xfrm>
          <a:prstGeom prst="rect">
            <a:avLst/>
          </a:prstGeom>
          <a:noFill/>
          <a:ln>
            <a:noFill/>
          </a:ln>
        </p:spPr>
        <p:txBody>
          <a:bodyPr spcFirstLastPara="1" wrap="square" lIns="121868" tIns="121868" rIns="121868" bIns="121868" anchor="t" anchorCtr="0">
            <a:noAutofit/>
          </a:bodyPr>
          <a:lstStyle/>
          <a:p>
            <a:r>
              <a:rPr lang="vi-VN" sz="4266"/>
              <a:t>Motivation</a:t>
            </a:r>
            <a:endParaRPr/>
          </a:p>
        </p:txBody>
      </p:sp>
      <p:sp>
        <p:nvSpPr>
          <p:cNvPr id="193" name="Google Shape;193;g11430f0c822_0_5"/>
          <p:cNvSpPr txBox="1">
            <a:spLocks noGrp="1"/>
          </p:cNvSpPr>
          <p:nvPr>
            <p:ph type="subTitle" idx="2"/>
          </p:nvPr>
        </p:nvSpPr>
        <p:spPr>
          <a:xfrm>
            <a:off x="994874" y="1210111"/>
            <a:ext cx="6813425" cy="2389378"/>
          </a:xfrm>
          <a:prstGeom prst="rect">
            <a:avLst/>
          </a:prstGeom>
          <a:noFill/>
          <a:ln>
            <a:noFill/>
          </a:ln>
        </p:spPr>
        <p:txBody>
          <a:bodyPr spcFirstLastPara="1" wrap="square" lIns="121868" tIns="121868" rIns="121868" bIns="121868" anchor="t" anchorCtr="0">
            <a:noAutofit/>
          </a:bodyPr>
          <a:lstStyle/>
          <a:p>
            <a:pPr marL="152362" indent="0">
              <a:buNone/>
            </a:pPr>
            <a:r>
              <a:rPr lang="vi-VN" b="1" dirty="0" err="1"/>
              <a:t>Đặt</a:t>
            </a:r>
            <a:r>
              <a:rPr lang="vi-VN" b="1" dirty="0"/>
              <a:t> </a:t>
            </a:r>
            <a:r>
              <a:rPr lang="vi-VN" b="1" dirty="0" err="1"/>
              <a:t>vấn</a:t>
            </a:r>
            <a:r>
              <a:rPr lang="vi-VN" b="1" dirty="0"/>
              <a:t> </a:t>
            </a:r>
            <a:r>
              <a:rPr lang="vi-VN" b="1" dirty="0" err="1"/>
              <a:t>đề</a:t>
            </a:r>
            <a:endParaRPr b="1" dirty="0"/>
          </a:p>
        </p:txBody>
      </p:sp>
      <p:pic>
        <p:nvPicPr>
          <p:cNvPr id="194" name="Google Shape;194;g11430f0c822_0_5"/>
          <p:cNvPicPr preferRelativeResize="0"/>
          <p:nvPr/>
        </p:nvPicPr>
        <p:blipFill>
          <a:blip r:embed="rId3">
            <a:alphaModFix/>
          </a:blip>
          <a:stretch>
            <a:fillRect/>
          </a:stretch>
        </p:blipFill>
        <p:spPr>
          <a:xfrm>
            <a:off x="3276163" y="2023066"/>
            <a:ext cx="5636500" cy="39925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p:nvPr/>
        </p:nvSpPr>
        <p:spPr>
          <a:xfrm>
            <a:off x="934175" y="1404922"/>
            <a:ext cx="10382895" cy="6008435"/>
          </a:xfrm>
          <a:prstGeom prst="rect">
            <a:avLst/>
          </a:prstGeom>
          <a:noFill/>
          <a:ln>
            <a:noFill/>
          </a:ln>
        </p:spPr>
        <p:txBody>
          <a:bodyPr spcFirstLastPara="1" wrap="square" lIns="121868" tIns="121868" rIns="121868" bIns="121868" anchor="t" anchorCtr="0">
            <a:noAutofit/>
          </a:bodyPr>
          <a:lstStyle/>
          <a:p>
            <a:pPr marL="152362" algn="just">
              <a:spcBef>
                <a:spcPts val="1600"/>
              </a:spcBef>
              <a:buClr>
                <a:schemeClr val="dk2"/>
              </a:buClr>
              <a:buSzPts val="1400"/>
            </a:pPr>
            <a:r>
              <a:rPr lang="vi-VN" sz="2133" b="1" dirty="0" err="1">
                <a:solidFill>
                  <a:schemeClr val="bg1"/>
                </a:solidFill>
                <a:latin typeface="Open Sans"/>
                <a:ea typeface="Open Sans"/>
                <a:cs typeface="Open Sans"/>
                <a:sym typeface="Open Sans"/>
              </a:rPr>
              <a:t>Giải</a:t>
            </a:r>
            <a:r>
              <a:rPr lang="vi-VN" sz="2133" b="1" dirty="0">
                <a:solidFill>
                  <a:schemeClr val="bg1"/>
                </a:solidFill>
                <a:latin typeface="Open Sans"/>
                <a:ea typeface="Open Sans"/>
                <a:cs typeface="Open Sans"/>
                <a:sym typeface="Open Sans"/>
              </a:rPr>
              <a:t> </a:t>
            </a:r>
            <a:r>
              <a:rPr lang="vi-VN" sz="2133" b="1" dirty="0" err="1">
                <a:solidFill>
                  <a:schemeClr val="bg1"/>
                </a:solidFill>
                <a:latin typeface="Open Sans"/>
                <a:ea typeface="Open Sans"/>
                <a:cs typeface="Open Sans"/>
                <a:sym typeface="Open Sans"/>
              </a:rPr>
              <a:t>pháp</a:t>
            </a:r>
            <a:endParaRPr sz="1866" dirty="0">
              <a:solidFill>
                <a:schemeClr val="bg1"/>
              </a:solidFill>
            </a:endParaRPr>
          </a:p>
        </p:txBody>
      </p:sp>
      <p:sp>
        <p:nvSpPr>
          <p:cNvPr id="200" name="Google Shape;200;p9"/>
          <p:cNvSpPr txBox="1">
            <a:spLocks noGrp="1"/>
          </p:cNvSpPr>
          <p:nvPr>
            <p:ph type="title"/>
          </p:nvPr>
        </p:nvSpPr>
        <p:spPr>
          <a:xfrm>
            <a:off x="719812" y="378829"/>
            <a:ext cx="10749200" cy="612640"/>
          </a:xfrm>
          <a:prstGeom prst="rect">
            <a:avLst/>
          </a:prstGeom>
          <a:noFill/>
          <a:ln>
            <a:noFill/>
          </a:ln>
        </p:spPr>
        <p:txBody>
          <a:bodyPr spcFirstLastPara="1" wrap="square" lIns="121868" tIns="121868" rIns="121868" bIns="121868" anchor="t" anchorCtr="0">
            <a:noAutofit/>
          </a:bodyPr>
          <a:lstStyle/>
          <a:p>
            <a:r>
              <a:rPr lang="vi-VN" sz="4266"/>
              <a:t>Motivation</a:t>
            </a:r>
            <a:endParaRPr/>
          </a:p>
        </p:txBody>
      </p:sp>
      <p:pic>
        <p:nvPicPr>
          <p:cNvPr id="201" name="Google Shape;201;p9"/>
          <p:cNvPicPr preferRelativeResize="0"/>
          <p:nvPr/>
        </p:nvPicPr>
        <p:blipFill>
          <a:blip r:embed="rId3">
            <a:alphaModFix/>
          </a:blip>
          <a:stretch>
            <a:fillRect/>
          </a:stretch>
        </p:blipFill>
        <p:spPr>
          <a:xfrm>
            <a:off x="1499593" y="1972846"/>
            <a:ext cx="9189640" cy="39954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1"/>
          <p:cNvSpPr txBox="1">
            <a:spLocks noGrp="1"/>
          </p:cNvSpPr>
          <p:nvPr>
            <p:ph type="title"/>
          </p:nvPr>
        </p:nvSpPr>
        <p:spPr>
          <a:xfrm>
            <a:off x="2549302" y="3015225"/>
            <a:ext cx="7090153" cy="1096114"/>
          </a:xfrm>
          <a:prstGeom prst="rect">
            <a:avLst/>
          </a:prstGeom>
          <a:noFill/>
          <a:ln>
            <a:noFill/>
          </a:ln>
        </p:spPr>
        <p:txBody>
          <a:bodyPr spcFirstLastPara="1" wrap="square" lIns="121868" tIns="121868" rIns="121868" bIns="121868" anchor="ctr" anchorCtr="0">
            <a:noAutofit/>
          </a:bodyPr>
          <a:lstStyle/>
          <a:p>
            <a:r>
              <a:rPr lang="vi-VN"/>
              <a:t>Đặc điểm</a:t>
            </a:r>
            <a:endParaRPr/>
          </a:p>
        </p:txBody>
      </p:sp>
      <p:sp>
        <p:nvSpPr>
          <p:cNvPr id="207" name="Google Shape;207;p11"/>
          <p:cNvSpPr txBox="1">
            <a:spLocks noGrp="1"/>
          </p:cNvSpPr>
          <p:nvPr>
            <p:ph type="title" idx="2"/>
          </p:nvPr>
        </p:nvSpPr>
        <p:spPr>
          <a:xfrm>
            <a:off x="4139721" y="1553389"/>
            <a:ext cx="3909382" cy="1304060"/>
          </a:xfrm>
          <a:prstGeom prst="rect">
            <a:avLst/>
          </a:prstGeom>
          <a:noFill/>
          <a:ln>
            <a:noFill/>
          </a:ln>
        </p:spPr>
        <p:txBody>
          <a:bodyPr spcFirstLastPara="1" wrap="square" lIns="121868" tIns="121868" rIns="121868" bIns="121868" anchor="ctr" anchorCtr="0">
            <a:noAutofit/>
          </a:bodyPr>
          <a:lstStyle/>
          <a:p>
            <a:r>
              <a:rPr lang="vi-VN"/>
              <a:t>03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2"/>
          <p:cNvSpPr txBox="1">
            <a:spLocks noGrp="1"/>
          </p:cNvSpPr>
          <p:nvPr>
            <p:ph type="title"/>
          </p:nvPr>
        </p:nvSpPr>
        <p:spPr>
          <a:xfrm>
            <a:off x="719812" y="635940"/>
            <a:ext cx="10749200" cy="612640"/>
          </a:xfrm>
          <a:prstGeom prst="rect">
            <a:avLst/>
          </a:prstGeom>
          <a:noFill/>
          <a:ln>
            <a:noFill/>
          </a:ln>
        </p:spPr>
        <p:txBody>
          <a:bodyPr spcFirstLastPara="1" wrap="square" lIns="121868" tIns="121868" rIns="121868" bIns="121868" anchor="t" anchorCtr="0">
            <a:noAutofit/>
          </a:bodyPr>
          <a:lstStyle/>
          <a:p>
            <a:r>
              <a:rPr lang="vi-VN" sz="4266"/>
              <a:t>Cấu trúc</a:t>
            </a:r>
            <a:endParaRPr/>
          </a:p>
        </p:txBody>
      </p:sp>
      <p:pic>
        <p:nvPicPr>
          <p:cNvPr id="213" name="Google Shape;213;p12"/>
          <p:cNvPicPr preferRelativeResize="0"/>
          <p:nvPr/>
        </p:nvPicPr>
        <p:blipFill>
          <a:blip r:embed="rId3">
            <a:alphaModFix/>
          </a:blip>
          <a:stretch>
            <a:fillRect/>
          </a:stretch>
        </p:blipFill>
        <p:spPr>
          <a:xfrm>
            <a:off x="2728156" y="1808056"/>
            <a:ext cx="6732512" cy="45685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3"/>
          <p:cNvSpPr txBox="1">
            <a:spLocks noGrp="1"/>
          </p:cNvSpPr>
          <p:nvPr>
            <p:ph type="title"/>
          </p:nvPr>
        </p:nvSpPr>
        <p:spPr>
          <a:xfrm>
            <a:off x="719812" y="378829"/>
            <a:ext cx="10749200" cy="612640"/>
          </a:xfrm>
          <a:prstGeom prst="rect">
            <a:avLst/>
          </a:prstGeom>
          <a:noFill/>
          <a:ln>
            <a:noFill/>
          </a:ln>
        </p:spPr>
        <p:txBody>
          <a:bodyPr spcFirstLastPara="1" wrap="square" lIns="121868" tIns="121868" rIns="121868" bIns="121868" anchor="t" anchorCtr="0">
            <a:noAutofit/>
          </a:bodyPr>
          <a:lstStyle/>
          <a:p>
            <a:r>
              <a:rPr lang="vi-VN" sz="4266"/>
              <a:t>Các thành viên</a:t>
            </a:r>
            <a:endParaRPr/>
          </a:p>
        </p:txBody>
      </p:sp>
      <p:sp>
        <p:nvSpPr>
          <p:cNvPr id="219" name="Google Shape;219;p13"/>
          <p:cNvSpPr txBox="1">
            <a:spLocks noGrp="1"/>
          </p:cNvSpPr>
          <p:nvPr>
            <p:ph type="subTitle" idx="2"/>
          </p:nvPr>
        </p:nvSpPr>
        <p:spPr>
          <a:xfrm>
            <a:off x="934175" y="1404922"/>
            <a:ext cx="10320512" cy="6008435"/>
          </a:xfrm>
          <a:prstGeom prst="rect">
            <a:avLst/>
          </a:prstGeom>
          <a:noFill/>
          <a:ln>
            <a:noFill/>
          </a:ln>
        </p:spPr>
        <p:txBody>
          <a:bodyPr spcFirstLastPara="1" wrap="square" lIns="121868" tIns="121868" rIns="121868" bIns="121868" anchor="t" anchorCtr="0">
            <a:noAutofit/>
          </a:bodyPr>
          <a:lstStyle/>
          <a:p>
            <a:pPr marL="609448" indent="-457086" algn="just">
              <a:spcBef>
                <a:spcPts val="1600"/>
              </a:spcBef>
            </a:pPr>
            <a:r>
              <a:rPr lang="vi-VN" sz="2133" b="1" dirty="0" err="1">
                <a:solidFill>
                  <a:schemeClr val="bg1"/>
                </a:solidFill>
              </a:rPr>
              <a:t>Abstraction</a:t>
            </a:r>
            <a:r>
              <a:rPr lang="vi-VN" sz="2133" b="1" dirty="0">
                <a:solidFill>
                  <a:schemeClr val="bg1"/>
                </a:solidFill>
              </a:rPr>
              <a:t>: </a:t>
            </a:r>
            <a:r>
              <a:rPr lang="vi-VN" sz="2133" dirty="0">
                <a:solidFill>
                  <a:schemeClr val="bg1"/>
                </a:solidFill>
              </a:rPr>
              <a:t>cung </a:t>
            </a:r>
            <a:r>
              <a:rPr lang="vi-VN" sz="2133" dirty="0" err="1">
                <a:solidFill>
                  <a:schemeClr val="bg1"/>
                </a:solidFill>
              </a:rPr>
              <a:t>cấp</a:t>
            </a:r>
            <a:r>
              <a:rPr lang="vi-VN" sz="2133" dirty="0">
                <a:solidFill>
                  <a:schemeClr val="bg1"/>
                </a:solidFill>
              </a:rPr>
              <a:t> </a:t>
            </a:r>
            <a:r>
              <a:rPr lang="vi-VN" sz="2133" dirty="0" err="1">
                <a:solidFill>
                  <a:schemeClr val="bg1"/>
                </a:solidFill>
              </a:rPr>
              <a:t>logic</a:t>
            </a:r>
            <a:r>
              <a:rPr lang="vi-VN" sz="2133" dirty="0">
                <a:solidFill>
                  <a:schemeClr val="bg1"/>
                </a:solidFill>
              </a:rPr>
              <a:t> </a:t>
            </a:r>
            <a:r>
              <a:rPr lang="vi-VN" sz="2133" dirty="0" err="1">
                <a:solidFill>
                  <a:schemeClr val="bg1"/>
                </a:solidFill>
              </a:rPr>
              <a:t>điều</a:t>
            </a:r>
            <a:r>
              <a:rPr lang="vi-VN" sz="2133" dirty="0">
                <a:solidFill>
                  <a:schemeClr val="bg1"/>
                </a:solidFill>
              </a:rPr>
              <a:t> </a:t>
            </a:r>
            <a:r>
              <a:rPr lang="vi-VN" sz="2133" dirty="0" err="1">
                <a:solidFill>
                  <a:schemeClr val="bg1"/>
                </a:solidFill>
              </a:rPr>
              <a:t>khiển</a:t>
            </a:r>
            <a:r>
              <a:rPr lang="vi-VN" sz="2133" dirty="0">
                <a:solidFill>
                  <a:schemeClr val="bg1"/>
                </a:solidFill>
              </a:rPr>
              <a:t> </a:t>
            </a:r>
            <a:r>
              <a:rPr lang="vi-VN" sz="2133" dirty="0" err="1">
                <a:solidFill>
                  <a:schemeClr val="bg1"/>
                </a:solidFill>
              </a:rPr>
              <a:t>bậc</a:t>
            </a:r>
            <a:r>
              <a:rPr lang="vi-VN" sz="2133" dirty="0">
                <a:solidFill>
                  <a:schemeClr val="bg1"/>
                </a:solidFill>
              </a:rPr>
              <a:t> cao, </a:t>
            </a:r>
            <a:r>
              <a:rPr lang="vi-VN" sz="2133" dirty="0" err="1">
                <a:solidFill>
                  <a:schemeClr val="bg1"/>
                </a:solidFill>
              </a:rPr>
              <a:t>các</a:t>
            </a:r>
            <a:r>
              <a:rPr lang="vi-VN" sz="2133" dirty="0">
                <a:solidFill>
                  <a:schemeClr val="bg1"/>
                </a:solidFill>
              </a:rPr>
              <a:t> công </a:t>
            </a:r>
            <a:r>
              <a:rPr lang="vi-VN" sz="2133" dirty="0" err="1">
                <a:solidFill>
                  <a:schemeClr val="bg1"/>
                </a:solidFill>
              </a:rPr>
              <a:t>việc</a:t>
            </a:r>
            <a:r>
              <a:rPr lang="vi-VN" sz="2133" dirty="0">
                <a:solidFill>
                  <a:schemeClr val="bg1"/>
                </a:solidFill>
              </a:rPr>
              <a:t> </a:t>
            </a:r>
            <a:r>
              <a:rPr lang="vi-VN" sz="2133" dirty="0" err="1">
                <a:solidFill>
                  <a:schemeClr val="bg1"/>
                </a:solidFill>
              </a:rPr>
              <a:t>thực</a:t>
            </a:r>
            <a:r>
              <a:rPr lang="vi-VN" sz="2133" dirty="0">
                <a:solidFill>
                  <a:schemeClr val="bg1"/>
                </a:solidFill>
              </a:rPr>
              <a:t> </a:t>
            </a:r>
            <a:r>
              <a:rPr lang="vi-VN" sz="2133" dirty="0" err="1">
                <a:solidFill>
                  <a:schemeClr val="bg1"/>
                </a:solidFill>
              </a:rPr>
              <a:t>tế</a:t>
            </a:r>
            <a:r>
              <a:rPr lang="vi-VN" sz="2133" dirty="0">
                <a:solidFill>
                  <a:schemeClr val="bg1"/>
                </a:solidFill>
              </a:rPr>
              <a:t> </a:t>
            </a:r>
            <a:r>
              <a:rPr lang="vi-VN" sz="2133" dirty="0" err="1">
                <a:solidFill>
                  <a:schemeClr val="bg1"/>
                </a:solidFill>
              </a:rPr>
              <a:t>bậc</a:t>
            </a:r>
            <a:r>
              <a:rPr lang="vi-VN" sz="2133" dirty="0">
                <a:solidFill>
                  <a:schemeClr val="bg1"/>
                </a:solidFill>
              </a:rPr>
              <a:t> </a:t>
            </a:r>
            <a:r>
              <a:rPr lang="vi-VN" sz="2133" dirty="0" err="1">
                <a:solidFill>
                  <a:schemeClr val="bg1"/>
                </a:solidFill>
              </a:rPr>
              <a:t>thấp</a:t>
            </a:r>
            <a:r>
              <a:rPr lang="vi-VN" sz="2133" dirty="0">
                <a:solidFill>
                  <a:schemeClr val="bg1"/>
                </a:solidFill>
              </a:rPr>
              <a:t> </a:t>
            </a:r>
            <a:r>
              <a:rPr lang="vi-VN" sz="2133" dirty="0" err="1">
                <a:solidFill>
                  <a:schemeClr val="bg1"/>
                </a:solidFill>
              </a:rPr>
              <a:t>sẽ</a:t>
            </a:r>
            <a:r>
              <a:rPr lang="vi-VN" sz="2133" dirty="0">
                <a:solidFill>
                  <a:schemeClr val="bg1"/>
                </a:solidFill>
              </a:rPr>
              <a:t> do </a:t>
            </a:r>
            <a:r>
              <a:rPr lang="vi-VN" sz="2133" dirty="0" err="1">
                <a:solidFill>
                  <a:schemeClr val="bg1"/>
                </a:solidFill>
              </a:rPr>
              <a:t>các</a:t>
            </a:r>
            <a:r>
              <a:rPr lang="vi-VN" sz="2133" dirty="0">
                <a:solidFill>
                  <a:schemeClr val="bg1"/>
                </a:solidFill>
              </a:rPr>
              <a:t> </a:t>
            </a:r>
            <a:r>
              <a:rPr lang="vi-VN" sz="2133" dirty="0" err="1">
                <a:solidFill>
                  <a:schemeClr val="bg1"/>
                </a:solidFill>
              </a:rPr>
              <a:t>đối</a:t>
            </a:r>
            <a:r>
              <a:rPr lang="vi-VN" sz="2133" dirty="0">
                <a:solidFill>
                  <a:schemeClr val="bg1"/>
                </a:solidFill>
              </a:rPr>
              <a:t> </a:t>
            </a:r>
            <a:r>
              <a:rPr lang="vi-VN" sz="2133" dirty="0" err="1">
                <a:solidFill>
                  <a:schemeClr val="bg1"/>
                </a:solidFill>
              </a:rPr>
              <a:t>tượng</a:t>
            </a:r>
            <a:r>
              <a:rPr lang="vi-VN" sz="2133" dirty="0">
                <a:solidFill>
                  <a:schemeClr val="bg1"/>
                </a:solidFill>
              </a:rPr>
              <a:t> </a:t>
            </a:r>
            <a:r>
              <a:rPr lang="vi-VN" sz="2133" dirty="0" err="1">
                <a:solidFill>
                  <a:schemeClr val="bg1"/>
                </a:solidFill>
              </a:rPr>
              <a:t>implement</a:t>
            </a:r>
            <a:r>
              <a:rPr lang="vi-VN" sz="2133" dirty="0">
                <a:solidFill>
                  <a:schemeClr val="bg1"/>
                </a:solidFill>
              </a:rPr>
              <a:t> </a:t>
            </a:r>
            <a:r>
              <a:rPr lang="vi-VN" sz="2133" dirty="0" err="1">
                <a:solidFill>
                  <a:schemeClr val="bg1"/>
                </a:solidFill>
              </a:rPr>
              <a:t>thực</a:t>
            </a:r>
            <a:r>
              <a:rPr lang="vi-VN" sz="2133" dirty="0">
                <a:solidFill>
                  <a:schemeClr val="bg1"/>
                </a:solidFill>
              </a:rPr>
              <a:t> </a:t>
            </a:r>
            <a:r>
              <a:rPr lang="vi-VN" sz="2133" dirty="0" err="1">
                <a:solidFill>
                  <a:schemeClr val="bg1"/>
                </a:solidFill>
              </a:rPr>
              <a:t>hiện</a:t>
            </a:r>
            <a:r>
              <a:rPr lang="vi-VN" sz="2133" dirty="0">
                <a:solidFill>
                  <a:schemeClr val="bg1"/>
                </a:solidFill>
                <a:latin typeface="Open Sans"/>
                <a:ea typeface="Open Sans"/>
                <a:cs typeface="Open Sans"/>
                <a:sym typeface="Open Sans"/>
              </a:rPr>
              <a:t>.</a:t>
            </a:r>
            <a:endParaRPr dirty="0">
              <a:solidFill>
                <a:schemeClr val="bg1"/>
              </a:solidFill>
            </a:endParaRPr>
          </a:p>
          <a:p>
            <a:pPr marL="609448" indent="-457086" algn="just">
              <a:spcBef>
                <a:spcPts val="1600"/>
              </a:spcBef>
            </a:pPr>
            <a:r>
              <a:rPr lang="vi-VN" sz="2133" b="1" dirty="0" err="1">
                <a:solidFill>
                  <a:schemeClr val="bg1"/>
                </a:solidFill>
              </a:rPr>
              <a:t>Implementation</a:t>
            </a:r>
            <a:r>
              <a:rPr lang="vi-VN" sz="2133" b="1" dirty="0">
                <a:solidFill>
                  <a:schemeClr val="bg1"/>
                </a:solidFill>
              </a:rPr>
              <a:t>:</a:t>
            </a:r>
            <a:r>
              <a:rPr lang="vi-VN" sz="2133" dirty="0">
                <a:solidFill>
                  <a:schemeClr val="bg1"/>
                </a:solidFill>
              </a:rPr>
              <a:t> mô </a:t>
            </a:r>
            <a:r>
              <a:rPr lang="vi-VN" sz="2133" dirty="0" err="1">
                <a:solidFill>
                  <a:schemeClr val="bg1"/>
                </a:solidFill>
              </a:rPr>
              <a:t>tả</a:t>
            </a:r>
            <a:r>
              <a:rPr lang="vi-VN" sz="2133" dirty="0">
                <a:solidFill>
                  <a:schemeClr val="bg1"/>
                </a:solidFill>
              </a:rPr>
              <a:t> giao </a:t>
            </a:r>
            <a:r>
              <a:rPr lang="vi-VN" sz="2133" dirty="0" err="1">
                <a:solidFill>
                  <a:schemeClr val="bg1"/>
                </a:solidFill>
              </a:rPr>
              <a:t>diện</a:t>
            </a:r>
            <a:r>
              <a:rPr lang="vi-VN" sz="2133" dirty="0">
                <a:solidFill>
                  <a:schemeClr val="bg1"/>
                </a:solidFill>
              </a:rPr>
              <a:t> chung cho </a:t>
            </a:r>
            <a:r>
              <a:rPr lang="vi-VN" sz="2133" dirty="0" err="1">
                <a:solidFill>
                  <a:schemeClr val="bg1"/>
                </a:solidFill>
              </a:rPr>
              <a:t>các</a:t>
            </a:r>
            <a:r>
              <a:rPr lang="vi-VN" sz="2133" dirty="0">
                <a:solidFill>
                  <a:schemeClr val="bg1"/>
                </a:solidFill>
              </a:rPr>
              <a:t> </a:t>
            </a:r>
            <a:r>
              <a:rPr lang="vi-VN" sz="2133" b="1" dirty="0" err="1">
                <a:solidFill>
                  <a:schemeClr val="bg1"/>
                </a:solidFill>
              </a:rPr>
              <a:t>Concrete</a:t>
            </a:r>
            <a:r>
              <a:rPr lang="vi-VN" sz="2133" b="1" dirty="0">
                <a:solidFill>
                  <a:schemeClr val="bg1"/>
                </a:solidFill>
              </a:rPr>
              <a:t> </a:t>
            </a:r>
            <a:r>
              <a:rPr lang="vi-VN" sz="2133" b="1" dirty="0" err="1">
                <a:solidFill>
                  <a:schemeClr val="bg1"/>
                </a:solidFill>
              </a:rPr>
              <a:t>Implementation</a:t>
            </a:r>
            <a:r>
              <a:rPr lang="vi-VN" sz="2133" dirty="0">
                <a:solidFill>
                  <a:schemeClr val="bg1"/>
                </a:solidFill>
                <a:latin typeface="Open Sans"/>
                <a:ea typeface="Open Sans"/>
                <a:cs typeface="Open Sans"/>
                <a:sym typeface="Open Sans"/>
              </a:rPr>
              <a:t>.</a:t>
            </a:r>
            <a:endParaRPr sz="2133" dirty="0">
              <a:solidFill>
                <a:schemeClr val="bg1"/>
              </a:solidFill>
            </a:endParaRPr>
          </a:p>
          <a:p>
            <a:pPr marL="609448" indent="-457086" algn="just">
              <a:spcBef>
                <a:spcPts val="1600"/>
              </a:spcBef>
            </a:pPr>
            <a:r>
              <a:rPr lang="vi-VN" sz="2133" b="1" dirty="0" err="1">
                <a:solidFill>
                  <a:schemeClr val="bg1"/>
                </a:solidFill>
              </a:rPr>
              <a:t>Concrete</a:t>
            </a:r>
            <a:r>
              <a:rPr lang="vi-VN" sz="2133" b="1" dirty="0">
                <a:solidFill>
                  <a:schemeClr val="bg1"/>
                </a:solidFill>
              </a:rPr>
              <a:t> </a:t>
            </a:r>
            <a:r>
              <a:rPr lang="vi-VN" sz="2133" b="1" dirty="0" err="1">
                <a:solidFill>
                  <a:schemeClr val="bg1"/>
                </a:solidFill>
              </a:rPr>
              <a:t>Implementation</a:t>
            </a:r>
            <a:r>
              <a:rPr lang="vi-VN" sz="2133" b="1" dirty="0">
                <a:solidFill>
                  <a:schemeClr val="bg1"/>
                </a:solidFill>
              </a:rPr>
              <a:t>:</a:t>
            </a:r>
            <a:r>
              <a:rPr lang="vi-VN" sz="2133" dirty="0">
                <a:solidFill>
                  <a:schemeClr val="bg1"/>
                </a:solidFill>
              </a:rPr>
              <a:t> </a:t>
            </a:r>
            <a:r>
              <a:rPr lang="vi-VN" sz="2133" dirty="0" err="1">
                <a:solidFill>
                  <a:schemeClr val="bg1"/>
                </a:solidFill>
              </a:rPr>
              <a:t>kế</a:t>
            </a:r>
            <a:r>
              <a:rPr lang="vi-VN" sz="2133" dirty="0">
                <a:solidFill>
                  <a:schemeClr val="bg1"/>
                </a:solidFill>
              </a:rPr>
              <a:t> </a:t>
            </a:r>
            <a:r>
              <a:rPr lang="vi-VN" sz="2133" dirty="0" err="1">
                <a:solidFill>
                  <a:schemeClr val="bg1"/>
                </a:solidFill>
              </a:rPr>
              <a:t>thừa</a:t>
            </a:r>
            <a:r>
              <a:rPr lang="vi-VN" sz="2133" dirty="0">
                <a:solidFill>
                  <a:schemeClr val="bg1"/>
                </a:solidFill>
              </a:rPr>
              <a:t> </a:t>
            </a:r>
            <a:r>
              <a:rPr lang="vi-VN" sz="2133" b="1" dirty="0" err="1">
                <a:solidFill>
                  <a:schemeClr val="bg1"/>
                </a:solidFill>
              </a:rPr>
              <a:t>Implementation</a:t>
            </a:r>
            <a:r>
              <a:rPr lang="vi-VN" sz="2133" dirty="0">
                <a:solidFill>
                  <a:schemeClr val="bg1"/>
                </a:solidFill>
              </a:rPr>
              <a:t> </a:t>
            </a:r>
            <a:r>
              <a:rPr lang="vi-VN" sz="2133" dirty="0" err="1">
                <a:solidFill>
                  <a:schemeClr val="bg1"/>
                </a:solidFill>
              </a:rPr>
              <a:t>và</a:t>
            </a:r>
            <a:r>
              <a:rPr lang="vi-VN" sz="2133" dirty="0">
                <a:solidFill>
                  <a:schemeClr val="bg1"/>
                </a:solidFill>
              </a:rPr>
              <a:t> </a:t>
            </a:r>
            <a:r>
              <a:rPr lang="vi-VN" sz="2133" dirty="0" err="1">
                <a:solidFill>
                  <a:schemeClr val="bg1"/>
                </a:solidFill>
              </a:rPr>
              <a:t>định</a:t>
            </a:r>
            <a:r>
              <a:rPr lang="vi-VN" sz="2133" dirty="0">
                <a:solidFill>
                  <a:schemeClr val="bg1"/>
                </a:solidFill>
              </a:rPr>
              <a:t> </a:t>
            </a:r>
            <a:r>
              <a:rPr lang="vi-VN" sz="2133" dirty="0" err="1">
                <a:solidFill>
                  <a:schemeClr val="bg1"/>
                </a:solidFill>
              </a:rPr>
              <a:t>nghĩa</a:t>
            </a:r>
            <a:r>
              <a:rPr lang="vi-VN" sz="2133" dirty="0">
                <a:solidFill>
                  <a:schemeClr val="bg1"/>
                </a:solidFill>
              </a:rPr>
              <a:t> chi </a:t>
            </a:r>
            <a:r>
              <a:rPr lang="vi-VN" sz="2133" dirty="0" err="1">
                <a:solidFill>
                  <a:schemeClr val="bg1"/>
                </a:solidFill>
              </a:rPr>
              <a:t>tiết</a:t>
            </a:r>
            <a:r>
              <a:rPr lang="vi-VN" sz="2133" dirty="0">
                <a:solidFill>
                  <a:schemeClr val="bg1"/>
                </a:solidFill>
              </a:rPr>
              <a:t> </a:t>
            </a:r>
            <a:r>
              <a:rPr lang="vi-VN" sz="2133" dirty="0" err="1">
                <a:solidFill>
                  <a:schemeClr val="bg1"/>
                </a:solidFill>
              </a:rPr>
              <a:t>các</a:t>
            </a:r>
            <a:r>
              <a:rPr lang="vi-VN" sz="2133" dirty="0">
                <a:solidFill>
                  <a:schemeClr val="bg1"/>
                </a:solidFill>
              </a:rPr>
              <a:t> </a:t>
            </a:r>
            <a:r>
              <a:rPr lang="vi-VN" sz="2133" dirty="0" err="1">
                <a:solidFill>
                  <a:schemeClr val="bg1"/>
                </a:solidFill>
              </a:rPr>
              <a:t>hàm</a:t>
            </a:r>
            <a:r>
              <a:rPr lang="vi-VN" sz="2133" dirty="0">
                <a:solidFill>
                  <a:schemeClr val="bg1"/>
                </a:solidFill>
              </a:rPr>
              <a:t> </a:t>
            </a:r>
            <a:r>
              <a:rPr lang="vi-VN" sz="2133" dirty="0" err="1">
                <a:solidFill>
                  <a:schemeClr val="bg1"/>
                </a:solidFill>
              </a:rPr>
              <a:t>thực</a:t>
            </a:r>
            <a:r>
              <a:rPr lang="vi-VN" sz="2133" dirty="0">
                <a:solidFill>
                  <a:schemeClr val="bg1"/>
                </a:solidFill>
              </a:rPr>
              <a:t> thi</a:t>
            </a:r>
            <a:r>
              <a:rPr lang="vi-VN" sz="2133" dirty="0">
                <a:solidFill>
                  <a:schemeClr val="bg1"/>
                </a:solidFill>
                <a:latin typeface="Open Sans"/>
                <a:ea typeface="Open Sans"/>
                <a:cs typeface="Open Sans"/>
                <a:sym typeface="Open Sans"/>
              </a:rPr>
              <a:t>.</a:t>
            </a:r>
            <a:endParaRPr dirty="0">
              <a:solidFill>
                <a:schemeClr val="bg1"/>
              </a:solidFill>
            </a:endParaRPr>
          </a:p>
          <a:p>
            <a:pPr marL="609448" indent="-457086" algn="just">
              <a:spcBef>
                <a:spcPts val="1600"/>
              </a:spcBef>
            </a:pPr>
            <a:r>
              <a:rPr lang="vi-VN" sz="2133" b="1" dirty="0" err="1">
                <a:solidFill>
                  <a:schemeClr val="bg1"/>
                </a:solidFill>
              </a:rPr>
              <a:t>Refined</a:t>
            </a:r>
            <a:r>
              <a:rPr lang="vi-VN" sz="2133" b="1" dirty="0">
                <a:solidFill>
                  <a:schemeClr val="bg1"/>
                </a:solidFill>
              </a:rPr>
              <a:t> </a:t>
            </a:r>
            <a:r>
              <a:rPr lang="vi-VN" sz="2133" b="1" dirty="0" err="1">
                <a:solidFill>
                  <a:schemeClr val="bg1"/>
                </a:solidFill>
              </a:rPr>
              <a:t>Abstraction</a:t>
            </a:r>
            <a:r>
              <a:rPr lang="vi-VN" sz="2133" b="1" dirty="0">
                <a:solidFill>
                  <a:schemeClr val="bg1"/>
                </a:solidFill>
              </a:rPr>
              <a:t>: </a:t>
            </a:r>
            <a:r>
              <a:rPr lang="vi-VN" sz="2133" dirty="0" err="1">
                <a:solidFill>
                  <a:schemeClr val="bg1"/>
                </a:solidFill>
              </a:rPr>
              <a:t>kế</a:t>
            </a:r>
            <a:r>
              <a:rPr lang="vi-VN" sz="2133" dirty="0">
                <a:solidFill>
                  <a:schemeClr val="bg1"/>
                </a:solidFill>
              </a:rPr>
              <a:t> </a:t>
            </a:r>
            <a:r>
              <a:rPr lang="vi-VN" sz="2133" dirty="0" err="1">
                <a:solidFill>
                  <a:schemeClr val="bg1"/>
                </a:solidFill>
              </a:rPr>
              <a:t>thừa</a:t>
            </a:r>
            <a:r>
              <a:rPr lang="vi-VN" sz="2133" dirty="0">
                <a:solidFill>
                  <a:schemeClr val="bg1"/>
                </a:solidFill>
              </a:rPr>
              <a:t> </a:t>
            </a:r>
            <a:r>
              <a:rPr lang="vi-VN" sz="2133" b="1" dirty="0" err="1">
                <a:solidFill>
                  <a:schemeClr val="bg1"/>
                </a:solidFill>
              </a:rPr>
              <a:t>Abstraction</a:t>
            </a:r>
            <a:r>
              <a:rPr lang="vi-VN" sz="2133" dirty="0">
                <a:solidFill>
                  <a:schemeClr val="bg1"/>
                </a:solidFill>
              </a:rPr>
              <a:t>, cung </a:t>
            </a:r>
            <a:r>
              <a:rPr lang="vi-VN" sz="2133" dirty="0" err="1">
                <a:solidFill>
                  <a:schemeClr val="bg1"/>
                </a:solidFill>
              </a:rPr>
              <a:t>cấp</a:t>
            </a:r>
            <a:r>
              <a:rPr lang="vi-VN" sz="2133" dirty="0">
                <a:solidFill>
                  <a:schemeClr val="bg1"/>
                </a:solidFill>
              </a:rPr>
              <a:t> </a:t>
            </a:r>
            <a:r>
              <a:rPr lang="vi-VN" sz="2133" dirty="0" err="1">
                <a:solidFill>
                  <a:schemeClr val="bg1"/>
                </a:solidFill>
              </a:rPr>
              <a:t>các</a:t>
            </a:r>
            <a:r>
              <a:rPr lang="vi-VN" sz="2133" dirty="0">
                <a:solidFill>
                  <a:schemeClr val="bg1"/>
                </a:solidFill>
              </a:rPr>
              <a:t> </a:t>
            </a:r>
            <a:r>
              <a:rPr lang="vi-VN" sz="2133" dirty="0" err="1">
                <a:solidFill>
                  <a:schemeClr val="bg1"/>
                </a:solidFill>
              </a:rPr>
              <a:t>biến</a:t>
            </a:r>
            <a:r>
              <a:rPr lang="vi-VN" sz="2133" dirty="0">
                <a:solidFill>
                  <a:schemeClr val="bg1"/>
                </a:solidFill>
              </a:rPr>
              <a:t> </a:t>
            </a:r>
            <a:r>
              <a:rPr lang="vi-VN" sz="2133" dirty="0" err="1">
                <a:solidFill>
                  <a:schemeClr val="bg1"/>
                </a:solidFill>
              </a:rPr>
              <a:t>thể</a:t>
            </a:r>
            <a:r>
              <a:rPr lang="vi-VN" sz="2133" dirty="0">
                <a:solidFill>
                  <a:schemeClr val="bg1"/>
                </a:solidFill>
              </a:rPr>
              <a:t> </a:t>
            </a:r>
            <a:r>
              <a:rPr lang="vi-VN" sz="2133" dirty="0" err="1">
                <a:solidFill>
                  <a:schemeClr val="bg1"/>
                </a:solidFill>
              </a:rPr>
              <a:t>của</a:t>
            </a:r>
            <a:r>
              <a:rPr lang="vi-VN" sz="2133" dirty="0">
                <a:solidFill>
                  <a:schemeClr val="bg1"/>
                </a:solidFill>
              </a:rPr>
              <a:t> </a:t>
            </a:r>
            <a:r>
              <a:rPr lang="vi-VN" sz="2133" dirty="0" err="1">
                <a:solidFill>
                  <a:schemeClr val="bg1"/>
                </a:solidFill>
              </a:rPr>
              <a:t>logic</a:t>
            </a:r>
            <a:r>
              <a:rPr lang="vi-VN" sz="2133" dirty="0">
                <a:solidFill>
                  <a:schemeClr val="bg1"/>
                </a:solidFill>
              </a:rPr>
              <a:t> </a:t>
            </a:r>
            <a:r>
              <a:rPr lang="vi-VN" sz="2133" dirty="0" err="1">
                <a:solidFill>
                  <a:schemeClr val="bg1"/>
                </a:solidFill>
              </a:rPr>
              <a:t>điều</a:t>
            </a:r>
            <a:r>
              <a:rPr lang="vi-VN" sz="2133" dirty="0">
                <a:solidFill>
                  <a:schemeClr val="bg1"/>
                </a:solidFill>
              </a:rPr>
              <a:t> </a:t>
            </a:r>
            <a:r>
              <a:rPr lang="vi-VN" sz="2133" dirty="0" err="1">
                <a:solidFill>
                  <a:schemeClr val="bg1"/>
                </a:solidFill>
              </a:rPr>
              <a:t>khiển</a:t>
            </a:r>
            <a:r>
              <a:rPr lang="vi-VN" sz="2133" dirty="0">
                <a:solidFill>
                  <a:schemeClr val="bg1"/>
                </a:solidFill>
              </a:rPr>
              <a:t>.</a:t>
            </a:r>
            <a:endParaRPr sz="2133" dirty="0">
              <a:solidFill>
                <a:schemeClr val="bg1"/>
              </a:solidFill>
            </a:endParaRPr>
          </a:p>
          <a:p>
            <a:pPr marL="609448" indent="-474015" algn="just">
              <a:spcBef>
                <a:spcPts val="1600"/>
              </a:spcBef>
              <a:buClr>
                <a:srgbClr val="285E89"/>
              </a:buClr>
              <a:buSzPts val="1600"/>
            </a:pPr>
            <a:r>
              <a:rPr lang="vi-VN" sz="2133" b="1" dirty="0" err="1">
                <a:solidFill>
                  <a:schemeClr val="bg1"/>
                </a:solidFill>
              </a:rPr>
              <a:t>Client</a:t>
            </a:r>
            <a:r>
              <a:rPr lang="vi-VN" sz="2133" b="1" dirty="0">
                <a:solidFill>
                  <a:schemeClr val="bg1"/>
                </a:solidFill>
              </a:rPr>
              <a:t>: </a:t>
            </a:r>
            <a:r>
              <a:rPr lang="vi-VN" sz="2133" dirty="0" err="1">
                <a:solidFill>
                  <a:schemeClr val="bg1"/>
                </a:solidFill>
              </a:rPr>
              <a:t>sử</a:t>
            </a:r>
            <a:r>
              <a:rPr lang="vi-VN" sz="2133" dirty="0">
                <a:solidFill>
                  <a:schemeClr val="bg1"/>
                </a:solidFill>
              </a:rPr>
              <a:t> </a:t>
            </a:r>
            <a:r>
              <a:rPr lang="vi-VN" sz="2133" dirty="0" err="1">
                <a:solidFill>
                  <a:schemeClr val="bg1"/>
                </a:solidFill>
              </a:rPr>
              <a:t>dụng</a:t>
            </a:r>
            <a:r>
              <a:rPr lang="vi-VN" sz="2133" dirty="0">
                <a:solidFill>
                  <a:schemeClr val="bg1"/>
                </a:solidFill>
              </a:rPr>
              <a:t> </a:t>
            </a:r>
            <a:r>
              <a:rPr lang="vi-VN" sz="2133" b="1" dirty="0" err="1">
                <a:solidFill>
                  <a:schemeClr val="bg1"/>
                </a:solidFill>
              </a:rPr>
              <a:t>Abstraction</a:t>
            </a:r>
            <a:r>
              <a:rPr lang="vi-VN" sz="2133" b="1" dirty="0">
                <a:solidFill>
                  <a:schemeClr val="bg1"/>
                </a:solidFill>
              </a:rPr>
              <a:t> </a:t>
            </a:r>
            <a:r>
              <a:rPr lang="vi-VN" sz="2133" dirty="0" err="1">
                <a:solidFill>
                  <a:schemeClr val="bg1"/>
                </a:solidFill>
              </a:rPr>
              <a:t>và</a:t>
            </a:r>
            <a:r>
              <a:rPr lang="vi-VN" sz="2133" dirty="0">
                <a:solidFill>
                  <a:schemeClr val="bg1"/>
                </a:solidFill>
              </a:rPr>
              <a:t> </a:t>
            </a:r>
            <a:r>
              <a:rPr lang="vi-VN" sz="2133" dirty="0" err="1">
                <a:solidFill>
                  <a:schemeClr val="bg1"/>
                </a:solidFill>
              </a:rPr>
              <a:t>kết</a:t>
            </a:r>
            <a:r>
              <a:rPr lang="vi-VN" sz="2133" dirty="0">
                <a:solidFill>
                  <a:schemeClr val="bg1"/>
                </a:solidFill>
              </a:rPr>
              <a:t> </a:t>
            </a:r>
            <a:r>
              <a:rPr lang="vi-VN" sz="2133" dirty="0" err="1">
                <a:solidFill>
                  <a:schemeClr val="bg1"/>
                </a:solidFill>
              </a:rPr>
              <a:t>nối</a:t>
            </a:r>
            <a:r>
              <a:rPr lang="vi-VN" sz="2133" dirty="0">
                <a:solidFill>
                  <a:schemeClr val="bg1"/>
                </a:solidFill>
              </a:rPr>
              <a:t> </a:t>
            </a:r>
            <a:r>
              <a:rPr lang="vi-VN" sz="2133" b="1" dirty="0" err="1">
                <a:solidFill>
                  <a:schemeClr val="bg1"/>
                </a:solidFill>
              </a:rPr>
              <a:t>Abstraction</a:t>
            </a:r>
            <a:r>
              <a:rPr lang="vi-VN" sz="2133" b="1" dirty="0">
                <a:solidFill>
                  <a:schemeClr val="bg1"/>
                </a:solidFill>
              </a:rPr>
              <a:t> </a:t>
            </a:r>
            <a:r>
              <a:rPr lang="vi-VN" sz="2133" dirty="0">
                <a:solidFill>
                  <a:schemeClr val="bg1"/>
                </a:solidFill>
              </a:rPr>
              <a:t> </a:t>
            </a:r>
            <a:r>
              <a:rPr lang="vi-VN" sz="2133" dirty="0" err="1">
                <a:solidFill>
                  <a:schemeClr val="bg1"/>
                </a:solidFill>
              </a:rPr>
              <a:t>với</a:t>
            </a:r>
            <a:r>
              <a:rPr lang="vi-VN" sz="2133" dirty="0">
                <a:solidFill>
                  <a:schemeClr val="bg1"/>
                </a:solidFill>
              </a:rPr>
              <a:t> </a:t>
            </a:r>
            <a:r>
              <a:rPr lang="vi-VN" sz="2133" dirty="0" err="1">
                <a:solidFill>
                  <a:schemeClr val="bg1"/>
                </a:solidFill>
              </a:rPr>
              <a:t>một</a:t>
            </a:r>
            <a:r>
              <a:rPr lang="vi-VN" sz="2133" dirty="0">
                <a:solidFill>
                  <a:schemeClr val="bg1"/>
                </a:solidFill>
              </a:rPr>
              <a:t> </a:t>
            </a:r>
            <a:r>
              <a:rPr lang="vi-VN" sz="2133" dirty="0" err="1">
                <a:solidFill>
                  <a:schemeClr val="bg1"/>
                </a:solidFill>
              </a:rPr>
              <a:t>đối</a:t>
            </a:r>
            <a:r>
              <a:rPr lang="vi-VN" sz="2133" dirty="0">
                <a:solidFill>
                  <a:schemeClr val="bg1"/>
                </a:solidFill>
              </a:rPr>
              <a:t> </a:t>
            </a:r>
            <a:r>
              <a:rPr lang="vi-VN" sz="2133" dirty="0" err="1">
                <a:solidFill>
                  <a:schemeClr val="bg1"/>
                </a:solidFill>
              </a:rPr>
              <a:t>tượng</a:t>
            </a:r>
            <a:r>
              <a:rPr lang="vi-VN" sz="2133" dirty="0">
                <a:solidFill>
                  <a:schemeClr val="bg1"/>
                </a:solidFill>
              </a:rPr>
              <a:t> </a:t>
            </a:r>
            <a:r>
              <a:rPr lang="vi-VN" sz="2133" b="1" dirty="0" err="1">
                <a:solidFill>
                  <a:schemeClr val="bg1"/>
                </a:solidFill>
              </a:rPr>
              <a:t>Implementation</a:t>
            </a:r>
            <a:r>
              <a:rPr lang="vi-VN" sz="2133" dirty="0">
                <a:solidFill>
                  <a:schemeClr val="bg1"/>
                </a:solidFill>
              </a:rPr>
              <a:t>.</a:t>
            </a:r>
            <a:endParaRPr sz="2133"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title"/>
          </p:nvPr>
        </p:nvSpPr>
        <p:spPr>
          <a:xfrm>
            <a:off x="719812" y="378829"/>
            <a:ext cx="10749200" cy="612640"/>
          </a:xfrm>
          <a:prstGeom prst="rect">
            <a:avLst/>
          </a:prstGeom>
          <a:noFill/>
          <a:ln>
            <a:noFill/>
          </a:ln>
        </p:spPr>
        <p:txBody>
          <a:bodyPr spcFirstLastPara="1" wrap="square" lIns="121868" tIns="121868" rIns="121868" bIns="121868" anchor="t" anchorCtr="0">
            <a:noAutofit/>
          </a:bodyPr>
          <a:lstStyle/>
          <a:p>
            <a:r>
              <a:rPr lang="vi-VN" sz="3466"/>
              <a:t>Sự cộng tác giữa các thành viên</a:t>
            </a:r>
            <a:endParaRPr sz="3199"/>
          </a:p>
        </p:txBody>
      </p:sp>
      <p:sp>
        <p:nvSpPr>
          <p:cNvPr id="225" name="Google Shape;225;p15"/>
          <p:cNvSpPr txBox="1">
            <a:spLocks noGrp="1"/>
          </p:cNvSpPr>
          <p:nvPr>
            <p:ph type="subTitle" idx="2"/>
          </p:nvPr>
        </p:nvSpPr>
        <p:spPr>
          <a:xfrm>
            <a:off x="934175" y="1404922"/>
            <a:ext cx="10320512" cy="6008435"/>
          </a:xfrm>
          <a:prstGeom prst="rect">
            <a:avLst/>
          </a:prstGeom>
          <a:noFill/>
          <a:ln>
            <a:noFill/>
          </a:ln>
        </p:spPr>
        <p:txBody>
          <a:bodyPr spcFirstLastPara="1" wrap="square" lIns="121868" tIns="121868" rIns="121868" bIns="121868" anchor="t" anchorCtr="0">
            <a:noAutofit/>
          </a:bodyPr>
          <a:lstStyle/>
          <a:p>
            <a:pPr marL="609448" indent="-457086" algn="just">
              <a:spcBef>
                <a:spcPts val="1600"/>
              </a:spcBef>
            </a:pPr>
            <a:r>
              <a:rPr lang="vi-VN" sz="2133" b="1" dirty="0" err="1">
                <a:solidFill>
                  <a:schemeClr val="bg1"/>
                </a:solidFill>
              </a:rPr>
              <a:t>Client</a:t>
            </a:r>
            <a:r>
              <a:rPr lang="vi-VN" sz="2133" b="1" dirty="0">
                <a:solidFill>
                  <a:schemeClr val="bg1"/>
                </a:solidFill>
              </a:rPr>
              <a:t> </a:t>
            </a:r>
            <a:r>
              <a:rPr lang="vi-VN" sz="2133" dirty="0" err="1">
                <a:solidFill>
                  <a:schemeClr val="bg1"/>
                </a:solidFill>
              </a:rPr>
              <a:t>kết</a:t>
            </a:r>
            <a:r>
              <a:rPr lang="vi-VN" sz="2133" dirty="0">
                <a:solidFill>
                  <a:schemeClr val="bg1"/>
                </a:solidFill>
              </a:rPr>
              <a:t> </a:t>
            </a:r>
            <a:r>
              <a:rPr lang="vi-VN" sz="2133" dirty="0" err="1">
                <a:solidFill>
                  <a:schemeClr val="bg1"/>
                </a:solidFill>
              </a:rPr>
              <a:t>nối</a:t>
            </a:r>
            <a:r>
              <a:rPr lang="vi-VN" sz="2133" dirty="0">
                <a:solidFill>
                  <a:schemeClr val="bg1"/>
                </a:solidFill>
              </a:rPr>
              <a:t> </a:t>
            </a:r>
            <a:r>
              <a:rPr lang="vi-VN" sz="2133" b="1" dirty="0" err="1">
                <a:solidFill>
                  <a:schemeClr val="bg1"/>
                </a:solidFill>
              </a:rPr>
              <a:t>Abstraction</a:t>
            </a:r>
            <a:r>
              <a:rPr lang="vi-VN" sz="2133" dirty="0">
                <a:solidFill>
                  <a:schemeClr val="bg1"/>
                </a:solidFill>
              </a:rPr>
              <a:t> </a:t>
            </a:r>
            <a:r>
              <a:rPr lang="vi-VN" sz="2133" dirty="0" err="1">
                <a:solidFill>
                  <a:schemeClr val="bg1"/>
                </a:solidFill>
              </a:rPr>
              <a:t>với</a:t>
            </a:r>
            <a:r>
              <a:rPr lang="vi-VN" sz="2133" dirty="0">
                <a:solidFill>
                  <a:schemeClr val="bg1"/>
                </a:solidFill>
              </a:rPr>
              <a:t> </a:t>
            </a:r>
            <a:r>
              <a:rPr lang="vi-VN" sz="2133" dirty="0" err="1">
                <a:solidFill>
                  <a:schemeClr val="bg1"/>
                </a:solidFill>
              </a:rPr>
              <a:t>một</a:t>
            </a:r>
            <a:r>
              <a:rPr lang="vi-VN" sz="2133" dirty="0">
                <a:solidFill>
                  <a:schemeClr val="bg1"/>
                </a:solidFill>
              </a:rPr>
              <a:t> </a:t>
            </a:r>
            <a:r>
              <a:rPr lang="vi-VN" sz="2133" dirty="0" err="1">
                <a:solidFill>
                  <a:schemeClr val="bg1"/>
                </a:solidFill>
              </a:rPr>
              <a:t>đối</a:t>
            </a:r>
            <a:r>
              <a:rPr lang="vi-VN" sz="2133" dirty="0">
                <a:solidFill>
                  <a:schemeClr val="bg1"/>
                </a:solidFill>
              </a:rPr>
              <a:t> </a:t>
            </a:r>
            <a:r>
              <a:rPr lang="vi-VN" sz="2133" dirty="0" err="1">
                <a:solidFill>
                  <a:schemeClr val="bg1"/>
                </a:solidFill>
              </a:rPr>
              <a:t>tượng</a:t>
            </a:r>
            <a:r>
              <a:rPr lang="vi-VN" sz="2133" dirty="0">
                <a:solidFill>
                  <a:schemeClr val="bg1"/>
                </a:solidFill>
              </a:rPr>
              <a:t> </a:t>
            </a:r>
            <a:r>
              <a:rPr lang="vi-VN" sz="2133" b="1" dirty="0" err="1">
                <a:solidFill>
                  <a:schemeClr val="bg1"/>
                </a:solidFill>
              </a:rPr>
              <a:t>Implementation</a:t>
            </a:r>
            <a:r>
              <a:rPr lang="vi-VN" sz="2133" dirty="0">
                <a:solidFill>
                  <a:schemeClr val="bg1"/>
                </a:solidFill>
                <a:latin typeface="Open Sans"/>
                <a:ea typeface="Open Sans"/>
                <a:cs typeface="Open Sans"/>
                <a:sym typeface="Open Sans"/>
              </a:rPr>
              <a:t>.</a:t>
            </a:r>
            <a:endParaRPr sz="2133" dirty="0">
              <a:solidFill>
                <a:schemeClr val="bg1"/>
              </a:solidFill>
            </a:endParaRPr>
          </a:p>
          <a:p>
            <a:pPr marL="609448" indent="-457086" algn="just">
              <a:spcBef>
                <a:spcPts val="1600"/>
              </a:spcBef>
            </a:pPr>
            <a:r>
              <a:rPr lang="vi-VN" sz="2133" b="1" dirty="0" err="1">
                <a:solidFill>
                  <a:schemeClr val="bg1"/>
                </a:solidFill>
              </a:rPr>
              <a:t>Abstraction</a:t>
            </a:r>
            <a:r>
              <a:rPr lang="vi-VN" sz="2133" b="1" dirty="0">
                <a:solidFill>
                  <a:schemeClr val="bg1"/>
                </a:solidFill>
              </a:rPr>
              <a:t> </a:t>
            </a:r>
            <a:r>
              <a:rPr lang="vi-VN" sz="2133" dirty="0" err="1">
                <a:solidFill>
                  <a:schemeClr val="bg1"/>
                </a:solidFill>
              </a:rPr>
              <a:t>sẽ</a:t>
            </a:r>
            <a:r>
              <a:rPr lang="vi-VN" sz="2133" dirty="0">
                <a:solidFill>
                  <a:schemeClr val="bg1"/>
                </a:solidFill>
              </a:rPr>
              <a:t> giao </a:t>
            </a:r>
            <a:r>
              <a:rPr lang="vi-VN" sz="2133" dirty="0" err="1">
                <a:solidFill>
                  <a:schemeClr val="bg1"/>
                </a:solidFill>
              </a:rPr>
              <a:t>tiếp</a:t>
            </a:r>
            <a:r>
              <a:rPr lang="vi-VN" sz="2133" dirty="0">
                <a:solidFill>
                  <a:schemeClr val="bg1"/>
                </a:solidFill>
              </a:rPr>
              <a:t> </a:t>
            </a:r>
            <a:r>
              <a:rPr lang="vi-VN" sz="2133" dirty="0" err="1">
                <a:solidFill>
                  <a:schemeClr val="bg1"/>
                </a:solidFill>
              </a:rPr>
              <a:t>với</a:t>
            </a:r>
            <a:r>
              <a:rPr lang="vi-VN" sz="2133" dirty="0">
                <a:solidFill>
                  <a:schemeClr val="bg1"/>
                </a:solidFill>
              </a:rPr>
              <a:t> </a:t>
            </a:r>
            <a:r>
              <a:rPr lang="vi-VN" sz="2133" b="1" dirty="0" err="1">
                <a:solidFill>
                  <a:schemeClr val="bg1"/>
                </a:solidFill>
              </a:rPr>
              <a:t>Implementation</a:t>
            </a:r>
            <a:r>
              <a:rPr lang="vi-VN" sz="2133" b="1" dirty="0">
                <a:solidFill>
                  <a:schemeClr val="bg1"/>
                </a:solidFill>
              </a:rPr>
              <a:t> </a:t>
            </a:r>
            <a:r>
              <a:rPr lang="vi-VN" sz="2133" dirty="0">
                <a:solidFill>
                  <a:schemeClr val="bg1"/>
                </a:solidFill>
              </a:rPr>
              <a:t>thông qua </a:t>
            </a:r>
            <a:r>
              <a:rPr lang="vi-VN" sz="2133" dirty="0" err="1">
                <a:solidFill>
                  <a:schemeClr val="bg1"/>
                </a:solidFill>
              </a:rPr>
              <a:t>các</a:t>
            </a:r>
            <a:r>
              <a:rPr lang="vi-VN" sz="2133" dirty="0">
                <a:solidFill>
                  <a:schemeClr val="bg1"/>
                </a:solidFill>
              </a:rPr>
              <a:t> phương </a:t>
            </a:r>
            <a:r>
              <a:rPr lang="vi-VN" sz="2133" dirty="0" err="1">
                <a:solidFill>
                  <a:schemeClr val="bg1"/>
                </a:solidFill>
              </a:rPr>
              <a:t>thức</a:t>
            </a:r>
            <a:r>
              <a:rPr lang="vi-VN" sz="2133" dirty="0">
                <a:solidFill>
                  <a:schemeClr val="bg1"/>
                </a:solidFill>
              </a:rPr>
              <a:t> </a:t>
            </a:r>
            <a:r>
              <a:rPr lang="vi-VN" sz="2133" dirty="0" err="1">
                <a:solidFill>
                  <a:schemeClr val="bg1"/>
                </a:solidFill>
              </a:rPr>
              <a:t>được</a:t>
            </a:r>
            <a:r>
              <a:rPr lang="vi-VN" sz="2133" dirty="0">
                <a:solidFill>
                  <a:schemeClr val="bg1"/>
                </a:solidFill>
              </a:rPr>
              <a:t> khai </a:t>
            </a:r>
            <a:r>
              <a:rPr lang="vi-VN" sz="2133" dirty="0" err="1">
                <a:solidFill>
                  <a:schemeClr val="bg1"/>
                </a:solidFill>
              </a:rPr>
              <a:t>báo</a:t>
            </a:r>
            <a:r>
              <a:rPr lang="vi-VN" sz="2133" dirty="0">
                <a:solidFill>
                  <a:schemeClr val="bg1"/>
                </a:solidFill>
                <a:latin typeface="Open Sans"/>
                <a:ea typeface="Open Sans"/>
                <a:cs typeface="Open Sans"/>
                <a:sym typeface="Open Sans"/>
              </a:rPr>
              <a:t>.</a:t>
            </a:r>
            <a:endParaRPr sz="2133" dirty="0">
              <a:solidFill>
                <a:schemeClr val="bg1"/>
              </a:solidFill>
              <a:latin typeface="Open Sans"/>
              <a:ea typeface="Open Sans"/>
              <a:cs typeface="Open Sans"/>
              <a:sym typeface="Open Sans"/>
            </a:endParaRPr>
          </a:p>
          <a:p>
            <a:pPr marL="609448" indent="-457086" algn="just">
              <a:spcBef>
                <a:spcPts val="1600"/>
              </a:spcBef>
              <a:buClr>
                <a:srgbClr val="285E89"/>
              </a:buClr>
            </a:pPr>
            <a:r>
              <a:rPr lang="vi-VN" sz="2133" b="1" dirty="0" err="1">
                <a:solidFill>
                  <a:schemeClr val="bg1"/>
                </a:solidFill>
              </a:rPr>
              <a:t>Abstraction</a:t>
            </a:r>
            <a:r>
              <a:rPr lang="vi-VN" sz="2133" dirty="0">
                <a:solidFill>
                  <a:schemeClr val="bg1"/>
                </a:solidFill>
              </a:rPr>
              <a:t> </a:t>
            </a:r>
            <a:r>
              <a:rPr lang="vi-VN" sz="2133" dirty="0" err="1">
                <a:solidFill>
                  <a:schemeClr val="bg1"/>
                </a:solidFill>
              </a:rPr>
              <a:t>vẫn</a:t>
            </a:r>
            <a:r>
              <a:rPr lang="vi-VN" sz="2133" dirty="0">
                <a:solidFill>
                  <a:schemeClr val="bg1"/>
                </a:solidFill>
              </a:rPr>
              <a:t> </a:t>
            </a:r>
            <a:r>
              <a:rPr lang="vi-VN" sz="2133" dirty="0" err="1">
                <a:solidFill>
                  <a:schemeClr val="bg1"/>
                </a:solidFill>
              </a:rPr>
              <a:t>có</a:t>
            </a:r>
            <a:r>
              <a:rPr lang="vi-VN" sz="2133" dirty="0">
                <a:solidFill>
                  <a:schemeClr val="bg1"/>
                </a:solidFill>
              </a:rPr>
              <a:t> </a:t>
            </a:r>
            <a:r>
              <a:rPr lang="vi-VN" sz="2133" dirty="0" err="1">
                <a:solidFill>
                  <a:schemeClr val="bg1"/>
                </a:solidFill>
              </a:rPr>
              <a:t>thể</a:t>
            </a:r>
            <a:r>
              <a:rPr lang="vi-VN" sz="2133" dirty="0">
                <a:solidFill>
                  <a:schemeClr val="bg1"/>
                </a:solidFill>
              </a:rPr>
              <a:t> </a:t>
            </a:r>
            <a:r>
              <a:rPr lang="vi-VN" sz="2133" dirty="0" err="1">
                <a:solidFill>
                  <a:schemeClr val="bg1"/>
                </a:solidFill>
              </a:rPr>
              <a:t>có</a:t>
            </a:r>
            <a:r>
              <a:rPr lang="vi-VN" sz="2133" dirty="0">
                <a:solidFill>
                  <a:schemeClr val="bg1"/>
                </a:solidFill>
              </a:rPr>
              <a:t> </a:t>
            </a:r>
            <a:r>
              <a:rPr lang="vi-VN" sz="2133" dirty="0" err="1">
                <a:solidFill>
                  <a:schemeClr val="bg1"/>
                </a:solidFill>
              </a:rPr>
              <a:t>các</a:t>
            </a:r>
            <a:r>
              <a:rPr lang="vi-VN" sz="2133" dirty="0">
                <a:solidFill>
                  <a:schemeClr val="bg1"/>
                </a:solidFill>
              </a:rPr>
              <a:t> phương </a:t>
            </a:r>
            <a:r>
              <a:rPr lang="vi-VN" sz="2133" dirty="0" err="1">
                <a:solidFill>
                  <a:schemeClr val="bg1"/>
                </a:solidFill>
              </a:rPr>
              <a:t>thức</a:t>
            </a:r>
            <a:r>
              <a:rPr lang="vi-VN" sz="2133" dirty="0">
                <a:solidFill>
                  <a:schemeClr val="bg1"/>
                </a:solidFill>
              </a:rPr>
              <a:t> </a:t>
            </a:r>
            <a:r>
              <a:rPr lang="vi-VN" sz="2133" dirty="0" err="1">
                <a:solidFill>
                  <a:schemeClr val="bg1"/>
                </a:solidFill>
              </a:rPr>
              <a:t>giống</a:t>
            </a:r>
            <a:r>
              <a:rPr lang="vi-VN" sz="2133" dirty="0">
                <a:solidFill>
                  <a:schemeClr val="bg1"/>
                </a:solidFill>
              </a:rPr>
              <a:t> </a:t>
            </a:r>
            <a:r>
              <a:rPr lang="vi-VN" sz="2133" dirty="0" err="1">
                <a:solidFill>
                  <a:schemeClr val="bg1"/>
                </a:solidFill>
              </a:rPr>
              <a:t>với</a:t>
            </a:r>
            <a:r>
              <a:rPr lang="vi-VN" sz="2133" dirty="0">
                <a:solidFill>
                  <a:schemeClr val="bg1"/>
                </a:solidFill>
              </a:rPr>
              <a:t> </a:t>
            </a:r>
            <a:r>
              <a:rPr lang="vi-VN" sz="2133" b="1" dirty="0" err="1">
                <a:solidFill>
                  <a:schemeClr val="bg1"/>
                </a:solidFill>
              </a:rPr>
              <a:t>Implementation</a:t>
            </a:r>
            <a:r>
              <a:rPr lang="vi-VN" sz="2133" dirty="0">
                <a:solidFill>
                  <a:schemeClr val="bg1"/>
                </a:solidFill>
              </a:rPr>
              <a:t> nhưng thông </a:t>
            </a:r>
            <a:r>
              <a:rPr lang="vi-VN" sz="2133" dirty="0" err="1">
                <a:solidFill>
                  <a:schemeClr val="bg1"/>
                </a:solidFill>
              </a:rPr>
              <a:t>thường</a:t>
            </a:r>
            <a:r>
              <a:rPr lang="vi-VN" sz="2133" dirty="0">
                <a:solidFill>
                  <a:schemeClr val="bg1"/>
                </a:solidFill>
              </a:rPr>
              <a:t> </a:t>
            </a:r>
            <a:r>
              <a:rPr lang="vi-VN" sz="2133" dirty="0" err="1">
                <a:solidFill>
                  <a:schemeClr val="bg1"/>
                </a:solidFill>
              </a:rPr>
              <a:t>sẽ</a:t>
            </a:r>
            <a:r>
              <a:rPr lang="vi-VN" sz="2133" dirty="0">
                <a:solidFill>
                  <a:schemeClr val="bg1"/>
                </a:solidFill>
              </a:rPr>
              <a:t> bao </a:t>
            </a:r>
            <a:r>
              <a:rPr lang="vi-VN" sz="2133" dirty="0" err="1">
                <a:solidFill>
                  <a:schemeClr val="bg1"/>
                </a:solidFill>
              </a:rPr>
              <a:t>gồm</a:t>
            </a:r>
            <a:r>
              <a:rPr lang="vi-VN" sz="2133" dirty="0">
                <a:solidFill>
                  <a:schemeClr val="bg1"/>
                </a:solidFill>
              </a:rPr>
              <a:t> </a:t>
            </a:r>
            <a:r>
              <a:rPr lang="vi-VN" sz="2133" dirty="0" err="1">
                <a:solidFill>
                  <a:schemeClr val="bg1"/>
                </a:solidFill>
              </a:rPr>
              <a:t>các</a:t>
            </a:r>
            <a:r>
              <a:rPr lang="vi-VN" sz="2133" dirty="0">
                <a:solidFill>
                  <a:schemeClr val="bg1"/>
                </a:solidFill>
              </a:rPr>
              <a:t> phương </a:t>
            </a:r>
            <a:r>
              <a:rPr lang="vi-VN" sz="2133" dirty="0" err="1">
                <a:solidFill>
                  <a:schemeClr val="bg1"/>
                </a:solidFill>
              </a:rPr>
              <a:t>thức</a:t>
            </a:r>
            <a:r>
              <a:rPr lang="vi-VN" sz="2133" dirty="0">
                <a:solidFill>
                  <a:schemeClr val="bg1"/>
                </a:solidFill>
              </a:rPr>
              <a:t> </a:t>
            </a:r>
            <a:r>
              <a:rPr lang="vi-VN" sz="2133" dirty="0" err="1">
                <a:solidFill>
                  <a:schemeClr val="bg1"/>
                </a:solidFill>
              </a:rPr>
              <a:t>phức</a:t>
            </a:r>
            <a:r>
              <a:rPr lang="vi-VN" sz="2133" dirty="0">
                <a:solidFill>
                  <a:schemeClr val="bg1"/>
                </a:solidFill>
              </a:rPr>
              <a:t> </a:t>
            </a:r>
            <a:r>
              <a:rPr lang="vi-VN" sz="2133" dirty="0" err="1">
                <a:solidFill>
                  <a:schemeClr val="bg1"/>
                </a:solidFill>
              </a:rPr>
              <a:t>tạp</a:t>
            </a:r>
            <a:r>
              <a:rPr lang="vi-VN" sz="2133" dirty="0">
                <a:solidFill>
                  <a:schemeClr val="bg1"/>
                </a:solidFill>
              </a:rPr>
              <a:t> hơn </a:t>
            </a:r>
            <a:r>
              <a:rPr lang="vi-VN" sz="2133" dirty="0" err="1">
                <a:solidFill>
                  <a:schemeClr val="bg1"/>
                </a:solidFill>
              </a:rPr>
              <a:t>được</a:t>
            </a:r>
            <a:r>
              <a:rPr lang="vi-VN" sz="2133" dirty="0">
                <a:solidFill>
                  <a:schemeClr val="bg1"/>
                </a:solidFill>
              </a:rPr>
              <a:t> xây </a:t>
            </a:r>
            <a:r>
              <a:rPr lang="vi-VN" sz="2133" dirty="0" err="1">
                <a:solidFill>
                  <a:schemeClr val="bg1"/>
                </a:solidFill>
              </a:rPr>
              <a:t>dựng</a:t>
            </a:r>
            <a:r>
              <a:rPr lang="vi-VN" sz="2133" dirty="0">
                <a:solidFill>
                  <a:schemeClr val="bg1"/>
                </a:solidFill>
              </a:rPr>
              <a:t> </a:t>
            </a:r>
            <a:r>
              <a:rPr lang="vi-VN" sz="2133" dirty="0" err="1">
                <a:solidFill>
                  <a:schemeClr val="bg1"/>
                </a:solidFill>
              </a:rPr>
              <a:t>dựa</a:t>
            </a:r>
            <a:r>
              <a:rPr lang="vi-VN" sz="2133" dirty="0">
                <a:solidFill>
                  <a:schemeClr val="bg1"/>
                </a:solidFill>
              </a:rPr>
              <a:t> trên </a:t>
            </a:r>
            <a:r>
              <a:rPr lang="vi-VN" sz="2133" dirty="0" err="1">
                <a:solidFill>
                  <a:schemeClr val="bg1"/>
                </a:solidFill>
              </a:rPr>
              <a:t>các</a:t>
            </a:r>
            <a:r>
              <a:rPr lang="vi-VN" sz="2133" dirty="0">
                <a:solidFill>
                  <a:schemeClr val="bg1"/>
                </a:solidFill>
              </a:rPr>
              <a:t> phương </a:t>
            </a:r>
            <a:r>
              <a:rPr lang="vi-VN" sz="2133" dirty="0" err="1">
                <a:solidFill>
                  <a:schemeClr val="bg1"/>
                </a:solidFill>
              </a:rPr>
              <a:t>thức</a:t>
            </a:r>
            <a:r>
              <a:rPr lang="vi-VN" sz="2133" dirty="0">
                <a:solidFill>
                  <a:schemeClr val="bg1"/>
                </a:solidFill>
              </a:rPr>
              <a:t> </a:t>
            </a:r>
            <a:r>
              <a:rPr lang="vi-VN" sz="2133" dirty="0" err="1">
                <a:solidFill>
                  <a:schemeClr val="bg1"/>
                </a:solidFill>
              </a:rPr>
              <a:t>được</a:t>
            </a:r>
            <a:r>
              <a:rPr lang="vi-VN" sz="2133" dirty="0">
                <a:solidFill>
                  <a:schemeClr val="bg1"/>
                </a:solidFill>
              </a:rPr>
              <a:t> khai </a:t>
            </a:r>
            <a:r>
              <a:rPr lang="vi-VN" sz="2133" dirty="0" err="1">
                <a:solidFill>
                  <a:schemeClr val="bg1"/>
                </a:solidFill>
              </a:rPr>
              <a:t>báo</a:t>
            </a:r>
            <a:r>
              <a:rPr lang="vi-VN" sz="2133" dirty="0">
                <a:solidFill>
                  <a:schemeClr val="bg1"/>
                </a:solidFill>
              </a:rPr>
              <a:t> </a:t>
            </a:r>
            <a:r>
              <a:rPr lang="vi-VN" sz="2133" dirty="0" err="1">
                <a:solidFill>
                  <a:schemeClr val="bg1"/>
                </a:solidFill>
              </a:rPr>
              <a:t>bởi</a:t>
            </a:r>
            <a:r>
              <a:rPr lang="vi-VN" sz="2133" dirty="0">
                <a:solidFill>
                  <a:schemeClr val="bg1"/>
                </a:solidFill>
              </a:rPr>
              <a:t> </a:t>
            </a:r>
            <a:r>
              <a:rPr lang="vi-VN" sz="2133" b="1" dirty="0" err="1">
                <a:solidFill>
                  <a:schemeClr val="bg1"/>
                </a:solidFill>
              </a:rPr>
              <a:t>Implementation</a:t>
            </a:r>
            <a:r>
              <a:rPr lang="vi-VN" sz="2133" dirty="0">
                <a:solidFill>
                  <a:schemeClr val="bg1"/>
                </a:solidFill>
              </a:rPr>
              <a:t>.</a:t>
            </a:r>
            <a:endParaRPr sz="2133" dirty="0">
              <a:solidFill>
                <a:schemeClr val="bg1"/>
              </a:solidFill>
            </a:endParaRPr>
          </a:p>
          <a:p>
            <a:pPr marL="609448" indent="-457086" algn="just">
              <a:spcBef>
                <a:spcPts val="1600"/>
              </a:spcBef>
              <a:buClr>
                <a:srgbClr val="285E89"/>
              </a:buClr>
            </a:pPr>
            <a:r>
              <a:rPr lang="vi-VN" sz="2133" dirty="0" err="1">
                <a:solidFill>
                  <a:schemeClr val="bg1"/>
                </a:solidFill>
              </a:rPr>
              <a:t>Các</a:t>
            </a:r>
            <a:r>
              <a:rPr lang="vi-VN" sz="2133" dirty="0">
                <a:solidFill>
                  <a:schemeClr val="bg1"/>
                </a:solidFill>
              </a:rPr>
              <a:t> </a:t>
            </a:r>
            <a:r>
              <a:rPr lang="vi-VN" sz="2133" b="1" dirty="0" err="1">
                <a:solidFill>
                  <a:schemeClr val="bg1"/>
                </a:solidFill>
              </a:rPr>
              <a:t>Refined</a:t>
            </a:r>
            <a:r>
              <a:rPr lang="vi-VN" sz="2133" b="1" dirty="0">
                <a:solidFill>
                  <a:schemeClr val="bg1"/>
                </a:solidFill>
              </a:rPr>
              <a:t> </a:t>
            </a:r>
            <a:r>
              <a:rPr lang="vi-VN" sz="2133" b="1" dirty="0" err="1">
                <a:solidFill>
                  <a:schemeClr val="bg1"/>
                </a:solidFill>
              </a:rPr>
              <a:t>Abstraction</a:t>
            </a:r>
            <a:r>
              <a:rPr lang="vi-VN" sz="2133" dirty="0">
                <a:solidFill>
                  <a:schemeClr val="bg1"/>
                </a:solidFill>
              </a:rPr>
              <a:t> </a:t>
            </a:r>
            <a:r>
              <a:rPr lang="vi-VN" sz="2133" dirty="0" err="1">
                <a:solidFill>
                  <a:schemeClr val="bg1"/>
                </a:solidFill>
              </a:rPr>
              <a:t>cũng</a:t>
            </a:r>
            <a:r>
              <a:rPr lang="vi-VN" sz="2133" dirty="0">
                <a:solidFill>
                  <a:schemeClr val="bg1"/>
                </a:solidFill>
              </a:rPr>
              <a:t> giao </a:t>
            </a:r>
            <a:r>
              <a:rPr lang="vi-VN" sz="2133" dirty="0" err="1">
                <a:solidFill>
                  <a:schemeClr val="bg1"/>
                </a:solidFill>
              </a:rPr>
              <a:t>tiếp</a:t>
            </a:r>
            <a:r>
              <a:rPr lang="vi-VN" sz="2133" dirty="0">
                <a:solidFill>
                  <a:schemeClr val="bg1"/>
                </a:solidFill>
              </a:rPr>
              <a:t> </a:t>
            </a:r>
            <a:r>
              <a:rPr lang="vi-VN" sz="2133" dirty="0" err="1">
                <a:solidFill>
                  <a:schemeClr val="bg1"/>
                </a:solidFill>
              </a:rPr>
              <a:t>với</a:t>
            </a:r>
            <a:r>
              <a:rPr lang="vi-VN" sz="2133" dirty="0">
                <a:solidFill>
                  <a:schemeClr val="bg1"/>
                </a:solidFill>
              </a:rPr>
              <a:t> </a:t>
            </a:r>
            <a:r>
              <a:rPr lang="vi-VN" sz="2133" b="1" dirty="0" err="1">
                <a:solidFill>
                  <a:schemeClr val="bg1"/>
                </a:solidFill>
              </a:rPr>
              <a:t>Implementation</a:t>
            </a:r>
            <a:r>
              <a:rPr lang="vi-VN" sz="2133" b="1" dirty="0">
                <a:solidFill>
                  <a:schemeClr val="bg1"/>
                </a:solidFill>
              </a:rPr>
              <a:t> </a:t>
            </a:r>
            <a:r>
              <a:rPr lang="vi-VN" sz="2133" dirty="0">
                <a:solidFill>
                  <a:schemeClr val="bg1"/>
                </a:solidFill>
              </a:rPr>
              <a:t>thông qua </a:t>
            </a:r>
            <a:r>
              <a:rPr lang="vi-VN" sz="2133" dirty="0" err="1">
                <a:solidFill>
                  <a:schemeClr val="bg1"/>
                </a:solidFill>
              </a:rPr>
              <a:t>các</a:t>
            </a:r>
            <a:r>
              <a:rPr lang="vi-VN" sz="2133" dirty="0">
                <a:solidFill>
                  <a:schemeClr val="bg1"/>
                </a:solidFill>
              </a:rPr>
              <a:t> phương </a:t>
            </a:r>
            <a:r>
              <a:rPr lang="vi-VN" sz="2133" dirty="0" err="1">
                <a:solidFill>
                  <a:schemeClr val="bg1"/>
                </a:solidFill>
              </a:rPr>
              <a:t>thức</a:t>
            </a:r>
            <a:r>
              <a:rPr lang="vi-VN" sz="2133" dirty="0">
                <a:solidFill>
                  <a:schemeClr val="bg1"/>
                </a:solidFill>
              </a:rPr>
              <a:t> </a:t>
            </a:r>
            <a:r>
              <a:rPr lang="vi-VN" sz="2133" dirty="0" err="1">
                <a:solidFill>
                  <a:schemeClr val="bg1"/>
                </a:solidFill>
              </a:rPr>
              <a:t>được</a:t>
            </a:r>
            <a:r>
              <a:rPr lang="vi-VN" sz="2133" dirty="0">
                <a:solidFill>
                  <a:schemeClr val="bg1"/>
                </a:solidFill>
              </a:rPr>
              <a:t> khai </a:t>
            </a:r>
            <a:r>
              <a:rPr lang="vi-VN" sz="2133" dirty="0" err="1">
                <a:solidFill>
                  <a:schemeClr val="bg1"/>
                </a:solidFill>
              </a:rPr>
              <a:t>báo</a:t>
            </a:r>
            <a:r>
              <a:rPr lang="vi-VN" sz="2133" dirty="0">
                <a:solidFill>
                  <a:schemeClr val="bg1"/>
                </a:solidFill>
              </a:rPr>
              <a:t> như </a:t>
            </a:r>
            <a:r>
              <a:rPr lang="vi-VN" sz="2133" b="1" dirty="0" err="1">
                <a:solidFill>
                  <a:schemeClr val="bg1"/>
                </a:solidFill>
              </a:rPr>
              <a:t>Abstraction</a:t>
            </a:r>
            <a:r>
              <a:rPr lang="vi-VN" sz="2133" dirty="0">
                <a:solidFill>
                  <a:schemeClr val="bg1"/>
                </a:solidFill>
              </a:rPr>
              <a:t> .</a:t>
            </a:r>
            <a:endParaRPr sz="2133"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2549302" y="3015225"/>
            <a:ext cx="7090153" cy="1096114"/>
          </a:xfrm>
          <a:prstGeom prst="rect">
            <a:avLst/>
          </a:prstGeom>
          <a:noFill/>
          <a:ln>
            <a:noFill/>
          </a:ln>
        </p:spPr>
        <p:txBody>
          <a:bodyPr spcFirstLastPara="1" wrap="square" lIns="121868" tIns="121868" rIns="121868" bIns="121868" anchor="ctr" anchorCtr="0">
            <a:noAutofit/>
          </a:bodyPr>
          <a:lstStyle/>
          <a:p>
            <a:r>
              <a:rPr lang="vi-VN"/>
              <a:t>Hệ quả</a:t>
            </a:r>
            <a:endParaRPr/>
          </a:p>
        </p:txBody>
      </p:sp>
      <p:sp>
        <p:nvSpPr>
          <p:cNvPr id="231" name="Google Shape;231;p16"/>
          <p:cNvSpPr txBox="1">
            <a:spLocks noGrp="1"/>
          </p:cNvSpPr>
          <p:nvPr>
            <p:ph type="title" idx="2"/>
          </p:nvPr>
        </p:nvSpPr>
        <p:spPr>
          <a:xfrm>
            <a:off x="4139721" y="1553389"/>
            <a:ext cx="3909382" cy="1304060"/>
          </a:xfrm>
          <a:prstGeom prst="rect">
            <a:avLst/>
          </a:prstGeom>
          <a:noFill/>
          <a:ln>
            <a:noFill/>
          </a:ln>
        </p:spPr>
        <p:txBody>
          <a:bodyPr spcFirstLastPara="1" wrap="square" lIns="121868" tIns="121868" rIns="121868" bIns="121868" anchor="ctr" anchorCtr="0">
            <a:noAutofit/>
          </a:bodyPr>
          <a:lstStyle/>
          <a:p>
            <a:r>
              <a:rPr lang="vi-VN"/>
              <a:t>04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7"/>
          <p:cNvSpPr txBox="1">
            <a:spLocks noGrp="1"/>
          </p:cNvSpPr>
          <p:nvPr>
            <p:ph type="title"/>
          </p:nvPr>
        </p:nvSpPr>
        <p:spPr>
          <a:xfrm>
            <a:off x="719812" y="378829"/>
            <a:ext cx="10749200" cy="612640"/>
          </a:xfrm>
          <a:prstGeom prst="rect">
            <a:avLst/>
          </a:prstGeom>
          <a:noFill/>
          <a:ln>
            <a:noFill/>
          </a:ln>
        </p:spPr>
        <p:txBody>
          <a:bodyPr spcFirstLastPara="1" wrap="square" lIns="121868" tIns="121868" rIns="121868" bIns="121868" anchor="t" anchorCtr="0">
            <a:noAutofit/>
          </a:bodyPr>
          <a:lstStyle/>
          <a:p>
            <a:r>
              <a:rPr lang="vi-VN" sz="4266"/>
              <a:t>Ưu điểm</a:t>
            </a:r>
            <a:endParaRPr/>
          </a:p>
        </p:txBody>
      </p:sp>
      <p:sp>
        <p:nvSpPr>
          <p:cNvPr id="237" name="Google Shape;237;p17"/>
          <p:cNvSpPr txBox="1">
            <a:spLocks noGrp="1"/>
          </p:cNvSpPr>
          <p:nvPr>
            <p:ph type="subTitle" idx="2"/>
          </p:nvPr>
        </p:nvSpPr>
        <p:spPr>
          <a:xfrm>
            <a:off x="934175" y="1404922"/>
            <a:ext cx="10320512" cy="6008435"/>
          </a:xfrm>
          <a:prstGeom prst="rect">
            <a:avLst/>
          </a:prstGeom>
          <a:noFill/>
          <a:ln>
            <a:noFill/>
          </a:ln>
        </p:spPr>
        <p:txBody>
          <a:bodyPr spcFirstLastPara="1" wrap="square" lIns="121868" tIns="121868" rIns="121868" bIns="121868" anchor="t" anchorCtr="0">
            <a:noAutofit/>
          </a:bodyPr>
          <a:lstStyle/>
          <a:p>
            <a:pPr marL="609448" indent="-457086" algn="just">
              <a:spcBef>
                <a:spcPts val="1600"/>
              </a:spcBef>
            </a:pPr>
            <a:r>
              <a:rPr lang="vi-VN" sz="2133" dirty="0" err="1">
                <a:solidFill>
                  <a:schemeClr val="bg1"/>
                </a:solidFill>
              </a:rPr>
              <a:t>Tạo</a:t>
            </a:r>
            <a:r>
              <a:rPr lang="vi-VN" sz="2133" dirty="0">
                <a:solidFill>
                  <a:schemeClr val="bg1"/>
                </a:solidFill>
              </a:rPr>
              <a:t> ra </a:t>
            </a:r>
            <a:r>
              <a:rPr lang="vi-VN" sz="2133" dirty="0" err="1">
                <a:solidFill>
                  <a:schemeClr val="bg1"/>
                </a:solidFill>
              </a:rPr>
              <a:t>các</a:t>
            </a:r>
            <a:r>
              <a:rPr lang="vi-VN" sz="2133" dirty="0">
                <a:solidFill>
                  <a:schemeClr val="bg1"/>
                </a:solidFill>
              </a:rPr>
              <a:t> </a:t>
            </a:r>
            <a:r>
              <a:rPr lang="vi-VN" sz="2133" dirty="0" err="1">
                <a:solidFill>
                  <a:schemeClr val="bg1"/>
                </a:solidFill>
              </a:rPr>
              <a:t>lớp</a:t>
            </a:r>
            <a:r>
              <a:rPr lang="vi-VN" sz="2133" dirty="0">
                <a:solidFill>
                  <a:schemeClr val="bg1"/>
                </a:solidFill>
              </a:rPr>
              <a:t> hay </a:t>
            </a:r>
            <a:r>
              <a:rPr lang="vi-VN" sz="2133" dirty="0" err="1">
                <a:solidFill>
                  <a:schemeClr val="bg1"/>
                </a:solidFill>
              </a:rPr>
              <a:t>ứng</a:t>
            </a:r>
            <a:r>
              <a:rPr lang="vi-VN" sz="2133" dirty="0">
                <a:solidFill>
                  <a:schemeClr val="bg1"/>
                </a:solidFill>
              </a:rPr>
              <a:t> </a:t>
            </a:r>
            <a:r>
              <a:rPr lang="vi-VN" sz="2133" dirty="0" err="1">
                <a:solidFill>
                  <a:schemeClr val="bg1"/>
                </a:solidFill>
              </a:rPr>
              <a:t>dụng</a:t>
            </a:r>
            <a:r>
              <a:rPr lang="vi-VN" sz="2133" dirty="0">
                <a:solidFill>
                  <a:schemeClr val="bg1"/>
                </a:solidFill>
              </a:rPr>
              <a:t> </a:t>
            </a:r>
            <a:r>
              <a:rPr lang="vi-VN" sz="2133" dirty="0" err="1">
                <a:solidFill>
                  <a:schemeClr val="bg1"/>
                </a:solidFill>
              </a:rPr>
              <a:t>có</a:t>
            </a:r>
            <a:r>
              <a:rPr lang="vi-VN" sz="2133" dirty="0">
                <a:solidFill>
                  <a:schemeClr val="bg1"/>
                </a:solidFill>
              </a:rPr>
              <a:t> </a:t>
            </a:r>
            <a:r>
              <a:rPr lang="vi-VN" sz="2133" dirty="0" err="1">
                <a:solidFill>
                  <a:schemeClr val="bg1"/>
                </a:solidFill>
              </a:rPr>
              <a:t>nền</a:t>
            </a:r>
            <a:r>
              <a:rPr lang="vi-VN" sz="2133" dirty="0">
                <a:solidFill>
                  <a:schemeClr val="bg1"/>
                </a:solidFill>
              </a:rPr>
              <a:t> </a:t>
            </a:r>
            <a:r>
              <a:rPr lang="vi-VN" sz="2133" dirty="0" err="1">
                <a:solidFill>
                  <a:schemeClr val="bg1"/>
                </a:solidFill>
              </a:rPr>
              <a:t>tảng</a:t>
            </a:r>
            <a:r>
              <a:rPr lang="vi-VN" sz="2133" dirty="0">
                <a:solidFill>
                  <a:schemeClr val="bg1"/>
                </a:solidFill>
              </a:rPr>
              <a:t> </a:t>
            </a:r>
            <a:r>
              <a:rPr lang="vi-VN" sz="2133" dirty="0" err="1">
                <a:solidFill>
                  <a:schemeClr val="bg1"/>
                </a:solidFill>
              </a:rPr>
              <a:t>độc</a:t>
            </a:r>
            <a:r>
              <a:rPr lang="vi-VN" sz="2133" dirty="0">
                <a:solidFill>
                  <a:schemeClr val="bg1"/>
                </a:solidFill>
              </a:rPr>
              <a:t> </a:t>
            </a:r>
            <a:r>
              <a:rPr lang="vi-VN" sz="2133" dirty="0" err="1">
                <a:solidFill>
                  <a:schemeClr val="bg1"/>
                </a:solidFill>
              </a:rPr>
              <a:t>lập</a:t>
            </a:r>
            <a:r>
              <a:rPr lang="vi-VN" sz="2133" dirty="0">
                <a:solidFill>
                  <a:schemeClr val="bg1"/>
                </a:solidFill>
              </a:rPr>
              <a:t>.</a:t>
            </a:r>
            <a:endParaRPr dirty="0">
              <a:solidFill>
                <a:schemeClr val="bg1"/>
              </a:solidFill>
            </a:endParaRPr>
          </a:p>
          <a:p>
            <a:pPr marL="609448" indent="-457086" algn="just">
              <a:spcBef>
                <a:spcPts val="1600"/>
              </a:spcBef>
            </a:pPr>
            <a:r>
              <a:rPr lang="vi-VN" sz="2133" b="1" dirty="0" err="1">
                <a:solidFill>
                  <a:schemeClr val="bg1"/>
                </a:solidFill>
              </a:rPr>
              <a:t>Client</a:t>
            </a:r>
            <a:r>
              <a:rPr lang="vi-VN" sz="2133" dirty="0">
                <a:solidFill>
                  <a:schemeClr val="bg1"/>
                </a:solidFill>
              </a:rPr>
              <a:t> </a:t>
            </a:r>
            <a:r>
              <a:rPr lang="vi-VN" sz="2133" dirty="0" err="1">
                <a:solidFill>
                  <a:schemeClr val="bg1"/>
                </a:solidFill>
              </a:rPr>
              <a:t>code</a:t>
            </a:r>
            <a:r>
              <a:rPr lang="vi-VN" sz="2133" dirty="0">
                <a:solidFill>
                  <a:schemeClr val="bg1"/>
                </a:solidFill>
              </a:rPr>
              <a:t> </a:t>
            </a:r>
            <a:r>
              <a:rPr lang="vi-VN" sz="2133" dirty="0" err="1">
                <a:solidFill>
                  <a:schemeClr val="bg1"/>
                </a:solidFill>
              </a:rPr>
              <a:t>làm</a:t>
            </a:r>
            <a:r>
              <a:rPr lang="vi-VN" sz="2133" dirty="0">
                <a:solidFill>
                  <a:schemeClr val="bg1"/>
                </a:solidFill>
              </a:rPr>
              <a:t> </a:t>
            </a:r>
            <a:r>
              <a:rPr lang="vi-VN" sz="2133" dirty="0" err="1">
                <a:solidFill>
                  <a:schemeClr val="bg1"/>
                </a:solidFill>
              </a:rPr>
              <a:t>việc</a:t>
            </a:r>
            <a:r>
              <a:rPr lang="vi-VN" sz="2133" dirty="0">
                <a:solidFill>
                  <a:schemeClr val="bg1"/>
                </a:solidFill>
              </a:rPr>
              <a:t> </a:t>
            </a:r>
            <a:r>
              <a:rPr lang="vi-VN" sz="2133" dirty="0" err="1">
                <a:solidFill>
                  <a:schemeClr val="bg1"/>
                </a:solidFill>
              </a:rPr>
              <a:t>với</a:t>
            </a:r>
            <a:r>
              <a:rPr lang="vi-VN" sz="2133" dirty="0">
                <a:solidFill>
                  <a:schemeClr val="bg1"/>
                </a:solidFill>
              </a:rPr>
              <a:t> </a:t>
            </a:r>
            <a:r>
              <a:rPr lang="vi-VN" sz="2133" b="1" dirty="0" err="1">
                <a:solidFill>
                  <a:schemeClr val="bg1"/>
                </a:solidFill>
              </a:rPr>
              <a:t>Abstraction</a:t>
            </a:r>
            <a:r>
              <a:rPr lang="vi-VN" sz="2133" b="1" dirty="0">
                <a:solidFill>
                  <a:schemeClr val="bg1"/>
                </a:solidFill>
              </a:rPr>
              <a:t> </a:t>
            </a:r>
            <a:r>
              <a:rPr lang="vi-VN" sz="2133" dirty="0" err="1">
                <a:solidFill>
                  <a:schemeClr val="bg1"/>
                </a:solidFill>
              </a:rPr>
              <a:t>bậc</a:t>
            </a:r>
            <a:r>
              <a:rPr lang="vi-VN" sz="2133" dirty="0">
                <a:solidFill>
                  <a:schemeClr val="bg1"/>
                </a:solidFill>
              </a:rPr>
              <a:t> cao </a:t>
            </a:r>
            <a:r>
              <a:rPr lang="vi-VN" sz="2133" dirty="0" err="1">
                <a:solidFill>
                  <a:schemeClr val="bg1"/>
                </a:solidFill>
              </a:rPr>
              <a:t>và</a:t>
            </a:r>
            <a:r>
              <a:rPr lang="vi-VN" sz="2133" dirty="0">
                <a:solidFill>
                  <a:schemeClr val="bg1"/>
                </a:solidFill>
              </a:rPr>
              <a:t> </a:t>
            </a:r>
            <a:r>
              <a:rPr lang="vi-VN" sz="2133" dirty="0" err="1">
                <a:solidFill>
                  <a:schemeClr val="bg1"/>
                </a:solidFill>
              </a:rPr>
              <a:t>nó</a:t>
            </a:r>
            <a:r>
              <a:rPr lang="vi-VN" sz="2133" dirty="0">
                <a:solidFill>
                  <a:schemeClr val="bg1"/>
                </a:solidFill>
              </a:rPr>
              <a:t> không </a:t>
            </a:r>
            <a:r>
              <a:rPr lang="vi-VN" sz="2133" dirty="0" err="1">
                <a:solidFill>
                  <a:schemeClr val="bg1"/>
                </a:solidFill>
              </a:rPr>
              <a:t>bị</a:t>
            </a:r>
            <a:r>
              <a:rPr lang="vi-VN" sz="2133" dirty="0">
                <a:solidFill>
                  <a:schemeClr val="bg1"/>
                </a:solidFill>
              </a:rPr>
              <a:t> phơi </a:t>
            </a:r>
            <a:r>
              <a:rPr lang="vi-VN" sz="2133" dirty="0" err="1">
                <a:solidFill>
                  <a:schemeClr val="bg1"/>
                </a:solidFill>
              </a:rPr>
              <a:t>bày</a:t>
            </a:r>
            <a:r>
              <a:rPr lang="vi-VN" sz="2133" dirty="0">
                <a:solidFill>
                  <a:schemeClr val="bg1"/>
                </a:solidFill>
              </a:rPr>
              <a:t> cho </a:t>
            </a:r>
            <a:r>
              <a:rPr lang="vi-VN" sz="2133" dirty="0" err="1">
                <a:solidFill>
                  <a:schemeClr val="bg1"/>
                </a:solidFill>
              </a:rPr>
              <a:t>các</a:t>
            </a:r>
            <a:r>
              <a:rPr lang="vi-VN" sz="2133" dirty="0">
                <a:solidFill>
                  <a:schemeClr val="bg1"/>
                </a:solidFill>
              </a:rPr>
              <a:t> chi </a:t>
            </a:r>
            <a:r>
              <a:rPr lang="vi-VN" sz="2133" dirty="0" err="1">
                <a:solidFill>
                  <a:schemeClr val="bg1"/>
                </a:solidFill>
              </a:rPr>
              <a:t>tiết</a:t>
            </a:r>
            <a:r>
              <a:rPr lang="vi-VN" sz="2133" dirty="0">
                <a:solidFill>
                  <a:schemeClr val="bg1"/>
                </a:solidFill>
              </a:rPr>
              <a:t> </a:t>
            </a:r>
            <a:r>
              <a:rPr lang="vi-VN" sz="2133" dirty="0" err="1">
                <a:solidFill>
                  <a:schemeClr val="bg1"/>
                </a:solidFill>
              </a:rPr>
              <a:t>nền</a:t>
            </a:r>
            <a:r>
              <a:rPr lang="vi-VN" sz="2133" dirty="0">
                <a:solidFill>
                  <a:schemeClr val="bg1"/>
                </a:solidFill>
              </a:rPr>
              <a:t> </a:t>
            </a:r>
            <a:r>
              <a:rPr lang="vi-VN" sz="2133" dirty="0" err="1">
                <a:solidFill>
                  <a:schemeClr val="bg1"/>
                </a:solidFill>
              </a:rPr>
              <a:t>tảng</a:t>
            </a:r>
            <a:r>
              <a:rPr lang="vi-VN" sz="2133" dirty="0">
                <a:solidFill>
                  <a:schemeClr val="bg1"/>
                </a:solidFill>
              </a:rPr>
              <a:t>.</a:t>
            </a:r>
            <a:endParaRPr sz="2133" dirty="0">
              <a:solidFill>
                <a:schemeClr val="bg1"/>
              </a:solidFill>
            </a:endParaRPr>
          </a:p>
          <a:p>
            <a:pPr marL="609448" indent="-474015" algn="just">
              <a:spcBef>
                <a:spcPts val="1600"/>
              </a:spcBef>
              <a:buClr>
                <a:srgbClr val="285E89"/>
              </a:buClr>
              <a:buSzPts val="1600"/>
            </a:pPr>
            <a:r>
              <a:rPr lang="vi-VN" sz="2133" dirty="0">
                <a:solidFill>
                  <a:schemeClr val="bg1"/>
                </a:solidFill>
              </a:rPr>
              <a:t>Nguyên </a:t>
            </a:r>
            <a:r>
              <a:rPr lang="vi-VN" sz="2133" dirty="0" err="1">
                <a:solidFill>
                  <a:schemeClr val="bg1"/>
                </a:solidFill>
              </a:rPr>
              <a:t>tắc</a:t>
            </a:r>
            <a:r>
              <a:rPr lang="vi-VN" sz="2133" dirty="0">
                <a:solidFill>
                  <a:schemeClr val="bg1"/>
                </a:solidFill>
              </a:rPr>
              <a:t> </a:t>
            </a:r>
            <a:r>
              <a:rPr lang="vi-VN" sz="2133" dirty="0" err="1">
                <a:solidFill>
                  <a:schemeClr val="bg1"/>
                </a:solidFill>
              </a:rPr>
              <a:t>đóng-mở</a:t>
            </a:r>
            <a:r>
              <a:rPr lang="vi-VN" sz="2133" dirty="0">
                <a:solidFill>
                  <a:schemeClr val="bg1"/>
                </a:solidFill>
              </a:rPr>
              <a:t>: </a:t>
            </a:r>
            <a:r>
              <a:rPr lang="vi-VN" sz="2133" dirty="0" err="1">
                <a:solidFill>
                  <a:schemeClr val="bg1"/>
                </a:solidFill>
              </a:rPr>
              <a:t>Dễ</a:t>
            </a:r>
            <a:r>
              <a:rPr lang="vi-VN" sz="2133" dirty="0">
                <a:solidFill>
                  <a:schemeClr val="bg1"/>
                </a:solidFill>
              </a:rPr>
              <a:t> </a:t>
            </a:r>
            <a:r>
              <a:rPr lang="vi-VN" sz="2133" dirty="0" err="1">
                <a:solidFill>
                  <a:schemeClr val="bg1"/>
                </a:solidFill>
              </a:rPr>
              <a:t>dàng</a:t>
            </a:r>
            <a:r>
              <a:rPr lang="vi-VN" sz="2133" dirty="0">
                <a:solidFill>
                  <a:schemeClr val="bg1"/>
                </a:solidFill>
              </a:rPr>
              <a:t> thêm </a:t>
            </a:r>
            <a:r>
              <a:rPr lang="vi-VN" sz="2133" dirty="0" err="1">
                <a:solidFill>
                  <a:schemeClr val="bg1"/>
                </a:solidFill>
              </a:rPr>
              <a:t>các</a:t>
            </a:r>
            <a:r>
              <a:rPr lang="vi-VN" sz="2133" dirty="0">
                <a:solidFill>
                  <a:schemeClr val="bg1"/>
                </a:solidFill>
              </a:rPr>
              <a:t> </a:t>
            </a:r>
            <a:r>
              <a:rPr lang="vi-VN" sz="2133" b="1" dirty="0" err="1">
                <a:solidFill>
                  <a:schemeClr val="bg1"/>
                </a:solidFill>
              </a:rPr>
              <a:t>Abstraction</a:t>
            </a:r>
            <a:r>
              <a:rPr lang="vi-VN" sz="2133" b="1" dirty="0">
                <a:solidFill>
                  <a:schemeClr val="bg1"/>
                </a:solidFill>
              </a:rPr>
              <a:t> </a:t>
            </a:r>
            <a:r>
              <a:rPr lang="vi-VN" sz="2133" dirty="0" err="1">
                <a:solidFill>
                  <a:schemeClr val="bg1"/>
                </a:solidFill>
              </a:rPr>
              <a:t>và</a:t>
            </a:r>
            <a:r>
              <a:rPr lang="vi-VN" sz="2133" dirty="0">
                <a:solidFill>
                  <a:schemeClr val="bg1"/>
                </a:solidFill>
              </a:rPr>
              <a:t> </a:t>
            </a:r>
            <a:r>
              <a:rPr lang="vi-VN" sz="2133" b="1" dirty="0" err="1">
                <a:solidFill>
                  <a:schemeClr val="bg1"/>
                </a:solidFill>
              </a:rPr>
              <a:t>Implementation</a:t>
            </a:r>
            <a:r>
              <a:rPr lang="vi-VN" sz="2133" dirty="0">
                <a:solidFill>
                  <a:schemeClr val="bg1"/>
                </a:solidFill>
              </a:rPr>
              <a:t> </a:t>
            </a:r>
            <a:r>
              <a:rPr lang="vi-VN" sz="2133" dirty="0" err="1">
                <a:solidFill>
                  <a:schemeClr val="bg1"/>
                </a:solidFill>
              </a:rPr>
              <a:t>mới</a:t>
            </a:r>
            <a:r>
              <a:rPr lang="vi-VN" sz="2133" dirty="0">
                <a:solidFill>
                  <a:schemeClr val="bg1"/>
                </a:solidFill>
              </a:rPr>
              <a:t> </a:t>
            </a:r>
            <a:r>
              <a:rPr lang="vi-VN" sz="2133" dirty="0" err="1">
                <a:solidFill>
                  <a:schemeClr val="bg1"/>
                </a:solidFill>
              </a:rPr>
              <a:t>độc</a:t>
            </a:r>
            <a:r>
              <a:rPr lang="vi-VN" sz="2133" dirty="0">
                <a:solidFill>
                  <a:schemeClr val="bg1"/>
                </a:solidFill>
              </a:rPr>
              <a:t> </a:t>
            </a:r>
            <a:r>
              <a:rPr lang="vi-VN" sz="2133" dirty="0" err="1">
                <a:solidFill>
                  <a:schemeClr val="bg1"/>
                </a:solidFill>
              </a:rPr>
              <a:t>lập</a:t>
            </a:r>
            <a:r>
              <a:rPr lang="vi-VN" sz="2133" dirty="0">
                <a:solidFill>
                  <a:schemeClr val="bg1"/>
                </a:solidFill>
              </a:rPr>
              <a:t> </a:t>
            </a:r>
            <a:r>
              <a:rPr lang="vi-VN" sz="2133" dirty="0" err="1">
                <a:solidFill>
                  <a:schemeClr val="bg1"/>
                </a:solidFill>
              </a:rPr>
              <a:t>với</a:t>
            </a:r>
            <a:r>
              <a:rPr lang="vi-VN" sz="2133" dirty="0">
                <a:solidFill>
                  <a:schemeClr val="bg1"/>
                </a:solidFill>
              </a:rPr>
              <a:t> nhau.</a:t>
            </a:r>
            <a:endParaRPr sz="2133" dirty="0">
              <a:solidFill>
                <a:schemeClr val="bg1"/>
              </a:solidFill>
            </a:endParaRPr>
          </a:p>
          <a:p>
            <a:pPr marL="609448" indent="-474015" algn="just">
              <a:spcBef>
                <a:spcPts val="1600"/>
              </a:spcBef>
              <a:buClr>
                <a:srgbClr val="285E89"/>
              </a:buClr>
              <a:buSzPts val="1600"/>
            </a:pPr>
            <a:r>
              <a:rPr lang="vi-VN" sz="2133" dirty="0">
                <a:solidFill>
                  <a:schemeClr val="bg1"/>
                </a:solidFill>
              </a:rPr>
              <a:t>Nguyên </a:t>
            </a:r>
            <a:r>
              <a:rPr lang="vi-VN" sz="2133" dirty="0" err="1">
                <a:solidFill>
                  <a:schemeClr val="bg1"/>
                </a:solidFill>
              </a:rPr>
              <a:t>tắc</a:t>
            </a:r>
            <a:r>
              <a:rPr lang="vi-VN" sz="2133" dirty="0">
                <a:solidFill>
                  <a:schemeClr val="bg1"/>
                </a:solidFill>
              </a:rPr>
              <a:t> đơn </a:t>
            </a:r>
            <a:r>
              <a:rPr lang="vi-VN" sz="2133" dirty="0" err="1">
                <a:solidFill>
                  <a:schemeClr val="bg1"/>
                </a:solidFill>
              </a:rPr>
              <a:t>lẻ</a:t>
            </a:r>
            <a:r>
              <a:rPr lang="vi-VN" sz="2133" dirty="0">
                <a:solidFill>
                  <a:schemeClr val="bg1"/>
                </a:solidFill>
              </a:rPr>
              <a:t>: </a:t>
            </a:r>
            <a:r>
              <a:rPr lang="vi-VN" sz="2133" dirty="0" err="1">
                <a:solidFill>
                  <a:schemeClr val="bg1"/>
                </a:solidFill>
              </a:rPr>
              <a:t>Giúp</a:t>
            </a:r>
            <a:r>
              <a:rPr lang="vi-VN" sz="2133" dirty="0">
                <a:solidFill>
                  <a:schemeClr val="bg1"/>
                </a:solidFill>
              </a:rPr>
              <a:t> </a:t>
            </a:r>
            <a:r>
              <a:rPr lang="vi-VN" sz="2133" dirty="0" err="1">
                <a:solidFill>
                  <a:schemeClr val="bg1"/>
                </a:solidFill>
              </a:rPr>
              <a:t>tập</a:t>
            </a:r>
            <a:r>
              <a:rPr lang="vi-VN" sz="2133" dirty="0">
                <a:solidFill>
                  <a:schemeClr val="bg1"/>
                </a:solidFill>
              </a:rPr>
              <a:t> trung hơn </a:t>
            </a:r>
            <a:r>
              <a:rPr lang="vi-VN" sz="2133" dirty="0" err="1">
                <a:solidFill>
                  <a:schemeClr val="bg1"/>
                </a:solidFill>
              </a:rPr>
              <a:t>vào</a:t>
            </a:r>
            <a:r>
              <a:rPr lang="vi-VN" sz="2133" dirty="0">
                <a:solidFill>
                  <a:schemeClr val="bg1"/>
                </a:solidFill>
              </a:rPr>
              <a:t> </a:t>
            </a:r>
            <a:r>
              <a:rPr lang="vi-VN" sz="2133" dirty="0" err="1">
                <a:solidFill>
                  <a:schemeClr val="bg1"/>
                </a:solidFill>
              </a:rPr>
              <a:t>các</a:t>
            </a:r>
            <a:r>
              <a:rPr lang="vi-VN" sz="2133" dirty="0">
                <a:solidFill>
                  <a:schemeClr val="bg1"/>
                </a:solidFill>
              </a:rPr>
              <a:t> </a:t>
            </a:r>
            <a:r>
              <a:rPr lang="vi-VN" sz="2133" dirty="0" err="1">
                <a:solidFill>
                  <a:schemeClr val="bg1"/>
                </a:solidFill>
              </a:rPr>
              <a:t>code</a:t>
            </a:r>
            <a:r>
              <a:rPr lang="vi-VN" sz="2133" dirty="0">
                <a:solidFill>
                  <a:schemeClr val="bg1"/>
                </a:solidFill>
              </a:rPr>
              <a:t> </a:t>
            </a:r>
            <a:r>
              <a:rPr lang="vi-VN" sz="2133" dirty="0" err="1">
                <a:solidFill>
                  <a:schemeClr val="bg1"/>
                </a:solidFill>
              </a:rPr>
              <a:t>bậc</a:t>
            </a:r>
            <a:r>
              <a:rPr lang="vi-VN" sz="2133" dirty="0">
                <a:solidFill>
                  <a:schemeClr val="bg1"/>
                </a:solidFill>
              </a:rPr>
              <a:t> cao ở </a:t>
            </a:r>
            <a:r>
              <a:rPr lang="vi-VN" sz="2133" b="1" dirty="0" err="1">
                <a:solidFill>
                  <a:schemeClr val="bg1"/>
                </a:solidFill>
              </a:rPr>
              <a:t>Abstraction</a:t>
            </a:r>
            <a:r>
              <a:rPr lang="vi-VN" sz="2133" dirty="0">
                <a:solidFill>
                  <a:schemeClr val="bg1"/>
                </a:solidFill>
              </a:rPr>
              <a:t> </a:t>
            </a:r>
            <a:r>
              <a:rPr lang="vi-VN" sz="2133" dirty="0" err="1">
                <a:solidFill>
                  <a:schemeClr val="bg1"/>
                </a:solidFill>
              </a:rPr>
              <a:t>và</a:t>
            </a:r>
            <a:r>
              <a:rPr lang="vi-VN" sz="2133" dirty="0">
                <a:solidFill>
                  <a:schemeClr val="bg1"/>
                </a:solidFill>
              </a:rPr>
              <a:t> </a:t>
            </a:r>
            <a:r>
              <a:rPr lang="vi-VN" sz="2133" dirty="0" err="1">
                <a:solidFill>
                  <a:schemeClr val="bg1"/>
                </a:solidFill>
              </a:rPr>
              <a:t>các</a:t>
            </a:r>
            <a:r>
              <a:rPr lang="vi-VN" sz="2133" dirty="0">
                <a:solidFill>
                  <a:schemeClr val="bg1"/>
                </a:solidFill>
              </a:rPr>
              <a:t> chi </a:t>
            </a:r>
            <a:r>
              <a:rPr lang="vi-VN" sz="2133" dirty="0" err="1">
                <a:solidFill>
                  <a:schemeClr val="bg1"/>
                </a:solidFill>
              </a:rPr>
              <a:t>tiết</a:t>
            </a:r>
            <a:r>
              <a:rPr lang="vi-VN" sz="2133" dirty="0">
                <a:solidFill>
                  <a:schemeClr val="bg1"/>
                </a:solidFill>
              </a:rPr>
              <a:t> </a:t>
            </a:r>
            <a:r>
              <a:rPr lang="vi-VN" sz="2133" dirty="0" err="1">
                <a:solidFill>
                  <a:schemeClr val="bg1"/>
                </a:solidFill>
              </a:rPr>
              <a:t>nền</a:t>
            </a:r>
            <a:r>
              <a:rPr lang="vi-VN" sz="2133" dirty="0">
                <a:solidFill>
                  <a:schemeClr val="bg1"/>
                </a:solidFill>
              </a:rPr>
              <a:t> </a:t>
            </a:r>
            <a:r>
              <a:rPr lang="vi-VN" sz="2133" dirty="0" err="1">
                <a:solidFill>
                  <a:schemeClr val="bg1"/>
                </a:solidFill>
              </a:rPr>
              <a:t>tảng</a:t>
            </a:r>
            <a:r>
              <a:rPr lang="vi-VN" sz="2133" dirty="0">
                <a:solidFill>
                  <a:schemeClr val="bg1"/>
                </a:solidFill>
              </a:rPr>
              <a:t> ở </a:t>
            </a:r>
            <a:r>
              <a:rPr lang="vi-VN" sz="2133" dirty="0" err="1">
                <a:solidFill>
                  <a:schemeClr val="bg1"/>
                </a:solidFill>
              </a:rPr>
              <a:t>các</a:t>
            </a:r>
            <a:r>
              <a:rPr lang="vi-VN" sz="2133" dirty="0">
                <a:solidFill>
                  <a:schemeClr val="bg1"/>
                </a:solidFill>
              </a:rPr>
              <a:t> </a:t>
            </a:r>
            <a:r>
              <a:rPr lang="vi-VN" sz="2133" b="1" dirty="0" err="1">
                <a:solidFill>
                  <a:schemeClr val="bg1"/>
                </a:solidFill>
              </a:rPr>
              <a:t>Implementation</a:t>
            </a:r>
            <a:r>
              <a:rPr lang="vi-VN" sz="2133" dirty="0">
                <a:solidFill>
                  <a:schemeClr val="bg1"/>
                </a:solidFill>
              </a:rPr>
              <a:t>.</a:t>
            </a:r>
            <a:endParaRPr sz="2133"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8"/>
          <p:cNvSpPr txBox="1">
            <a:spLocks noGrp="1"/>
          </p:cNvSpPr>
          <p:nvPr>
            <p:ph type="title"/>
          </p:nvPr>
        </p:nvSpPr>
        <p:spPr>
          <a:xfrm>
            <a:off x="719812" y="378829"/>
            <a:ext cx="10749200" cy="612640"/>
          </a:xfrm>
          <a:prstGeom prst="rect">
            <a:avLst/>
          </a:prstGeom>
          <a:noFill/>
          <a:ln>
            <a:noFill/>
          </a:ln>
        </p:spPr>
        <p:txBody>
          <a:bodyPr spcFirstLastPara="1" wrap="square" lIns="121868" tIns="121868" rIns="121868" bIns="121868" anchor="t" anchorCtr="0">
            <a:noAutofit/>
          </a:bodyPr>
          <a:lstStyle/>
          <a:p>
            <a:r>
              <a:rPr lang="vi-VN" sz="4266"/>
              <a:t>Nhược điểm</a:t>
            </a:r>
            <a:endParaRPr/>
          </a:p>
        </p:txBody>
      </p:sp>
      <p:sp>
        <p:nvSpPr>
          <p:cNvPr id="243" name="Google Shape;243;p18"/>
          <p:cNvSpPr txBox="1">
            <a:spLocks noGrp="1"/>
          </p:cNvSpPr>
          <p:nvPr>
            <p:ph type="subTitle" idx="2"/>
          </p:nvPr>
        </p:nvSpPr>
        <p:spPr>
          <a:xfrm>
            <a:off x="934175" y="1404922"/>
            <a:ext cx="10320512" cy="6008435"/>
          </a:xfrm>
          <a:prstGeom prst="rect">
            <a:avLst/>
          </a:prstGeom>
          <a:noFill/>
          <a:ln>
            <a:noFill/>
          </a:ln>
        </p:spPr>
        <p:txBody>
          <a:bodyPr spcFirstLastPara="1" wrap="square" lIns="121868" tIns="121868" rIns="121868" bIns="121868" anchor="t" anchorCtr="0">
            <a:noAutofit/>
          </a:bodyPr>
          <a:lstStyle/>
          <a:p>
            <a:pPr marL="609448" indent="-457086" algn="just">
              <a:spcBef>
                <a:spcPts val="1600"/>
              </a:spcBef>
            </a:pPr>
            <a:r>
              <a:rPr lang="vi-VN" sz="2133" dirty="0" err="1">
                <a:solidFill>
                  <a:schemeClr val="bg1"/>
                </a:solidFill>
              </a:rPr>
              <a:t>Khiến</a:t>
            </a:r>
            <a:r>
              <a:rPr lang="vi-VN" sz="2133" dirty="0">
                <a:solidFill>
                  <a:schemeClr val="bg1"/>
                </a:solidFill>
              </a:rPr>
              <a:t> cho </a:t>
            </a:r>
            <a:r>
              <a:rPr lang="vi-VN" sz="2133" dirty="0" err="1">
                <a:solidFill>
                  <a:schemeClr val="bg1"/>
                </a:solidFill>
              </a:rPr>
              <a:t>code</a:t>
            </a:r>
            <a:r>
              <a:rPr lang="vi-VN" sz="2133" dirty="0">
                <a:solidFill>
                  <a:schemeClr val="bg1"/>
                </a:solidFill>
              </a:rPr>
              <a:t> </a:t>
            </a:r>
            <a:r>
              <a:rPr lang="vi-VN" sz="2133" dirty="0" err="1">
                <a:solidFill>
                  <a:schemeClr val="bg1"/>
                </a:solidFill>
              </a:rPr>
              <a:t>phức</a:t>
            </a:r>
            <a:r>
              <a:rPr lang="vi-VN" sz="2133" dirty="0">
                <a:solidFill>
                  <a:schemeClr val="bg1"/>
                </a:solidFill>
              </a:rPr>
              <a:t> </a:t>
            </a:r>
            <a:r>
              <a:rPr lang="vi-VN" sz="2133" dirty="0" err="1">
                <a:solidFill>
                  <a:schemeClr val="bg1"/>
                </a:solidFill>
              </a:rPr>
              <a:t>tạp</a:t>
            </a:r>
            <a:r>
              <a:rPr lang="vi-VN" sz="2133" dirty="0">
                <a:solidFill>
                  <a:schemeClr val="bg1"/>
                </a:solidFill>
              </a:rPr>
              <a:t> hơn khi </a:t>
            </a:r>
            <a:r>
              <a:rPr lang="vi-VN" sz="2133" dirty="0" err="1">
                <a:solidFill>
                  <a:schemeClr val="bg1"/>
                </a:solidFill>
              </a:rPr>
              <a:t>áp</a:t>
            </a:r>
            <a:r>
              <a:rPr lang="vi-VN" sz="2133" dirty="0">
                <a:solidFill>
                  <a:schemeClr val="bg1"/>
                </a:solidFill>
              </a:rPr>
              <a:t> </a:t>
            </a:r>
            <a:r>
              <a:rPr lang="vi-VN" sz="2133" dirty="0" err="1">
                <a:solidFill>
                  <a:schemeClr val="bg1"/>
                </a:solidFill>
              </a:rPr>
              <a:t>dụng</a:t>
            </a:r>
            <a:r>
              <a:rPr lang="vi-VN" sz="2133" dirty="0">
                <a:solidFill>
                  <a:schemeClr val="bg1"/>
                </a:solidFill>
              </a:rPr>
              <a:t> </a:t>
            </a:r>
            <a:r>
              <a:rPr lang="vi-VN" sz="2133" dirty="0" err="1">
                <a:solidFill>
                  <a:schemeClr val="bg1"/>
                </a:solidFill>
              </a:rPr>
              <a:t>mẫu</a:t>
            </a:r>
            <a:r>
              <a:rPr lang="vi-VN" sz="2133" dirty="0">
                <a:solidFill>
                  <a:schemeClr val="bg1"/>
                </a:solidFill>
              </a:rPr>
              <a:t> </a:t>
            </a:r>
            <a:r>
              <a:rPr lang="vi-VN" sz="2133" dirty="0" err="1">
                <a:solidFill>
                  <a:schemeClr val="bg1"/>
                </a:solidFill>
              </a:rPr>
              <a:t>thiết</a:t>
            </a:r>
            <a:r>
              <a:rPr lang="vi-VN" sz="2133" dirty="0">
                <a:solidFill>
                  <a:schemeClr val="bg1"/>
                </a:solidFill>
              </a:rPr>
              <a:t> </a:t>
            </a:r>
            <a:r>
              <a:rPr lang="vi-VN" sz="2133" dirty="0" err="1">
                <a:solidFill>
                  <a:schemeClr val="bg1"/>
                </a:solidFill>
              </a:rPr>
              <a:t>kế</a:t>
            </a:r>
            <a:r>
              <a:rPr lang="vi-VN" sz="2133" dirty="0">
                <a:solidFill>
                  <a:schemeClr val="bg1"/>
                </a:solidFill>
              </a:rPr>
              <a:t> cho </a:t>
            </a:r>
            <a:r>
              <a:rPr lang="vi-VN" sz="2133" dirty="0" err="1">
                <a:solidFill>
                  <a:schemeClr val="bg1"/>
                </a:solidFill>
              </a:rPr>
              <a:t>các</a:t>
            </a:r>
            <a:r>
              <a:rPr lang="vi-VN" sz="2133" dirty="0">
                <a:solidFill>
                  <a:schemeClr val="bg1"/>
                </a:solidFill>
              </a:rPr>
              <a:t> </a:t>
            </a:r>
            <a:r>
              <a:rPr lang="vi-VN" sz="2133" dirty="0" err="1">
                <a:solidFill>
                  <a:schemeClr val="bg1"/>
                </a:solidFill>
              </a:rPr>
              <a:t>lớp</a:t>
            </a:r>
            <a:r>
              <a:rPr lang="vi-VN" sz="2133" dirty="0">
                <a:solidFill>
                  <a:schemeClr val="bg1"/>
                </a:solidFill>
              </a:rPr>
              <a:t> </a:t>
            </a:r>
            <a:r>
              <a:rPr lang="vi-VN" sz="2133" dirty="0" err="1">
                <a:solidFill>
                  <a:schemeClr val="bg1"/>
                </a:solidFill>
              </a:rPr>
              <a:t>có</a:t>
            </a:r>
            <a:r>
              <a:rPr lang="vi-VN" sz="2133" dirty="0">
                <a:solidFill>
                  <a:schemeClr val="bg1"/>
                </a:solidFill>
              </a:rPr>
              <a:t> </a:t>
            </a:r>
            <a:r>
              <a:rPr lang="vi-VN" sz="2133" dirty="0" err="1">
                <a:solidFill>
                  <a:schemeClr val="bg1"/>
                </a:solidFill>
              </a:rPr>
              <a:t>độ</a:t>
            </a:r>
            <a:r>
              <a:rPr lang="vi-VN" sz="2133" dirty="0">
                <a:solidFill>
                  <a:schemeClr val="bg1"/>
                </a:solidFill>
              </a:rPr>
              <a:t> </a:t>
            </a:r>
            <a:r>
              <a:rPr lang="vi-VN" sz="2133" dirty="0" err="1">
                <a:solidFill>
                  <a:schemeClr val="bg1"/>
                </a:solidFill>
              </a:rPr>
              <a:t>kết</a:t>
            </a:r>
            <a:r>
              <a:rPr lang="vi-VN" sz="2133" dirty="0">
                <a:solidFill>
                  <a:schemeClr val="bg1"/>
                </a:solidFill>
              </a:rPr>
              <a:t> </a:t>
            </a:r>
            <a:r>
              <a:rPr lang="vi-VN" sz="2133" dirty="0" err="1">
                <a:solidFill>
                  <a:schemeClr val="bg1"/>
                </a:solidFill>
              </a:rPr>
              <a:t>dính</a:t>
            </a:r>
            <a:r>
              <a:rPr lang="vi-VN" sz="2133" dirty="0">
                <a:solidFill>
                  <a:schemeClr val="bg1"/>
                </a:solidFill>
              </a:rPr>
              <a:t> cao</a:t>
            </a:r>
            <a:r>
              <a:rPr lang="vi-VN" sz="2133" dirty="0">
                <a:solidFill>
                  <a:schemeClr val="bg1"/>
                </a:solidFill>
                <a:latin typeface="Open Sans"/>
                <a:ea typeface="Open Sans"/>
                <a:cs typeface="Open Sans"/>
                <a:sym typeface="Open Sans"/>
              </a:rPr>
              <a:t>.</a:t>
            </a:r>
            <a:endParaRPr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914161" y="-442117"/>
            <a:ext cx="10360501" cy="1223963"/>
          </a:xfrm>
          <a:prstGeom prst="rect">
            <a:avLst/>
          </a:prstGeom>
          <a:noFill/>
          <a:ln>
            <a:noFill/>
          </a:ln>
        </p:spPr>
        <p:txBody>
          <a:bodyPr spcFirstLastPara="1" wrap="square" lIns="121875" tIns="60925" rIns="121875" bIns="60925" anchor="b" anchorCtr="0">
            <a:normAutofit/>
          </a:bodyPr>
          <a:lstStyle/>
          <a:p>
            <a:pPr marL="0" lvl="0" indent="0" algn="l" rtl="0">
              <a:lnSpc>
                <a:spcPct val="100000"/>
              </a:lnSpc>
              <a:spcBef>
                <a:spcPts val="0"/>
              </a:spcBef>
              <a:spcAft>
                <a:spcPts val="0"/>
              </a:spcAft>
              <a:buClr>
                <a:schemeClr val="accent1"/>
              </a:buClr>
              <a:buSzPts val="4000"/>
              <a:buFont typeface="Calibri"/>
              <a:buNone/>
            </a:pPr>
            <a:r>
              <a:rPr lang="vi-VN" sz="4000" b="1" i="1">
                <a:solidFill>
                  <a:schemeClr val="accent1"/>
                </a:solidFill>
                <a:latin typeface="Calibri"/>
                <a:ea typeface="Calibri"/>
                <a:cs typeface="Calibri"/>
                <a:sym typeface="Calibri"/>
              </a:rPr>
              <a:t>1. Khái niệm</a:t>
            </a:r>
            <a:endParaRPr sz="4000" b="1" i="1">
              <a:solidFill>
                <a:schemeClr val="accent1"/>
              </a:solidFill>
              <a:latin typeface="Calibri"/>
              <a:ea typeface="Calibri"/>
              <a:cs typeface="Calibri"/>
              <a:sym typeface="Calibri"/>
            </a:endParaRPr>
          </a:p>
        </p:txBody>
      </p:sp>
      <p:sp>
        <p:nvSpPr>
          <p:cNvPr id="119" name="Google Shape;119;p3"/>
          <p:cNvSpPr txBox="1">
            <a:spLocks noGrp="1"/>
          </p:cNvSpPr>
          <p:nvPr>
            <p:ph type="body" idx="1"/>
          </p:nvPr>
        </p:nvSpPr>
        <p:spPr>
          <a:xfrm>
            <a:off x="1065212" y="1066800"/>
            <a:ext cx="10360501" cy="4470403"/>
          </a:xfrm>
          <a:prstGeom prst="rect">
            <a:avLst/>
          </a:prstGeom>
          <a:noFill/>
          <a:ln>
            <a:noFill/>
          </a:ln>
        </p:spPr>
        <p:txBody>
          <a:bodyPr spcFirstLastPara="1" wrap="square" lIns="121875" tIns="60925" rIns="121875" bIns="60925" anchor="t" anchorCtr="0">
            <a:noAutofit/>
          </a:bodyPr>
          <a:lstStyle/>
          <a:p>
            <a:pPr marL="304800" lvl="0" indent="-304800" algn="l" rtl="0">
              <a:lnSpc>
                <a:spcPct val="100000"/>
              </a:lnSpc>
              <a:spcBef>
                <a:spcPts val="0"/>
              </a:spcBef>
              <a:spcAft>
                <a:spcPts val="0"/>
              </a:spcAft>
              <a:buSzPts val="3200"/>
              <a:buFont typeface="Calibri"/>
              <a:buChar char="-"/>
            </a:pPr>
            <a:r>
              <a:rPr lang="vi-VN" sz="3200" b="1" i="1">
                <a:latin typeface="Calibri"/>
                <a:ea typeface="Calibri"/>
                <a:cs typeface="Calibri"/>
                <a:sym typeface="Calibri"/>
              </a:rPr>
              <a:t>Tên: </a:t>
            </a:r>
            <a:r>
              <a:rPr lang="vi-VN" sz="3200">
                <a:latin typeface="Calibri"/>
                <a:ea typeface="Calibri"/>
                <a:cs typeface="Calibri"/>
                <a:sym typeface="Calibri"/>
              </a:rPr>
              <a:t>Decorator Pattern </a:t>
            </a:r>
            <a:endParaRPr/>
          </a:p>
          <a:p>
            <a:pPr marL="304800" lvl="0" indent="-304800" algn="l" rtl="0">
              <a:lnSpc>
                <a:spcPct val="100000"/>
              </a:lnSpc>
              <a:spcBef>
                <a:spcPts val="1600"/>
              </a:spcBef>
              <a:spcAft>
                <a:spcPts val="0"/>
              </a:spcAft>
              <a:buSzPts val="3200"/>
              <a:buFont typeface="Calibri"/>
              <a:buChar char="-"/>
            </a:pPr>
            <a:r>
              <a:rPr lang="vi-VN" sz="3200" b="1" i="1">
                <a:latin typeface="Calibri"/>
                <a:ea typeface="Calibri"/>
                <a:cs typeface="Calibri"/>
                <a:sym typeface="Calibri"/>
              </a:rPr>
              <a:t>Phân loại: </a:t>
            </a:r>
            <a:r>
              <a:rPr lang="vi-VN" sz="3200">
                <a:latin typeface="Calibri"/>
                <a:ea typeface="Calibri"/>
                <a:cs typeface="Calibri"/>
                <a:sym typeface="Calibri"/>
              </a:rPr>
              <a:t>Là mẫu thiết kế thuộc nhóm Structural Design Pattern.</a:t>
            </a:r>
            <a:endParaRPr/>
          </a:p>
          <a:p>
            <a:pPr marL="304800" lvl="0" indent="-304800" algn="l" rtl="0">
              <a:lnSpc>
                <a:spcPct val="100000"/>
              </a:lnSpc>
              <a:spcBef>
                <a:spcPts val="1600"/>
              </a:spcBef>
              <a:spcAft>
                <a:spcPts val="0"/>
              </a:spcAft>
              <a:buSzPts val="3200"/>
              <a:buFont typeface="Calibri"/>
              <a:buChar char="-"/>
            </a:pPr>
            <a:r>
              <a:rPr lang="vi-VN" sz="3200" b="1" i="1">
                <a:latin typeface="Calibri"/>
                <a:ea typeface="Calibri"/>
                <a:cs typeface="Calibri"/>
                <a:sym typeface="Calibri"/>
              </a:rPr>
              <a:t>Mục đích:</a:t>
            </a:r>
            <a:r>
              <a:rPr lang="vi-VN" sz="3200">
                <a:latin typeface="Calibri"/>
                <a:ea typeface="Calibri"/>
                <a:cs typeface="Calibri"/>
                <a:sym typeface="Calibri"/>
              </a:rPr>
              <a:t> cho phép người dùng thêm chức năng mới vào đối tượng hiện tại mà không muốn ảnh hưởng đến các đối tượng khác. Kiểu thiết kế này có cấu trúc hoạt động như một lớp bao bọc (wrap) cho lớp hiện có. Mỗi khi cần thêm tính năng mới, đối tượng hiện có được wrap trong một đối tượng mới (decorator class).</a:t>
            </a:r>
            <a:endParaRPr/>
          </a:p>
          <a:p>
            <a:pPr marL="304800" lvl="0" indent="-304800" algn="l" rtl="0">
              <a:lnSpc>
                <a:spcPct val="100000"/>
              </a:lnSpc>
              <a:spcBef>
                <a:spcPts val="1600"/>
              </a:spcBef>
              <a:spcAft>
                <a:spcPts val="0"/>
              </a:spcAft>
              <a:buSzPts val="3200"/>
              <a:buFont typeface="Calibri"/>
              <a:buChar char="-"/>
            </a:pPr>
            <a:r>
              <a:rPr lang="vi-VN" sz="3200" b="1" i="1">
                <a:latin typeface="Calibri"/>
                <a:ea typeface="Calibri"/>
                <a:cs typeface="Calibri"/>
                <a:sym typeface="Calibri"/>
              </a:rPr>
              <a:t>Tên gọi khác: </a:t>
            </a:r>
            <a:r>
              <a:rPr lang="vi-VN" sz="3200">
                <a:latin typeface="Calibri"/>
                <a:ea typeface="Calibri"/>
                <a:cs typeface="Calibri"/>
                <a:sym typeface="Calibri"/>
              </a:rPr>
              <a:t>Wrapper hay Smart Proxy</a:t>
            </a:r>
            <a:endParaRPr/>
          </a:p>
        </p:txBody>
      </p:sp>
      <p:cxnSp>
        <p:nvCxnSpPr>
          <p:cNvPr id="120" name="Google Shape;120;p3"/>
          <p:cNvCxnSpPr/>
          <p:nvPr/>
        </p:nvCxnSpPr>
        <p:spPr>
          <a:xfrm>
            <a:off x="836612" y="801357"/>
            <a:ext cx="11352213"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9"/>
          <p:cNvSpPr txBox="1">
            <a:spLocks noGrp="1"/>
          </p:cNvSpPr>
          <p:nvPr>
            <p:ph type="title"/>
          </p:nvPr>
        </p:nvSpPr>
        <p:spPr>
          <a:xfrm>
            <a:off x="2549302" y="3015225"/>
            <a:ext cx="7090153" cy="1768739"/>
          </a:xfrm>
          <a:prstGeom prst="rect">
            <a:avLst/>
          </a:prstGeom>
          <a:noFill/>
          <a:ln>
            <a:noFill/>
          </a:ln>
        </p:spPr>
        <p:txBody>
          <a:bodyPr spcFirstLastPara="1" wrap="square" lIns="121868" tIns="121868" rIns="121868" bIns="121868" anchor="ctr" anchorCtr="0">
            <a:noAutofit/>
          </a:bodyPr>
          <a:lstStyle/>
          <a:p>
            <a:r>
              <a:rPr lang="vi-VN" dirty="0" err="1"/>
              <a:t>Demo</a:t>
            </a:r>
            <a:endParaRPr dirty="0"/>
          </a:p>
        </p:txBody>
      </p:sp>
      <p:sp>
        <p:nvSpPr>
          <p:cNvPr id="249" name="Google Shape;249;p19"/>
          <p:cNvSpPr txBox="1">
            <a:spLocks noGrp="1"/>
          </p:cNvSpPr>
          <p:nvPr>
            <p:ph type="title" idx="2"/>
          </p:nvPr>
        </p:nvSpPr>
        <p:spPr>
          <a:xfrm>
            <a:off x="4139721" y="1553389"/>
            <a:ext cx="3909382" cy="1304060"/>
          </a:xfrm>
          <a:prstGeom prst="rect">
            <a:avLst/>
          </a:prstGeom>
          <a:noFill/>
          <a:ln>
            <a:noFill/>
          </a:ln>
        </p:spPr>
        <p:txBody>
          <a:bodyPr spcFirstLastPara="1" wrap="square" lIns="121868" tIns="121868" rIns="121868" bIns="121868" anchor="ctr" anchorCtr="0">
            <a:noAutofit/>
          </a:bodyPr>
          <a:lstStyle/>
          <a:p>
            <a:r>
              <a:rPr lang="vi-VN"/>
              <a:t>05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1"/>
          <p:cNvSpPr txBox="1">
            <a:spLocks noGrp="1"/>
          </p:cNvSpPr>
          <p:nvPr>
            <p:ph type="title"/>
          </p:nvPr>
        </p:nvSpPr>
        <p:spPr>
          <a:xfrm>
            <a:off x="719812" y="378829"/>
            <a:ext cx="10749200" cy="612640"/>
          </a:xfrm>
          <a:prstGeom prst="rect">
            <a:avLst/>
          </a:prstGeom>
          <a:noFill/>
          <a:ln>
            <a:noFill/>
          </a:ln>
        </p:spPr>
        <p:txBody>
          <a:bodyPr spcFirstLastPara="1" wrap="square" lIns="121868" tIns="121868" rIns="121868" bIns="121868" anchor="t" anchorCtr="0">
            <a:noAutofit/>
          </a:bodyPr>
          <a:lstStyle/>
          <a:p>
            <a:r>
              <a:rPr lang="vi-VN" sz="4266"/>
              <a:t>Cách cài đặt</a:t>
            </a:r>
            <a:endParaRPr/>
          </a:p>
        </p:txBody>
      </p:sp>
      <p:sp>
        <p:nvSpPr>
          <p:cNvPr id="255" name="Google Shape;255;p21"/>
          <p:cNvSpPr txBox="1">
            <a:spLocks noGrp="1"/>
          </p:cNvSpPr>
          <p:nvPr>
            <p:ph type="subTitle" idx="2"/>
          </p:nvPr>
        </p:nvSpPr>
        <p:spPr>
          <a:xfrm>
            <a:off x="934174" y="1235206"/>
            <a:ext cx="10534837" cy="6177991"/>
          </a:xfrm>
          <a:prstGeom prst="rect">
            <a:avLst/>
          </a:prstGeom>
          <a:noFill/>
          <a:ln>
            <a:noFill/>
          </a:ln>
        </p:spPr>
        <p:txBody>
          <a:bodyPr spcFirstLastPara="1" wrap="square" lIns="121868" tIns="121868" rIns="121868" bIns="121868" anchor="t" anchorCtr="0">
            <a:noAutofit/>
          </a:bodyPr>
          <a:lstStyle/>
          <a:p>
            <a:pPr marL="609448" indent="-474015">
              <a:spcBef>
                <a:spcPts val="1600"/>
              </a:spcBef>
              <a:buSzPts val="1600"/>
              <a:buAutoNum type="arabicPeriod"/>
            </a:pPr>
            <a:r>
              <a:rPr lang="vi-VN" sz="2133" dirty="0" err="1">
                <a:solidFill>
                  <a:schemeClr val="bg1"/>
                </a:solidFill>
              </a:rPr>
              <a:t>Xác</a:t>
            </a:r>
            <a:r>
              <a:rPr lang="vi-VN" sz="2133" dirty="0">
                <a:solidFill>
                  <a:schemeClr val="bg1"/>
                </a:solidFill>
              </a:rPr>
              <a:t> </a:t>
            </a:r>
            <a:r>
              <a:rPr lang="vi-VN" sz="2133" dirty="0" err="1">
                <a:solidFill>
                  <a:schemeClr val="bg1"/>
                </a:solidFill>
              </a:rPr>
              <a:t>định</a:t>
            </a:r>
            <a:r>
              <a:rPr lang="vi-VN" sz="2133" dirty="0">
                <a:solidFill>
                  <a:schemeClr val="bg1"/>
                </a:solidFill>
              </a:rPr>
              <a:t> </a:t>
            </a:r>
            <a:r>
              <a:rPr lang="vi-VN" sz="2133" dirty="0" err="1">
                <a:solidFill>
                  <a:schemeClr val="bg1"/>
                </a:solidFill>
              </a:rPr>
              <a:t>các</a:t>
            </a:r>
            <a:r>
              <a:rPr lang="vi-VN" sz="2133" dirty="0">
                <a:solidFill>
                  <a:schemeClr val="bg1"/>
                </a:solidFill>
              </a:rPr>
              <a:t> </a:t>
            </a:r>
            <a:r>
              <a:rPr lang="vi-VN" sz="2133" dirty="0" err="1">
                <a:solidFill>
                  <a:schemeClr val="bg1"/>
                </a:solidFill>
              </a:rPr>
              <a:t>chiều</a:t>
            </a:r>
            <a:r>
              <a:rPr lang="vi-VN" sz="2133" dirty="0">
                <a:solidFill>
                  <a:schemeClr val="bg1"/>
                </a:solidFill>
              </a:rPr>
              <a:t> </a:t>
            </a:r>
            <a:r>
              <a:rPr lang="vi-VN" sz="2133" dirty="0" err="1">
                <a:solidFill>
                  <a:schemeClr val="bg1"/>
                </a:solidFill>
              </a:rPr>
              <a:t>phát</a:t>
            </a:r>
            <a:r>
              <a:rPr lang="vi-VN" sz="2133" dirty="0">
                <a:solidFill>
                  <a:schemeClr val="bg1"/>
                </a:solidFill>
              </a:rPr>
              <a:t> </a:t>
            </a:r>
            <a:r>
              <a:rPr lang="vi-VN" sz="2133" dirty="0" err="1">
                <a:solidFill>
                  <a:schemeClr val="bg1"/>
                </a:solidFill>
              </a:rPr>
              <a:t>triển</a:t>
            </a:r>
            <a:r>
              <a:rPr lang="vi-VN" sz="2133" dirty="0">
                <a:solidFill>
                  <a:schemeClr val="bg1"/>
                </a:solidFill>
              </a:rPr>
              <a:t> trong </a:t>
            </a:r>
            <a:r>
              <a:rPr lang="vi-VN" sz="2133" dirty="0" err="1">
                <a:solidFill>
                  <a:schemeClr val="bg1"/>
                </a:solidFill>
              </a:rPr>
              <a:t>lớp</a:t>
            </a:r>
            <a:r>
              <a:rPr lang="vi-VN" sz="2133" dirty="0">
                <a:solidFill>
                  <a:schemeClr val="bg1"/>
                </a:solidFill>
              </a:rPr>
              <a:t> </a:t>
            </a:r>
            <a:r>
              <a:rPr lang="vi-VN" sz="2133" dirty="0" err="1">
                <a:solidFill>
                  <a:schemeClr val="bg1"/>
                </a:solidFill>
              </a:rPr>
              <a:t>của</a:t>
            </a:r>
            <a:r>
              <a:rPr lang="vi-VN" sz="2133" dirty="0">
                <a:solidFill>
                  <a:schemeClr val="bg1"/>
                </a:solidFill>
              </a:rPr>
              <a:t> </a:t>
            </a:r>
            <a:r>
              <a:rPr lang="vi-VN" sz="2133" dirty="0" err="1">
                <a:solidFill>
                  <a:schemeClr val="bg1"/>
                </a:solidFill>
              </a:rPr>
              <a:t>bạn</a:t>
            </a:r>
            <a:r>
              <a:rPr lang="vi-VN" sz="2133" dirty="0">
                <a:solidFill>
                  <a:schemeClr val="bg1"/>
                </a:solidFill>
              </a:rPr>
              <a:t>. </a:t>
            </a:r>
            <a:r>
              <a:rPr lang="vi-VN" sz="2133" dirty="0" err="1">
                <a:solidFill>
                  <a:schemeClr val="bg1"/>
                </a:solidFill>
              </a:rPr>
              <a:t>Các</a:t>
            </a:r>
            <a:r>
              <a:rPr lang="vi-VN" sz="2133" dirty="0">
                <a:solidFill>
                  <a:schemeClr val="bg1"/>
                </a:solidFill>
              </a:rPr>
              <a:t> </a:t>
            </a:r>
            <a:r>
              <a:rPr lang="vi-VN" sz="2133" dirty="0" err="1">
                <a:solidFill>
                  <a:schemeClr val="bg1"/>
                </a:solidFill>
              </a:rPr>
              <a:t>nội</a:t>
            </a:r>
            <a:r>
              <a:rPr lang="vi-VN" sz="2133" dirty="0">
                <a:solidFill>
                  <a:schemeClr val="bg1"/>
                </a:solidFill>
              </a:rPr>
              <a:t> dung </a:t>
            </a:r>
            <a:r>
              <a:rPr lang="vi-VN" sz="2133" dirty="0" err="1">
                <a:solidFill>
                  <a:schemeClr val="bg1"/>
                </a:solidFill>
              </a:rPr>
              <a:t>độc</a:t>
            </a:r>
            <a:r>
              <a:rPr lang="vi-VN" sz="2133" dirty="0">
                <a:solidFill>
                  <a:schemeClr val="bg1"/>
                </a:solidFill>
              </a:rPr>
              <a:t> </a:t>
            </a:r>
            <a:r>
              <a:rPr lang="vi-VN" sz="2133" dirty="0" err="1">
                <a:solidFill>
                  <a:schemeClr val="bg1"/>
                </a:solidFill>
              </a:rPr>
              <a:t>lập</a:t>
            </a:r>
            <a:r>
              <a:rPr lang="vi-VN" sz="2133" dirty="0">
                <a:solidFill>
                  <a:schemeClr val="bg1"/>
                </a:solidFill>
              </a:rPr>
              <a:t> </a:t>
            </a:r>
            <a:r>
              <a:rPr lang="vi-VN" sz="2133" dirty="0" err="1">
                <a:solidFill>
                  <a:schemeClr val="bg1"/>
                </a:solidFill>
              </a:rPr>
              <a:t>có</a:t>
            </a:r>
            <a:r>
              <a:rPr lang="vi-VN" sz="2133" dirty="0">
                <a:solidFill>
                  <a:schemeClr val="bg1"/>
                </a:solidFill>
              </a:rPr>
              <a:t> </a:t>
            </a:r>
            <a:r>
              <a:rPr lang="vi-VN" sz="2133" dirty="0" err="1">
                <a:solidFill>
                  <a:schemeClr val="bg1"/>
                </a:solidFill>
              </a:rPr>
              <a:t>thể</a:t>
            </a:r>
            <a:r>
              <a:rPr lang="vi-VN" sz="2133" dirty="0">
                <a:solidFill>
                  <a:schemeClr val="bg1"/>
                </a:solidFill>
              </a:rPr>
              <a:t> </a:t>
            </a:r>
            <a:r>
              <a:rPr lang="vi-VN" sz="2133" dirty="0" err="1">
                <a:solidFill>
                  <a:schemeClr val="bg1"/>
                </a:solidFill>
              </a:rPr>
              <a:t>là</a:t>
            </a:r>
            <a:r>
              <a:rPr lang="vi-VN" sz="2133" dirty="0">
                <a:solidFill>
                  <a:schemeClr val="bg1"/>
                </a:solidFill>
              </a:rPr>
              <a:t>: </a:t>
            </a:r>
            <a:r>
              <a:rPr lang="vi-VN" sz="2133" dirty="0" err="1">
                <a:solidFill>
                  <a:schemeClr val="bg1"/>
                </a:solidFill>
              </a:rPr>
              <a:t>abstraction</a:t>
            </a:r>
            <a:r>
              <a:rPr lang="vi-VN" sz="2133" dirty="0">
                <a:solidFill>
                  <a:schemeClr val="bg1"/>
                </a:solidFill>
              </a:rPr>
              <a:t>/</a:t>
            </a:r>
            <a:r>
              <a:rPr lang="vi-VN" sz="2133" dirty="0" err="1">
                <a:solidFill>
                  <a:schemeClr val="bg1"/>
                </a:solidFill>
              </a:rPr>
              <a:t>platform</a:t>
            </a:r>
            <a:r>
              <a:rPr lang="vi-VN" sz="2133" dirty="0">
                <a:solidFill>
                  <a:schemeClr val="bg1"/>
                </a:solidFill>
              </a:rPr>
              <a:t>, </a:t>
            </a:r>
            <a:r>
              <a:rPr lang="vi-VN" sz="2133" dirty="0" err="1">
                <a:solidFill>
                  <a:schemeClr val="bg1"/>
                </a:solidFill>
              </a:rPr>
              <a:t>domain</a:t>
            </a:r>
            <a:r>
              <a:rPr lang="vi-VN" sz="2133" dirty="0">
                <a:solidFill>
                  <a:schemeClr val="bg1"/>
                </a:solidFill>
              </a:rPr>
              <a:t>/</a:t>
            </a:r>
            <a:r>
              <a:rPr lang="vi-VN" sz="2133" dirty="0" err="1">
                <a:solidFill>
                  <a:schemeClr val="bg1"/>
                </a:solidFill>
              </a:rPr>
              <a:t>infrastructure</a:t>
            </a:r>
            <a:r>
              <a:rPr lang="vi-VN" sz="2133" dirty="0">
                <a:solidFill>
                  <a:schemeClr val="bg1"/>
                </a:solidFill>
              </a:rPr>
              <a:t>, </a:t>
            </a:r>
            <a:r>
              <a:rPr lang="vi-VN" sz="2133" dirty="0" err="1">
                <a:solidFill>
                  <a:schemeClr val="bg1"/>
                </a:solidFill>
              </a:rPr>
              <a:t>front-end</a:t>
            </a:r>
            <a:r>
              <a:rPr lang="vi-VN" sz="2133" dirty="0">
                <a:solidFill>
                  <a:schemeClr val="bg1"/>
                </a:solidFill>
              </a:rPr>
              <a:t>/</a:t>
            </a:r>
            <a:r>
              <a:rPr lang="vi-VN" sz="2133" dirty="0" err="1">
                <a:solidFill>
                  <a:schemeClr val="bg1"/>
                </a:solidFill>
              </a:rPr>
              <a:t>back-end</a:t>
            </a:r>
            <a:r>
              <a:rPr lang="vi-VN" sz="2133" dirty="0">
                <a:solidFill>
                  <a:schemeClr val="bg1"/>
                </a:solidFill>
              </a:rPr>
              <a:t>, </a:t>
            </a:r>
            <a:r>
              <a:rPr lang="vi-VN" sz="2133" dirty="0" err="1">
                <a:solidFill>
                  <a:schemeClr val="bg1"/>
                </a:solidFill>
              </a:rPr>
              <a:t>or</a:t>
            </a:r>
            <a:r>
              <a:rPr lang="vi-VN" sz="2133" dirty="0">
                <a:solidFill>
                  <a:schemeClr val="bg1"/>
                </a:solidFill>
              </a:rPr>
              <a:t> </a:t>
            </a:r>
            <a:r>
              <a:rPr lang="vi-VN" sz="2133" dirty="0" err="1">
                <a:solidFill>
                  <a:schemeClr val="bg1"/>
                </a:solidFill>
              </a:rPr>
              <a:t>interface</a:t>
            </a:r>
            <a:r>
              <a:rPr lang="vi-VN" sz="2133" dirty="0">
                <a:solidFill>
                  <a:schemeClr val="bg1"/>
                </a:solidFill>
              </a:rPr>
              <a:t>/</a:t>
            </a:r>
            <a:r>
              <a:rPr lang="vi-VN" sz="2133" dirty="0" err="1">
                <a:solidFill>
                  <a:schemeClr val="bg1"/>
                </a:solidFill>
              </a:rPr>
              <a:t>implementation</a:t>
            </a:r>
            <a:endParaRPr sz="2133" dirty="0">
              <a:solidFill>
                <a:schemeClr val="bg1"/>
              </a:solidFill>
            </a:endParaRPr>
          </a:p>
          <a:p>
            <a:pPr marL="609448" indent="-474015">
              <a:spcBef>
                <a:spcPts val="1600"/>
              </a:spcBef>
              <a:buSzPts val="1600"/>
              <a:buAutoNum type="arabicPeriod"/>
            </a:pPr>
            <a:r>
              <a:rPr lang="vi-VN" sz="2133" dirty="0" err="1">
                <a:solidFill>
                  <a:schemeClr val="bg1"/>
                </a:solidFill>
              </a:rPr>
              <a:t>Định</a:t>
            </a:r>
            <a:r>
              <a:rPr lang="vi-VN" sz="2133" dirty="0">
                <a:solidFill>
                  <a:schemeClr val="bg1"/>
                </a:solidFill>
              </a:rPr>
              <a:t> </a:t>
            </a:r>
            <a:r>
              <a:rPr lang="vi-VN" sz="2133" dirty="0" err="1">
                <a:solidFill>
                  <a:schemeClr val="bg1"/>
                </a:solidFill>
              </a:rPr>
              <a:t>nghĩa</a:t>
            </a:r>
            <a:r>
              <a:rPr lang="vi-VN" sz="2133" dirty="0">
                <a:solidFill>
                  <a:schemeClr val="bg1"/>
                </a:solidFill>
              </a:rPr>
              <a:t> </a:t>
            </a:r>
            <a:r>
              <a:rPr lang="vi-VN" sz="2133" dirty="0" err="1">
                <a:solidFill>
                  <a:schemeClr val="bg1"/>
                </a:solidFill>
              </a:rPr>
              <a:t>các</a:t>
            </a:r>
            <a:r>
              <a:rPr lang="vi-VN" sz="2133" dirty="0">
                <a:solidFill>
                  <a:schemeClr val="bg1"/>
                </a:solidFill>
              </a:rPr>
              <a:t> phương </a:t>
            </a:r>
            <a:r>
              <a:rPr lang="vi-VN" sz="2133" dirty="0" err="1">
                <a:solidFill>
                  <a:schemeClr val="bg1"/>
                </a:solidFill>
              </a:rPr>
              <a:t>thức</a:t>
            </a:r>
            <a:r>
              <a:rPr lang="vi-VN" sz="2133" dirty="0">
                <a:solidFill>
                  <a:schemeClr val="bg1"/>
                </a:solidFill>
              </a:rPr>
              <a:t> </a:t>
            </a:r>
            <a:r>
              <a:rPr lang="vi-VN" sz="2133" dirty="0" err="1">
                <a:solidFill>
                  <a:schemeClr val="bg1"/>
                </a:solidFill>
              </a:rPr>
              <a:t>mà</a:t>
            </a:r>
            <a:r>
              <a:rPr lang="vi-VN" sz="2133" dirty="0">
                <a:solidFill>
                  <a:schemeClr val="bg1"/>
                </a:solidFill>
              </a:rPr>
              <a:t> </a:t>
            </a:r>
            <a:r>
              <a:rPr lang="vi-VN" sz="2133" b="1" dirty="0" err="1">
                <a:solidFill>
                  <a:schemeClr val="bg1"/>
                </a:solidFill>
              </a:rPr>
              <a:t>Client</a:t>
            </a:r>
            <a:r>
              <a:rPr lang="vi-VN" sz="2133" dirty="0">
                <a:solidFill>
                  <a:schemeClr val="bg1"/>
                </a:solidFill>
              </a:rPr>
              <a:t> </a:t>
            </a:r>
            <a:r>
              <a:rPr lang="vi-VN" sz="2133" dirty="0" err="1">
                <a:solidFill>
                  <a:schemeClr val="bg1"/>
                </a:solidFill>
              </a:rPr>
              <a:t>cần</a:t>
            </a:r>
            <a:r>
              <a:rPr lang="vi-VN" sz="2133" dirty="0">
                <a:solidFill>
                  <a:schemeClr val="bg1"/>
                </a:solidFill>
              </a:rPr>
              <a:t> ở </a:t>
            </a:r>
            <a:r>
              <a:rPr lang="vi-VN" sz="2133" b="1" dirty="0" err="1">
                <a:solidFill>
                  <a:schemeClr val="bg1"/>
                </a:solidFill>
              </a:rPr>
              <a:t>Abstraction</a:t>
            </a:r>
            <a:r>
              <a:rPr lang="vi-VN" sz="2133" dirty="0">
                <a:solidFill>
                  <a:schemeClr val="bg1"/>
                </a:solidFill>
              </a:rPr>
              <a:t>.</a:t>
            </a:r>
            <a:endParaRPr sz="2133" dirty="0">
              <a:solidFill>
                <a:schemeClr val="bg1"/>
              </a:solidFill>
            </a:endParaRPr>
          </a:p>
          <a:p>
            <a:pPr marL="609448" indent="-474015">
              <a:spcBef>
                <a:spcPts val="1600"/>
              </a:spcBef>
              <a:buSzPts val="1600"/>
              <a:buAutoNum type="arabicPeriod"/>
            </a:pPr>
            <a:r>
              <a:rPr lang="vi-VN" sz="2133" dirty="0" err="1">
                <a:solidFill>
                  <a:schemeClr val="bg1"/>
                </a:solidFill>
              </a:rPr>
              <a:t>Xác</a:t>
            </a:r>
            <a:r>
              <a:rPr lang="vi-VN" sz="2133" dirty="0">
                <a:solidFill>
                  <a:schemeClr val="bg1"/>
                </a:solidFill>
              </a:rPr>
              <a:t> </a:t>
            </a:r>
            <a:r>
              <a:rPr lang="vi-VN" sz="2133" dirty="0" err="1">
                <a:solidFill>
                  <a:schemeClr val="bg1"/>
                </a:solidFill>
              </a:rPr>
              <a:t>định</a:t>
            </a:r>
            <a:r>
              <a:rPr lang="vi-VN" sz="2133" dirty="0">
                <a:solidFill>
                  <a:schemeClr val="bg1"/>
                </a:solidFill>
              </a:rPr>
              <a:t> </a:t>
            </a:r>
            <a:r>
              <a:rPr lang="vi-VN" sz="2133" dirty="0" err="1">
                <a:solidFill>
                  <a:schemeClr val="bg1"/>
                </a:solidFill>
              </a:rPr>
              <a:t>tất</a:t>
            </a:r>
            <a:r>
              <a:rPr lang="vi-VN" sz="2133" dirty="0">
                <a:solidFill>
                  <a:schemeClr val="bg1"/>
                </a:solidFill>
              </a:rPr>
              <a:t> </a:t>
            </a:r>
            <a:r>
              <a:rPr lang="vi-VN" sz="2133" dirty="0" err="1">
                <a:solidFill>
                  <a:schemeClr val="bg1"/>
                </a:solidFill>
              </a:rPr>
              <a:t>cả</a:t>
            </a:r>
            <a:r>
              <a:rPr lang="vi-VN" sz="2133" dirty="0">
                <a:solidFill>
                  <a:schemeClr val="bg1"/>
                </a:solidFill>
              </a:rPr>
              <a:t> </a:t>
            </a:r>
            <a:r>
              <a:rPr lang="vi-VN" sz="2133" dirty="0" err="1">
                <a:solidFill>
                  <a:schemeClr val="bg1"/>
                </a:solidFill>
              </a:rPr>
              <a:t>các</a:t>
            </a:r>
            <a:r>
              <a:rPr lang="vi-VN" sz="2133" dirty="0">
                <a:solidFill>
                  <a:schemeClr val="bg1"/>
                </a:solidFill>
              </a:rPr>
              <a:t> phương </a:t>
            </a:r>
            <a:r>
              <a:rPr lang="vi-VN" sz="2133" dirty="0" err="1">
                <a:solidFill>
                  <a:schemeClr val="bg1"/>
                </a:solidFill>
              </a:rPr>
              <a:t>thức</a:t>
            </a:r>
            <a:r>
              <a:rPr lang="vi-VN" sz="2133" dirty="0">
                <a:solidFill>
                  <a:schemeClr val="bg1"/>
                </a:solidFill>
              </a:rPr>
              <a:t> </a:t>
            </a:r>
            <a:r>
              <a:rPr lang="vi-VN" sz="2133" dirty="0" err="1">
                <a:solidFill>
                  <a:schemeClr val="bg1"/>
                </a:solidFill>
              </a:rPr>
              <a:t>khả</a:t>
            </a:r>
            <a:r>
              <a:rPr lang="vi-VN" sz="2133" dirty="0">
                <a:solidFill>
                  <a:schemeClr val="bg1"/>
                </a:solidFill>
              </a:rPr>
              <a:t> thi trong </a:t>
            </a:r>
            <a:r>
              <a:rPr lang="vi-VN" sz="2133" dirty="0" err="1">
                <a:solidFill>
                  <a:schemeClr val="bg1"/>
                </a:solidFill>
              </a:rPr>
              <a:t>các</a:t>
            </a:r>
            <a:r>
              <a:rPr lang="vi-VN" sz="2133" dirty="0">
                <a:solidFill>
                  <a:schemeClr val="bg1"/>
                </a:solidFill>
              </a:rPr>
              <a:t> </a:t>
            </a:r>
            <a:r>
              <a:rPr lang="vi-VN" sz="2133" dirty="0" err="1">
                <a:solidFill>
                  <a:schemeClr val="bg1"/>
                </a:solidFill>
              </a:rPr>
              <a:t>nền</a:t>
            </a:r>
            <a:r>
              <a:rPr lang="vi-VN" sz="2133" dirty="0">
                <a:solidFill>
                  <a:schemeClr val="bg1"/>
                </a:solidFill>
              </a:rPr>
              <a:t> </a:t>
            </a:r>
            <a:r>
              <a:rPr lang="vi-VN" sz="2133" dirty="0" err="1">
                <a:solidFill>
                  <a:schemeClr val="bg1"/>
                </a:solidFill>
              </a:rPr>
              <a:t>tảng</a:t>
            </a:r>
            <a:r>
              <a:rPr lang="vi-VN" sz="2133" dirty="0">
                <a:solidFill>
                  <a:schemeClr val="bg1"/>
                </a:solidFill>
              </a:rPr>
              <a:t>, khai </a:t>
            </a:r>
            <a:r>
              <a:rPr lang="vi-VN" sz="2133" dirty="0" err="1">
                <a:solidFill>
                  <a:schemeClr val="bg1"/>
                </a:solidFill>
              </a:rPr>
              <a:t>báo</a:t>
            </a:r>
            <a:r>
              <a:rPr lang="vi-VN" sz="2133" dirty="0">
                <a:solidFill>
                  <a:schemeClr val="bg1"/>
                </a:solidFill>
              </a:rPr>
              <a:t> </a:t>
            </a:r>
            <a:r>
              <a:rPr lang="vi-VN" sz="2133" dirty="0" err="1">
                <a:solidFill>
                  <a:schemeClr val="bg1"/>
                </a:solidFill>
              </a:rPr>
              <a:t>các</a:t>
            </a:r>
            <a:r>
              <a:rPr lang="vi-VN" sz="2133" dirty="0">
                <a:solidFill>
                  <a:schemeClr val="bg1"/>
                </a:solidFill>
              </a:rPr>
              <a:t> phương </a:t>
            </a:r>
            <a:r>
              <a:rPr lang="vi-VN" sz="2133" dirty="0" err="1">
                <a:solidFill>
                  <a:schemeClr val="bg1"/>
                </a:solidFill>
              </a:rPr>
              <a:t>thức</a:t>
            </a:r>
            <a:r>
              <a:rPr lang="vi-VN" sz="2133" dirty="0">
                <a:solidFill>
                  <a:schemeClr val="bg1"/>
                </a:solidFill>
              </a:rPr>
              <a:t> </a:t>
            </a:r>
            <a:r>
              <a:rPr lang="vi-VN" sz="2133" dirty="0" err="1">
                <a:solidFill>
                  <a:schemeClr val="bg1"/>
                </a:solidFill>
              </a:rPr>
              <a:t>mà</a:t>
            </a:r>
            <a:r>
              <a:rPr lang="vi-VN" sz="2133" dirty="0">
                <a:solidFill>
                  <a:schemeClr val="bg1"/>
                </a:solidFill>
              </a:rPr>
              <a:t> </a:t>
            </a:r>
            <a:r>
              <a:rPr lang="vi-VN" sz="2133" b="1" dirty="0" err="1">
                <a:solidFill>
                  <a:schemeClr val="bg1"/>
                </a:solidFill>
              </a:rPr>
              <a:t>Abstraction</a:t>
            </a:r>
            <a:r>
              <a:rPr lang="vi-VN" sz="2133" dirty="0">
                <a:solidFill>
                  <a:schemeClr val="bg1"/>
                </a:solidFill>
              </a:rPr>
              <a:t> </a:t>
            </a:r>
            <a:r>
              <a:rPr lang="vi-VN" sz="2133" dirty="0" err="1">
                <a:solidFill>
                  <a:schemeClr val="bg1"/>
                </a:solidFill>
              </a:rPr>
              <a:t>cần</a:t>
            </a:r>
            <a:r>
              <a:rPr lang="vi-VN" sz="2133" dirty="0">
                <a:solidFill>
                  <a:schemeClr val="bg1"/>
                </a:solidFill>
              </a:rPr>
              <a:t> trong </a:t>
            </a:r>
            <a:r>
              <a:rPr lang="vi-VN" sz="2133" b="1" dirty="0" err="1">
                <a:solidFill>
                  <a:schemeClr val="bg1"/>
                </a:solidFill>
              </a:rPr>
              <a:t>Implementation</a:t>
            </a:r>
            <a:r>
              <a:rPr lang="vi-VN" sz="2133" dirty="0">
                <a:solidFill>
                  <a:schemeClr val="bg1"/>
                </a:solidFill>
              </a:rPr>
              <a:t>.</a:t>
            </a:r>
            <a:endParaRPr sz="2133" dirty="0">
              <a:solidFill>
                <a:schemeClr val="bg1"/>
              </a:solidFill>
            </a:endParaRPr>
          </a:p>
          <a:p>
            <a:pPr marL="609448" indent="-474015">
              <a:spcBef>
                <a:spcPts val="1600"/>
              </a:spcBef>
              <a:buSzPts val="1600"/>
              <a:buAutoNum type="arabicPeriod"/>
            </a:pPr>
            <a:r>
              <a:rPr lang="vi-VN" sz="2133" dirty="0" err="1">
                <a:solidFill>
                  <a:schemeClr val="bg1"/>
                </a:solidFill>
              </a:rPr>
              <a:t>Tạo</a:t>
            </a:r>
            <a:r>
              <a:rPr lang="vi-VN" sz="2133" dirty="0">
                <a:solidFill>
                  <a:schemeClr val="bg1"/>
                </a:solidFill>
              </a:rPr>
              <a:t> </a:t>
            </a:r>
            <a:r>
              <a:rPr lang="vi-VN" sz="2133" dirty="0" err="1">
                <a:solidFill>
                  <a:schemeClr val="bg1"/>
                </a:solidFill>
              </a:rPr>
              <a:t>các</a:t>
            </a:r>
            <a:r>
              <a:rPr lang="vi-VN" sz="2133" dirty="0">
                <a:solidFill>
                  <a:schemeClr val="bg1"/>
                </a:solidFill>
              </a:rPr>
              <a:t> </a:t>
            </a:r>
            <a:r>
              <a:rPr lang="vi-VN" sz="2133" b="1" dirty="0" err="1">
                <a:solidFill>
                  <a:schemeClr val="bg1"/>
                </a:solidFill>
              </a:rPr>
              <a:t>Concrete</a:t>
            </a:r>
            <a:r>
              <a:rPr lang="vi-VN" sz="2133" b="1" dirty="0">
                <a:solidFill>
                  <a:schemeClr val="bg1"/>
                </a:solidFill>
              </a:rPr>
              <a:t> </a:t>
            </a:r>
            <a:r>
              <a:rPr lang="vi-VN" sz="2133" b="1" dirty="0" err="1">
                <a:solidFill>
                  <a:schemeClr val="bg1"/>
                </a:solidFill>
              </a:rPr>
              <a:t>Implementation</a:t>
            </a:r>
            <a:r>
              <a:rPr lang="vi-VN" sz="2133" b="1" dirty="0">
                <a:solidFill>
                  <a:schemeClr val="bg1"/>
                </a:solidFill>
              </a:rPr>
              <a:t> </a:t>
            </a:r>
            <a:r>
              <a:rPr lang="vi-VN" sz="2133" dirty="0">
                <a:solidFill>
                  <a:schemeClr val="bg1"/>
                </a:solidFill>
              </a:rPr>
              <a:t>tương </a:t>
            </a:r>
            <a:r>
              <a:rPr lang="vi-VN" sz="2133" dirty="0" err="1">
                <a:solidFill>
                  <a:schemeClr val="bg1"/>
                </a:solidFill>
              </a:rPr>
              <a:t>ứng</a:t>
            </a:r>
            <a:r>
              <a:rPr lang="vi-VN" sz="2133" dirty="0">
                <a:solidFill>
                  <a:schemeClr val="bg1"/>
                </a:solidFill>
              </a:rPr>
              <a:t>, </a:t>
            </a:r>
            <a:r>
              <a:rPr lang="vi-VN" sz="2133" dirty="0" err="1">
                <a:solidFill>
                  <a:schemeClr val="bg1"/>
                </a:solidFill>
              </a:rPr>
              <a:t>đảm</a:t>
            </a:r>
            <a:r>
              <a:rPr lang="vi-VN" sz="2133" dirty="0">
                <a:solidFill>
                  <a:schemeClr val="bg1"/>
                </a:solidFill>
              </a:rPr>
              <a:t> </a:t>
            </a:r>
            <a:r>
              <a:rPr lang="vi-VN" sz="2133" dirty="0" err="1">
                <a:solidFill>
                  <a:schemeClr val="bg1"/>
                </a:solidFill>
              </a:rPr>
              <a:t>bảo</a:t>
            </a:r>
            <a:r>
              <a:rPr lang="vi-VN" sz="2133" dirty="0">
                <a:solidFill>
                  <a:schemeClr val="bg1"/>
                </a:solidFill>
              </a:rPr>
              <a:t> </a:t>
            </a:r>
            <a:r>
              <a:rPr lang="vi-VN" sz="2133" dirty="0" err="1">
                <a:solidFill>
                  <a:schemeClr val="bg1"/>
                </a:solidFill>
              </a:rPr>
              <a:t>chúng</a:t>
            </a:r>
            <a:r>
              <a:rPr lang="vi-VN" sz="2133" dirty="0">
                <a:solidFill>
                  <a:schemeClr val="bg1"/>
                </a:solidFill>
              </a:rPr>
              <a:t> </a:t>
            </a:r>
            <a:r>
              <a:rPr lang="vi-VN" sz="2133" dirty="0" err="1">
                <a:solidFill>
                  <a:schemeClr val="bg1"/>
                </a:solidFill>
              </a:rPr>
              <a:t>phát</a:t>
            </a:r>
            <a:r>
              <a:rPr lang="vi-VN" sz="2133" dirty="0">
                <a:solidFill>
                  <a:schemeClr val="bg1"/>
                </a:solidFill>
              </a:rPr>
              <a:t> </a:t>
            </a:r>
            <a:r>
              <a:rPr lang="vi-VN" sz="2133" dirty="0" err="1">
                <a:solidFill>
                  <a:schemeClr val="bg1"/>
                </a:solidFill>
              </a:rPr>
              <a:t>triển</a:t>
            </a:r>
            <a:r>
              <a:rPr lang="vi-VN" sz="2133" dirty="0">
                <a:solidFill>
                  <a:schemeClr val="bg1"/>
                </a:solidFill>
              </a:rPr>
              <a:t> </a:t>
            </a:r>
            <a:r>
              <a:rPr lang="vi-VN" sz="2133" dirty="0" err="1">
                <a:solidFill>
                  <a:schemeClr val="bg1"/>
                </a:solidFill>
              </a:rPr>
              <a:t>dựa</a:t>
            </a:r>
            <a:r>
              <a:rPr lang="vi-VN" sz="2133" dirty="0">
                <a:solidFill>
                  <a:schemeClr val="bg1"/>
                </a:solidFill>
              </a:rPr>
              <a:t> trên </a:t>
            </a:r>
            <a:r>
              <a:rPr lang="vi-VN" sz="2133" b="1" dirty="0" err="1">
                <a:solidFill>
                  <a:schemeClr val="bg1"/>
                </a:solidFill>
              </a:rPr>
              <a:t>Implementation</a:t>
            </a:r>
            <a:r>
              <a:rPr lang="vi-VN" sz="2133" dirty="0">
                <a:solidFill>
                  <a:schemeClr val="bg1"/>
                </a:solidFill>
              </a:rPr>
              <a:t>.</a:t>
            </a:r>
            <a:endParaRPr sz="2133" dirty="0">
              <a:solidFill>
                <a:schemeClr val="bg1"/>
              </a:solidFill>
            </a:endParaRPr>
          </a:p>
          <a:p>
            <a:pPr marL="0" indent="0">
              <a:spcBef>
                <a:spcPts val="1333"/>
              </a:spcBef>
              <a:buNone/>
            </a:pPr>
            <a:endParaRPr sz="2133" dirty="0">
              <a:solidFill>
                <a:schemeClr val="bg1"/>
              </a:solidFill>
            </a:endParaRPr>
          </a:p>
          <a:p>
            <a:pPr marL="0" indent="0">
              <a:spcBef>
                <a:spcPts val="1333"/>
              </a:spcBef>
              <a:buNone/>
            </a:pPr>
            <a:endParaRPr sz="2133"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title"/>
          </p:nvPr>
        </p:nvSpPr>
        <p:spPr>
          <a:xfrm>
            <a:off x="719812" y="378829"/>
            <a:ext cx="10749200" cy="612640"/>
          </a:xfrm>
          <a:prstGeom prst="rect">
            <a:avLst/>
          </a:prstGeom>
          <a:noFill/>
          <a:ln>
            <a:noFill/>
          </a:ln>
        </p:spPr>
        <p:txBody>
          <a:bodyPr spcFirstLastPara="1" wrap="square" lIns="121868" tIns="121868" rIns="121868" bIns="121868" anchor="t" anchorCtr="0">
            <a:noAutofit/>
          </a:bodyPr>
          <a:lstStyle/>
          <a:p>
            <a:r>
              <a:rPr lang="vi-VN" sz="4266"/>
              <a:t>Cách cài đặt</a:t>
            </a:r>
            <a:endParaRPr/>
          </a:p>
        </p:txBody>
      </p:sp>
      <p:sp>
        <p:nvSpPr>
          <p:cNvPr id="261" name="Google Shape;261;p24"/>
          <p:cNvSpPr txBox="1">
            <a:spLocks noGrp="1"/>
          </p:cNvSpPr>
          <p:nvPr>
            <p:ph type="subTitle" idx="2"/>
          </p:nvPr>
        </p:nvSpPr>
        <p:spPr>
          <a:xfrm>
            <a:off x="934175" y="1235206"/>
            <a:ext cx="10320512" cy="6177991"/>
          </a:xfrm>
          <a:prstGeom prst="rect">
            <a:avLst/>
          </a:prstGeom>
          <a:noFill/>
          <a:ln>
            <a:noFill/>
          </a:ln>
        </p:spPr>
        <p:txBody>
          <a:bodyPr spcFirstLastPara="1" wrap="square" lIns="121868" tIns="121868" rIns="121868" bIns="121868" anchor="t" anchorCtr="0">
            <a:noAutofit/>
          </a:bodyPr>
          <a:lstStyle/>
          <a:p>
            <a:pPr marL="609448" indent="-474015" algn="just">
              <a:spcBef>
                <a:spcPts val="1600"/>
              </a:spcBef>
              <a:buSzPts val="1600"/>
              <a:buAutoNum type="arabicPeriod" startAt="5"/>
            </a:pPr>
            <a:r>
              <a:rPr lang="vi-VN" sz="2133"/>
              <a:t>Thêm 1 field kiểu </a:t>
            </a:r>
            <a:r>
              <a:rPr lang="vi-VN" sz="2133" b="1"/>
              <a:t>Implementation </a:t>
            </a:r>
            <a:r>
              <a:rPr lang="vi-VN" sz="2133"/>
              <a:t>tương ứng trong </a:t>
            </a:r>
            <a:r>
              <a:rPr lang="vi-VN" sz="2133" b="1"/>
              <a:t>Abstraction</a:t>
            </a:r>
            <a:r>
              <a:rPr lang="vi-VN" sz="2133"/>
              <a:t> và sử dụng các phương thức của </a:t>
            </a:r>
            <a:r>
              <a:rPr lang="vi-VN" sz="2133" b="1"/>
              <a:t>Implemenation </a:t>
            </a:r>
            <a:r>
              <a:rPr lang="vi-VN" sz="2133"/>
              <a:t>qua field này.</a:t>
            </a:r>
            <a:endParaRPr/>
          </a:p>
          <a:p>
            <a:pPr marL="609448" indent="-474015" algn="just">
              <a:spcBef>
                <a:spcPts val="1600"/>
              </a:spcBef>
              <a:buSzPts val="1600"/>
              <a:buFont typeface="Arial"/>
              <a:buAutoNum type="arabicPeriod" startAt="5"/>
            </a:pPr>
            <a:r>
              <a:rPr lang="vi-VN" sz="2133"/>
              <a:t>Nếu có nhiều biến thể logic điều khiển, tạo thêm </a:t>
            </a:r>
            <a:r>
              <a:rPr lang="vi-VN" sz="2133" b="1"/>
              <a:t>Refined Abstraction </a:t>
            </a:r>
            <a:r>
              <a:rPr lang="vi-VN" sz="2133"/>
              <a:t>cho mỗi biến thể và kế thừa </a:t>
            </a:r>
            <a:r>
              <a:rPr lang="vi-VN" sz="2133" b="1"/>
              <a:t>Abstraction</a:t>
            </a:r>
            <a:r>
              <a:rPr lang="vi-VN" sz="2133"/>
              <a:t>.</a:t>
            </a:r>
            <a:endParaRPr sz="2133"/>
          </a:p>
          <a:p>
            <a:pPr marL="609448" indent="-474015" algn="just">
              <a:spcBef>
                <a:spcPts val="1600"/>
              </a:spcBef>
              <a:buSzPts val="1600"/>
              <a:buAutoNum type="arabicPeriod" startAt="5"/>
            </a:pPr>
            <a:r>
              <a:rPr lang="vi-VN" sz="2133" b="1"/>
              <a:t>Client</a:t>
            </a:r>
            <a:r>
              <a:rPr lang="vi-VN" sz="2133"/>
              <a:t> phải truyền đối tượng </a:t>
            </a:r>
            <a:r>
              <a:rPr lang="vi-VN" sz="2133" b="1"/>
              <a:t>Implementation</a:t>
            </a:r>
            <a:r>
              <a:rPr lang="vi-VN" sz="2133"/>
              <a:t> cho hàm khởi tạo của </a:t>
            </a:r>
            <a:r>
              <a:rPr lang="vi-VN" sz="2133" b="1"/>
              <a:t>Abstraction</a:t>
            </a:r>
            <a:r>
              <a:rPr lang="vi-VN" sz="2133"/>
              <a:t> để liên kết chúng với nhau. Sau đó </a:t>
            </a:r>
            <a:r>
              <a:rPr lang="vi-VN" sz="2133" b="1"/>
              <a:t>Client </a:t>
            </a:r>
            <a:r>
              <a:rPr lang="vi-VN" sz="2133"/>
              <a:t>có thể bỏ qua việc quan tâm đến </a:t>
            </a:r>
            <a:r>
              <a:rPr lang="vi-VN" sz="2133" b="1"/>
              <a:t>Implementation</a:t>
            </a:r>
            <a:r>
              <a:rPr lang="vi-VN" sz="2133"/>
              <a:t> và chỉ cần làm việc với </a:t>
            </a:r>
            <a:r>
              <a:rPr lang="vi-VN" sz="2133" b="1"/>
              <a:t>Abstraction</a:t>
            </a:r>
            <a:r>
              <a:rPr lang="vi-VN" sz="2133"/>
              <a:t>.</a:t>
            </a:r>
            <a:endParaRPr sz="2133"/>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title"/>
          </p:nvPr>
        </p:nvSpPr>
        <p:spPr>
          <a:xfrm>
            <a:off x="1027788" y="3116240"/>
            <a:ext cx="10133360" cy="1768739"/>
          </a:xfrm>
          <a:prstGeom prst="rect">
            <a:avLst/>
          </a:prstGeom>
          <a:noFill/>
          <a:ln>
            <a:noFill/>
          </a:ln>
        </p:spPr>
        <p:txBody>
          <a:bodyPr spcFirstLastPara="1" wrap="square" lIns="121868" tIns="121868" rIns="121868" bIns="121868" anchor="ctr" anchorCtr="0">
            <a:noAutofit/>
          </a:bodyPr>
          <a:lstStyle/>
          <a:p>
            <a:r>
              <a:rPr lang="vi-VN" dirty="0" err="1"/>
              <a:t>Các</a:t>
            </a:r>
            <a:r>
              <a:rPr lang="vi-VN" dirty="0"/>
              <a:t> </a:t>
            </a:r>
            <a:r>
              <a:rPr lang="vi-VN" dirty="0" err="1"/>
              <a:t>mẫu</a:t>
            </a:r>
            <a:r>
              <a:rPr lang="vi-VN" dirty="0"/>
              <a:t> liên quan</a:t>
            </a:r>
            <a:endParaRPr dirty="0"/>
          </a:p>
        </p:txBody>
      </p:sp>
      <p:sp>
        <p:nvSpPr>
          <p:cNvPr id="267" name="Google Shape;267;p25"/>
          <p:cNvSpPr txBox="1">
            <a:spLocks noGrp="1"/>
          </p:cNvSpPr>
          <p:nvPr>
            <p:ph type="title" idx="2"/>
          </p:nvPr>
        </p:nvSpPr>
        <p:spPr>
          <a:xfrm>
            <a:off x="4139721" y="1553389"/>
            <a:ext cx="3909382" cy="1304060"/>
          </a:xfrm>
          <a:prstGeom prst="rect">
            <a:avLst/>
          </a:prstGeom>
          <a:noFill/>
          <a:ln>
            <a:noFill/>
          </a:ln>
        </p:spPr>
        <p:txBody>
          <a:bodyPr spcFirstLastPara="1" wrap="square" lIns="121868" tIns="121868" rIns="121868" bIns="121868" anchor="ctr" anchorCtr="0">
            <a:noAutofit/>
          </a:bodyPr>
          <a:lstStyle/>
          <a:p>
            <a:r>
              <a:rPr lang="vi-VN"/>
              <a:t>06</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7"/>
          <p:cNvSpPr txBox="1">
            <a:spLocks noGrp="1"/>
          </p:cNvSpPr>
          <p:nvPr>
            <p:ph type="title"/>
          </p:nvPr>
        </p:nvSpPr>
        <p:spPr>
          <a:xfrm>
            <a:off x="719812" y="378829"/>
            <a:ext cx="10749200" cy="612640"/>
          </a:xfrm>
          <a:prstGeom prst="rect">
            <a:avLst/>
          </a:prstGeom>
          <a:noFill/>
          <a:ln>
            <a:noFill/>
          </a:ln>
        </p:spPr>
        <p:txBody>
          <a:bodyPr spcFirstLastPara="1" wrap="square" lIns="121868" tIns="121868" rIns="121868" bIns="121868" anchor="t" anchorCtr="0">
            <a:noAutofit/>
          </a:bodyPr>
          <a:lstStyle/>
          <a:p>
            <a:r>
              <a:rPr lang="vi-VN" sz="4266"/>
              <a:t>Các mẫu liên quan</a:t>
            </a:r>
            <a:endParaRPr/>
          </a:p>
        </p:txBody>
      </p:sp>
      <p:sp>
        <p:nvSpPr>
          <p:cNvPr id="273" name="Google Shape;273;p27"/>
          <p:cNvSpPr txBox="1">
            <a:spLocks noGrp="1"/>
          </p:cNvSpPr>
          <p:nvPr>
            <p:ph type="subTitle" idx="2"/>
          </p:nvPr>
        </p:nvSpPr>
        <p:spPr>
          <a:xfrm>
            <a:off x="934175" y="1235206"/>
            <a:ext cx="10320512" cy="6177991"/>
          </a:xfrm>
          <a:prstGeom prst="rect">
            <a:avLst/>
          </a:prstGeom>
          <a:noFill/>
          <a:ln>
            <a:noFill/>
          </a:ln>
        </p:spPr>
        <p:txBody>
          <a:bodyPr spcFirstLastPara="1" wrap="square" lIns="121868" tIns="121868" rIns="121868" bIns="121868" anchor="t" anchorCtr="0">
            <a:noAutofit/>
          </a:bodyPr>
          <a:lstStyle/>
          <a:p>
            <a:pPr marL="609448" indent="-457086" algn="just">
              <a:spcBef>
                <a:spcPts val="1600"/>
              </a:spcBef>
            </a:pPr>
            <a:r>
              <a:rPr lang="vi-VN" sz="2133" dirty="0" err="1">
                <a:solidFill>
                  <a:schemeClr val="bg1"/>
                </a:solidFill>
              </a:rPr>
              <a:t>Adapter</a:t>
            </a:r>
            <a:endParaRPr dirty="0">
              <a:solidFill>
                <a:schemeClr val="bg1"/>
              </a:solidFill>
            </a:endParaRPr>
          </a:p>
          <a:p>
            <a:pPr marL="609448" indent="-457086" algn="just">
              <a:spcBef>
                <a:spcPts val="1600"/>
              </a:spcBef>
            </a:pPr>
            <a:r>
              <a:rPr lang="vi-VN" sz="2133" dirty="0" err="1">
                <a:solidFill>
                  <a:schemeClr val="bg1"/>
                </a:solidFill>
              </a:rPr>
              <a:t>Abstract</a:t>
            </a:r>
            <a:r>
              <a:rPr lang="vi-VN" sz="2133" dirty="0">
                <a:solidFill>
                  <a:schemeClr val="bg1"/>
                </a:solidFill>
              </a:rPr>
              <a:t> </a:t>
            </a:r>
            <a:r>
              <a:rPr lang="vi-VN" sz="2133" dirty="0" err="1">
                <a:solidFill>
                  <a:schemeClr val="bg1"/>
                </a:solidFill>
              </a:rPr>
              <a:t>Factory</a:t>
            </a:r>
            <a:endParaRPr dirty="0">
              <a:solidFill>
                <a:schemeClr val="bg1"/>
              </a:solidFill>
            </a:endParaRPr>
          </a:p>
          <a:p>
            <a:pPr marL="609448" indent="-457086" algn="just">
              <a:spcBef>
                <a:spcPts val="1600"/>
              </a:spcBef>
            </a:pPr>
            <a:r>
              <a:rPr lang="vi-VN" sz="2133" dirty="0" err="1">
                <a:solidFill>
                  <a:schemeClr val="bg1"/>
                </a:solidFill>
              </a:rPr>
              <a:t>Builder</a:t>
            </a:r>
            <a:endParaRPr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p:nvPr/>
        </p:nvSpPr>
        <p:spPr>
          <a:xfrm>
            <a:off x="1065212" y="-27324"/>
            <a:ext cx="10360501" cy="782320"/>
          </a:xfrm>
          <a:prstGeom prst="rect">
            <a:avLst/>
          </a:prstGeom>
          <a:noFill/>
          <a:ln>
            <a:noFill/>
          </a:ln>
        </p:spPr>
        <p:txBody>
          <a:bodyPr spcFirstLastPara="1" wrap="square" lIns="121875" tIns="60925" rIns="121875" bIns="60925" anchor="b" anchorCtr="0">
            <a:normAutofit/>
          </a:bodyPr>
          <a:lstStyle/>
          <a:p>
            <a:pPr marL="0" marR="0" lvl="0" indent="0" algn="l" rtl="0">
              <a:spcBef>
                <a:spcPts val="0"/>
              </a:spcBef>
              <a:spcAft>
                <a:spcPts val="0"/>
              </a:spcAft>
              <a:buNone/>
            </a:pPr>
            <a:r>
              <a:rPr lang="vi-VN" sz="4000" b="1" i="1" u="none" strike="noStrike" cap="none">
                <a:solidFill>
                  <a:schemeClr val="accent1"/>
                </a:solidFill>
                <a:latin typeface="Calibri"/>
                <a:ea typeface="Calibri"/>
                <a:cs typeface="Calibri"/>
                <a:sym typeface="Calibri"/>
              </a:rPr>
              <a:t>Ví dụ thực tế </a:t>
            </a:r>
            <a:endParaRPr sz="4000" b="1" i="1" u="none" strike="noStrike" cap="none">
              <a:solidFill>
                <a:schemeClr val="accent1"/>
              </a:solidFill>
              <a:latin typeface="Calibri"/>
              <a:ea typeface="Calibri"/>
              <a:cs typeface="Calibri"/>
              <a:sym typeface="Calibri"/>
            </a:endParaRPr>
          </a:p>
        </p:txBody>
      </p:sp>
      <p:sp>
        <p:nvSpPr>
          <p:cNvPr id="127" name="Google Shape;127;p4"/>
          <p:cNvSpPr txBox="1"/>
          <p:nvPr/>
        </p:nvSpPr>
        <p:spPr>
          <a:xfrm>
            <a:off x="1103153" y="1142999"/>
            <a:ext cx="10630059" cy="4724395"/>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None/>
            </a:pPr>
            <a:endParaRPr sz="3600" b="0" i="0" u="none" strike="noStrike" cap="none">
              <a:solidFill>
                <a:schemeClr val="lt1"/>
              </a:solidFill>
              <a:latin typeface="Calibri"/>
              <a:ea typeface="Calibri"/>
              <a:cs typeface="Calibri"/>
              <a:sym typeface="Calibri"/>
            </a:endParaRPr>
          </a:p>
        </p:txBody>
      </p:sp>
      <p:cxnSp>
        <p:nvCxnSpPr>
          <p:cNvPr id="128" name="Google Shape;128;p4"/>
          <p:cNvCxnSpPr/>
          <p:nvPr/>
        </p:nvCxnSpPr>
        <p:spPr>
          <a:xfrm>
            <a:off x="836612" y="801357"/>
            <a:ext cx="11352213" cy="0"/>
          </a:xfrm>
          <a:prstGeom prst="straightConnector1">
            <a:avLst/>
          </a:prstGeom>
          <a:noFill/>
          <a:ln w="9525" cap="flat" cmpd="sng">
            <a:solidFill>
              <a:schemeClr val="accent1"/>
            </a:solidFill>
            <a:prstDash val="solid"/>
            <a:miter lim="800000"/>
            <a:headEnd type="none" w="sm" len="sm"/>
            <a:tailEnd type="none" w="sm" len="sm"/>
          </a:ln>
        </p:spPr>
      </p:cxnSp>
      <p:sp>
        <p:nvSpPr>
          <p:cNvPr id="129" name="Google Shape;129;p4"/>
          <p:cNvSpPr txBox="1"/>
          <p:nvPr/>
        </p:nvSpPr>
        <p:spPr>
          <a:xfrm>
            <a:off x="1101565" y="1108360"/>
            <a:ext cx="9639459"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800" b="0" i="0" u="none" strike="noStrike" cap="none">
                <a:solidFill>
                  <a:schemeClr val="lt1"/>
                </a:solidFill>
                <a:latin typeface="Calibri"/>
                <a:ea typeface="Calibri"/>
                <a:cs typeface="Calibri"/>
                <a:sym typeface="Calibri"/>
              </a:rPr>
              <a:t>- Ví dụ về một hệ thống quản lý dự án, nơi nhân viên đang làm việc với các vai trò khác nhau, chẳng hạn như thành viên nhóm (team member), trưởng nhóm (team lead) và người quản lý (manager). Một thành viên trong nhóm chịu trách nhiệm thực hiện các nhiệm vụ được giao và phối hợp với các thành viên khác để hoàn thành nhiệm vụ nhóm. Mặt khác, một trưởng nhóm phải quản lý và cộng tác với các thành viên trong nhóm của mình và lập kế hoạch nhiệm vụ của họ. Tương tự như vậy, một người quản lý có thêm một số trách nhiệm đối với một trưởng nhóm như quản lý yêu cầu dự án, tiến độ, phân công công việc.</a:t>
            </a:r>
            <a:endParaRPr sz="2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p:nvPr/>
        </p:nvSpPr>
        <p:spPr>
          <a:xfrm>
            <a:off x="1065212" y="-27324"/>
            <a:ext cx="10360501" cy="782320"/>
          </a:xfrm>
          <a:prstGeom prst="rect">
            <a:avLst/>
          </a:prstGeom>
          <a:noFill/>
          <a:ln>
            <a:noFill/>
          </a:ln>
        </p:spPr>
        <p:txBody>
          <a:bodyPr spcFirstLastPara="1" wrap="square" lIns="121875" tIns="60925" rIns="121875" bIns="60925" anchor="b" anchorCtr="0">
            <a:normAutofit/>
          </a:bodyPr>
          <a:lstStyle/>
          <a:p>
            <a:pPr marL="0" marR="0" lvl="0" indent="0" algn="l" rtl="0">
              <a:spcBef>
                <a:spcPts val="0"/>
              </a:spcBef>
              <a:spcAft>
                <a:spcPts val="0"/>
              </a:spcAft>
              <a:buNone/>
            </a:pPr>
            <a:r>
              <a:rPr lang="vi-VN" sz="4000" b="1" i="1">
                <a:solidFill>
                  <a:schemeClr val="accent1"/>
                </a:solidFill>
                <a:latin typeface="Calibri"/>
                <a:ea typeface="Calibri"/>
                <a:cs typeface="Calibri"/>
                <a:sym typeface="Calibri"/>
              </a:rPr>
              <a:t>Ví dụ thực tế </a:t>
            </a:r>
            <a:endParaRPr sz="4000" b="1" i="1">
              <a:solidFill>
                <a:schemeClr val="accent1"/>
              </a:solidFill>
              <a:latin typeface="Calibri"/>
              <a:ea typeface="Calibri"/>
              <a:cs typeface="Calibri"/>
              <a:sym typeface="Calibri"/>
            </a:endParaRPr>
          </a:p>
        </p:txBody>
      </p:sp>
      <p:sp>
        <p:nvSpPr>
          <p:cNvPr id="136" name="Google Shape;136;p5"/>
          <p:cNvSpPr txBox="1"/>
          <p:nvPr/>
        </p:nvSpPr>
        <p:spPr>
          <a:xfrm>
            <a:off x="1103153" y="1142999"/>
            <a:ext cx="10630059" cy="4724395"/>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None/>
            </a:pPr>
            <a:endParaRPr sz="3600">
              <a:solidFill>
                <a:schemeClr val="lt1"/>
              </a:solidFill>
              <a:latin typeface="Calibri"/>
              <a:ea typeface="Calibri"/>
              <a:cs typeface="Calibri"/>
              <a:sym typeface="Calibri"/>
            </a:endParaRPr>
          </a:p>
        </p:txBody>
      </p:sp>
      <p:cxnSp>
        <p:nvCxnSpPr>
          <p:cNvPr id="137" name="Google Shape;137;p5"/>
          <p:cNvCxnSpPr/>
          <p:nvPr/>
        </p:nvCxnSpPr>
        <p:spPr>
          <a:xfrm>
            <a:off x="836612" y="801357"/>
            <a:ext cx="11352213" cy="0"/>
          </a:xfrm>
          <a:prstGeom prst="straightConnector1">
            <a:avLst/>
          </a:prstGeom>
          <a:noFill/>
          <a:ln w="9525" cap="flat" cmpd="sng">
            <a:solidFill>
              <a:schemeClr val="accent1"/>
            </a:solidFill>
            <a:prstDash val="solid"/>
            <a:miter lim="800000"/>
            <a:headEnd type="none" w="sm" len="sm"/>
            <a:tailEnd type="none" w="sm" len="sm"/>
          </a:ln>
        </p:spPr>
      </p:cxnSp>
      <p:sp>
        <p:nvSpPr>
          <p:cNvPr id="138" name="Google Shape;138;p5"/>
          <p:cNvSpPr txBox="1"/>
          <p:nvPr/>
        </p:nvSpPr>
        <p:spPr>
          <a:xfrm>
            <a:off x="979407" y="5667314"/>
            <a:ext cx="1032256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800">
                <a:solidFill>
                  <a:schemeClr val="lt1"/>
                </a:solidFill>
                <a:latin typeface="Calibri"/>
                <a:ea typeface="Calibri"/>
                <a:cs typeface="Calibri"/>
                <a:sym typeface="Calibri"/>
              </a:rPr>
              <a:t>=&gt; Với Decorator hệ thống linh hoạt hơn, có thể dễ dàng gán một nhân viên sang vai trò TeamMember, TeamLeader, Manager.</a:t>
            </a:r>
            <a:endParaRPr sz="2800">
              <a:solidFill>
                <a:schemeClr val="lt1"/>
              </a:solidFill>
              <a:latin typeface="Calibri"/>
              <a:ea typeface="Calibri"/>
              <a:cs typeface="Calibri"/>
              <a:sym typeface="Calibri"/>
            </a:endParaRPr>
          </a:p>
        </p:txBody>
      </p:sp>
      <p:sp>
        <p:nvSpPr>
          <p:cNvPr id="139" name="Google Shape;139;p5"/>
          <p:cNvSpPr txBox="1"/>
          <p:nvPr/>
        </p:nvSpPr>
        <p:spPr>
          <a:xfrm>
            <a:off x="979407" y="1019865"/>
            <a:ext cx="11066621"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400">
                <a:solidFill>
                  <a:schemeClr val="lt1"/>
                </a:solidFill>
                <a:latin typeface="Calibri"/>
                <a:ea typeface="Calibri"/>
                <a:cs typeface="Calibri"/>
                <a:sym typeface="Calibri"/>
              </a:rPr>
              <a:t>- Bất cứ khi nào một thành viên trong nhóm trở thành một Team Lead, chúng ta phải tạo một đối tượng mới của Team Lead và đối tượng trước đó tham chiếu vào nhân viên đó (Team Member trong nhóm) có thể bị hủy hoặc lưu trữ. Đó không phải là cách tiếp cận được khuyến nghị khi nhân viên vẫn là một phần của tổ chức của bạn. Tương tự như trường hợp với Manager, khi một nhân viên trở thành người quản lý từ một Team Lead / Team Member.</a:t>
            </a:r>
            <a:endParaRPr/>
          </a:p>
          <a:p>
            <a:pPr marL="0" marR="0" lvl="0" indent="0" algn="l" rtl="0">
              <a:spcBef>
                <a:spcPts val="0"/>
              </a:spcBef>
              <a:spcAft>
                <a:spcPts val="0"/>
              </a:spcAft>
              <a:buNone/>
            </a:pPr>
            <a:endParaRPr sz="2400">
              <a:solidFill>
                <a:schemeClr val="lt1"/>
              </a:solidFill>
              <a:latin typeface="Calibri"/>
              <a:ea typeface="Calibri"/>
              <a:cs typeface="Calibri"/>
              <a:sym typeface="Calibri"/>
            </a:endParaRPr>
          </a:p>
          <a:p>
            <a:pPr marL="0" marR="0" lvl="0" indent="0" algn="l" rtl="0">
              <a:spcBef>
                <a:spcPts val="0"/>
              </a:spcBef>
              <a:spcAft>
                <a:spcPts val="0"/>
              </a:spcAft>
              <a:buNone/>
            </a:pPr>
            <a:r>
              <a:rPr lang="vi-VN" sz="2400">
                <a:solidFill>
                  <a:schemeClr val="lt1"/>
                </a:solidFill>
                <a:latin typeface="Calibri"/>
                <a:ea typeface="Calibri"/>
                <a:cs typeface="Calibri"/>
                <a:sym typeface="Calibri"/>
              </a:rPr>
              <a:t>Một trường hợp khác là khi một nhân viên có thể thực hiện trách nhiệm của một Team Member trong nhóm cũng như trách nhiệm của Team Lead hoặc một Manager. Trong trường hợp đó, bạn cần tạo hai đối tượng cho cùng một nhân viên là hoàn toàn sai.</a:t>
            </a:r>
            <a:endParaRPr sz="24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914161" y="66374"/>
            <a:ext cx="10360501" cy="690558"/>
          </a:xfrm>
          <a:prstGeom prst="rect">
            <a:avLst/>
          </a:prstGeom>
          <a:noFill/>
          <a:ln>
            <a:noFill/>
          </a:ln>
        </p:spPr>
        <p:txBody>
          <a:bodyPr spcFirstLastPara="1" wrap="square" lIns="121875" tIns="60925" rIns="121875" bIns="60925" anchor="b" anchorCtr="0">
            <a:noAutofit/>
          </a:bodyPr>
          <a:lstStyle/>
          <a:p>
            <a:pPr marL="0" lvl="0" indent="0" algn="l" rtl="0">
              <a:lnSpc>
                <a:spcPct val="100000"/>
              </a:lnSpc>
              <a:spcBef>
                <a:spcPts val="0"/>
              </a:spcBef>
              <a:spcAft>
                <a:spcPts val="0"/>
              </a:spcAft>
              <a:buClr>
                <a:schemeClr val="accent1"/>
              </a:buClr>
              <a:buSzPts val="4000"/>
              <a:buFont typeface="Calibri"/>
              <a:buNone/>
            </a:pPr>
            <a:r>
              <a:rPr lang="vi-VN" sz="4000" b="1" i="1">
                <a:solidFill>
                  <a:schemeClr val="accent1"/>
                </a:solidFill>
                <a:latin typeface="Calibri"/>
                <a:ea typeface="Calibri"/>
                <a:cs typeface="Calibri"/>
                <a:sym typeface="Calibri"/>
              </a:rPr>
              <a:t>2. Cấu trúc</a:t>
            </a:r>
            <a:endParaRPr sz="4000" b="1" i="1">
              <a:solidFill>
                <a:schemeClr val="accent1"/>
              </a:solidFill>
              <a:latin typeface="Calibri"/>
              <a:ea typeface="Calibri"/>
              <a:cs typeface="Calibri"/>
              <a:sym typeface="Calibri"/>
            </a:endParaRPr>
          </a:p>
        </p:txBody>
      </p:sp>
      <p:cxnSp>
        <p:nvCxnSpPr>
          <p:cNvPr id="146" name="Google Shape;146;p6"/>
          <p:cNvCxnSpPr/>
          <p:nvPr/>
        </p:nvCxnSpPr>
        <p:spPr>
          <a:xfrm>
            <a:off x="836612" y="801357"/>
            <a:ext cx="11352213" cy="0"/>
          </a:xfrm>
          <a:prstGeom prst="straightConnector1">
            <a:avLst/>
          </a:prstGeom>
          <a:noFill/>
          <a:ln w="9525" cap="flat" cmpd="sng">
            <a:solidFill>
              <a:schemeClr val="accent1"/>
            </a:solidFill>
            <a:prstDash val="solid"/>
            <a:miter lim="800000"/>
            <a:headEnd type="none" w="sm" len="sm"/>
            <a:tailEnd type="none" w="sm" len="sm"/>
          </a:ln>
        </p:spPr>
      </p:cxnSp>
      <p:pic>
        <p:nvPicPr>
          <p:cNvPr id="147" name="Google Shape;147;p6"/>
          <p:cNvPicPr preferRelativeResize="0"/>
          <p:nvPr/>
        </p:nvPicPr>
        <p:blipFill rotWithShape="1">
          <a:blip r:embed="rId3">
            <a:alphaModFix/>
          </a:blip>
          <a:srcRect/>
          <a:stretch/>
        </p:blipFill>
        <p:spPr>
          <a:xfrm>
            <a:off x="2953543" y="1069559"/>
            <a:ext cx="6281737" cy="557113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989012" y="95213"/>
            <a:ext cx="10360501" cy="617418"/>
          </a:xfrm>
          <a:prstGeom prst="rect">
            <a:avLst/>
          </a:prstGeom>
          <a:noFill/>
          <a:ln>
            <a:noFill/>
          </a:ln>
        </p:spPr>
        <p:txBody>
          <a:bodyPr spcFirstLastPara="1" wrap="square" lIns="121875" tIns="60925" rIns="121875" bIns="60925" anchor="b" anchorCtr="0">
            <a:noAutofit/>
          </a:bodyPr>
          <a:lstStyle/>
          <a:p>
            <a:pPr marL="0" lvl="0" indent="0" algn="l" rtl="0">
              <a:lnSpc>
                <a:spcPct val="100000"/>
              </a:lnSpc>
              <a:spcBef>
                <a:spcPts val="0"/>
              </a:spcBef>
              <a:spcAft>
                <a:spcPts val="0"/>
              </a:spcAft>
              <a:buClr>
                <a:schemeClr val="accent1"/>
              </a:buClr>
              <a:buSzPts val="4000"/>
              <a:buFont typeface="Calibri"/>
              <a:buNone/>
            </a:pPr>
            <a:r>
              <a:rPr lang="vi-VN" sz="4000" b="1" i="1">
                <a:solidFill>
                  <a:schemeClr val="accent1"/>
                </a:solidFill>
              </a:rPr>
              <a:t>Các thành phần cơ bản</a:t>
            </a:r>
            <a:endParaRPr sz="4000" b="1" i="1">
              <a:solidFill>
                <a:schemeClr val="accent1"/>
              </a:solidFill>
            </a:endParaRPr>
          </a:p>
        </p:txBody>
      </p:sp>
      <p:sp>
        <p:nvSpPr>
          <p:cNvPr id="154" name="Google Shape;154;p7"/>
          <p:cNvSpPr txBox="1"/>
          <p:nvPr/>
        </p:nvSpPr>
        <p:spPr>
          <a:xfrm>
            <a:off x="963978" y="901807"/>
            <a:ext cx="11074034" cy="38318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700" b="1">
                <a:solidFill>
                  <a:schemeClr val="accent1"/>
                </a:solidFill>
                <a:latin typeface="Calibri"/>
                <a:ea typeface="Calibri"/>
                <a:cs typeface="Calibri"/>
                <a:sym typeface="Calibri"/>
              </a:rPr>
              <a:t>1. Component: </a:t>
            </a:r>
            <a:r>
              <a:rPr lang="vi-VN" sz="2700">
                <a:solidFill>
                  <a:schemeClr val="lt1"/>
                </a:solidFill>
                <a:latin typeface="Calibri"/>
                <a:ea typeface="Calibri"/>
                <a:cs typeface="Calibri"/>
                <a:sym typeface="Calibri"/>
              </a:rPr>
              <a:t>Khai báo interface chung cho cả hàm bọc và object được bọc</a:t>
            </a:r>
            <a:endParaRPr/>
          </a:p>
          <a:p>
            <a:pPr marL="0" marR="0" lvl="0" indent="0" algn="l" rtl="0">
              <a:spcBef>
                <a:spcPts val="0"/>
              </a:spcBef>
              <a:spcAft>
                <a:spcPts val="0"/>
              </a:spcAft>
              <a:buNone/>
            </a:pPr>
            <a:r>
              <a:rPr lang="vi-VN" sz="2700" b="1">
                <a:solidFill>
                  <a:schemeClr val="accent1"/>
                </a:solidFill>
                <a:latin typeface="Calibri"/>
                <a:ea typeface="Calibri"/>
                <a:cs typeface="Calibri"/>
                <a:sym typeface="Calibri"/>
              </a:rPr>
              <a:t>2. ConcreteComponent: </a:t>
            </a:r>
            <a:r>
              <a:rPr lang="vi-VN" sz="2700">
                <a:solidFill>
                  <a:schemeClr val="lt1"/>
                </a:solidFill>
                <a:latin typeface="Calibri"/>
                <a:ea typeface="Calibri"/>
                <a:cs typeface="Calibri"/>
                <a:sym typeface="Calibri"/>
              </a:rPr>
              <a:t>: là một class các object được wrap. Nó xác định hành vi cơ bản, có thể được thay đổi bởi các decorator.</a:t>
            </a:r>
            <a:endParaRPr/>
          </a:p>
          <a:p>
            <a:pPr marL="0" marR="0" lvl="0" indent="0" algn="l" rtl="0">
              <a:spcBef>
                <a:spcPts val="0"/>
              </a:spcBef>
              <a:spcAft>
                <a:spcPts val="0"/>
              </a:spcAft>
              <a:buNone/>
            </a:pPr>
            <a:r>
              <a:rPr lang="vi-VN" sz="2700" b="1">
                <a:solidFill>
                  <a:schemeClr val="accent1"/>
                </a:solidFill>
                <a:latin typeface="Calibri"/>
                <a:ea typeface="Calibri"/>
                <a:cs typeface="Calibri"/>
                <a:sym typeface="Calibri"/>
              </a:rPr>
              <a:t>3. Decorator: </a:t>
            </a:r>
            <a:r>
              <a:rPr lang="vi-VN" sz="2700">
                <a:solidFill>
                  <a:schemeClr val="lt1"/>
                </a:solidFill>
                <a:latin typeface="Calibri"/>
                <a:ea typeface="Calibri"/>
                <a:cs typeface="Calibri"/>
                <a:sym typeface="Calibri"/>
              </a:rPr>
              <a:t>một trường để tham chiếu một object được bọc </a:t>
            </a:r>
            <a:endParaRPr/>
          </a:p>
          <a:p>
            <a:pPr marL="0" marR="0" lvl="0" indent="0" algn="l" rtl="0">
              <a:spcBef>
                <a:spcPts val="0"/>
              </a:spcBef>
              <a:spcAft>
                <a:spcPts val="0"/>
              </a:spcAft>
              <a:buNone/>
            </a:pPr>
            <a:r>
              <a:rPr lang="vi-VN" sz="2700">
                <a:solidFill>
                  <a:schemeClr val="lt1"/>
                </a:solidFill>
                <a:latin typeface="Calibri"/>
                <a:ea typeface="Calibri"/>
                <a:cs typeface="Calibri"/>
                <a:sym typeface="Calibri"/>
              </a:rPr>
              <a:t>(wrapped).</a:t>
            </a:r>
            <a:endParaRPr sz="2700">
              <a:solidFill>
                <a:schemeClr val="lt1"/>
              </a:solidFill>
              <a:latin typeface="Calibri"/>
              <a:ea typeface="Calibri"/>
              <a:cs typeface="Calibri"/>
              <a:sym typeface="Calibri"/>
            </a:endParaRPr>
          </a:p>
          <a:p>
            <a:pPr marL="0" marR="0" lvl="0" indent="0" algn="l" rtl="0">
              <a:spcBef>
                <a:spcPts val="0"/>
              </a:spcBef>
              <a:spcAft>
                <a:spcPts val="0"/>
              </a:spcAft>
              <a:buNone/>
            </a:pPr>
            <a:r>
              <a:rPr lang="vi-VN" sz="2700" b="1">
                <a:solidFill>
                  <a:schemeClr val="accent1"/>
                </a:solidFill>
                <a:latin typeface="Calibri"/>
                <a:ea typeface="Calibri"/>
                <a:cs typeface="Calibri"/>
                <a:sym typeface="Calibri"/>
              </a:rPr>
              <a:t>4. ConcreteDecorator:  </a:t>
            </a:r>
            <a:r>
              <a:rPr lang="vi-VN" sz="2700">
                <a:solidFill>
                  <a:schemeClr val="lt1"/>
                </a:solidFill>
                <a:latin typeface="Calibri"/>
                <a:ea typeface="Calibri"/>
                <a:cs typeface="Calibri"/>
                <a:sym typeface="Calibri"/>
              </a:rPr>
              <a:t>xác định các hành vi bổ sung có thể được thêm vào các thành phần một cách linh hoạt. Concrete Decorator override method của decorator cơ sở và thực hiện hành vi của chúng trước hoặc sau khi gọi parent method.</a:t>
            </a:r>
            <a:endParaRPr/>
          </a:p>
        </p:txBody>
      </p:sp>
      <p:cxnSp>
        <p:nvCxnSpPr>
          <p:cNvPr id="155" name="Google Shape;155;p7"/>
          <p:cNvCxnSpPr/>
          <p:nvPr/>
        </p:nvCxnSpPr>
        <p:spPr>
          <a:xfrm>
            <a:off x="836612" y="801357"/>
            <a:ext cx="11352213"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914161" y="19665"/>
            <a:ext cx="10360501" cy="736600"/>
          </a:xfrm>
          <a:prstGeom prst="rect">
            <a:avLst/>
          </a:prstGeom>
          <a:noFill/>
          <a:ln>
            <a:noFill/>
          </a:ln>
        </p:spPr>
        <p:txBody>
          <a:bodyPr spcFirstLastPara="1" wrap="square" lIns="121875" tIns="60925" rIns="121875" bIns="60925" anchor="b" anchorCtr="0">
            <a:normAutofit/>
          </a:bodyPr>
          <a:lstStyle/>
          <a:p>
            <a:pPr marL="0" lvl="0" indent="0" algn="l" rtl="0">
              <a:lnSpc>
                <a:spcPct val="100000"/>
              </a:lnSpc>
              <a:spcBef>
                <a:spcPts val="0"/>
              </a:spcBef>
              <a:spcAft>
                <a:spcPts val="0"/>
              </a:spcAft>
              <a:buClr>
                <a:schemeClr val="accent1"/>
              </a:buClr>
              <a:buSzPts val="4000"/>
              <a:buFont typeface="Calibri"/>
              <a:buNone/>
            </a:pPr>
            <a:r>
              <a:rPr lang="vi-VN" sz="4000" b="1" i="1">
                <a:solidFill>
                  <a:schemeClr val="accent1"/>
                </a:solidFill>
              </a:rPr>
              <a:t>3. Các bước cài đặt </a:t>
            </a:r>
            <a:endParaRPr sz="4000" b="1" i="1">
              <a:solidFill>
                <a:schemeClr val="accent1"/>
              </a:solidFill>
            </a:endParaRPr>
          </a:p>
        </p:txBody>
      </p:sp>
      <p:sp>
        <p:nvSpPr>
          <p:cNvPr id="162" name="Google Shape;162;p8"/>
          <p:cNvSpPr txBox="1"/>
          <p:nvPr/>
        </p:nvSpPr>
        <p:spPr>
          <a:xfrm>
            <a:off x="914161" y="846450"/>
            <a:ext cx="10943731"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3000" b="1">
                <a:solidFill>
                  <a:schemeClr val="accent1"/>
                </a:solidFill>
                <a:latin typeface="Calibri"/>
                <a:ea typeface="Calibri"/>
                <a:cs typeface="Calibri"/>
                <a:sym typeface="Calibri"/>
              </a:rPr>
              <a:t>1. </a:t>
            </a:r>
            <a:r>
              <a:rPr lang="vi-VN" sz="3000">
                <a:solidFill>
                  <a:schemeClr val="lt1"/>
                </a:solidFill>
                <a:latin typeface="Calibri"/>
                <a:ea typeface="Calibri"/>
                <a:cs typeface="Calibri"/>
                <a:sym typeface="Calibri"/>
              </a:rPr>
              <a:t>Đảm bảo rằng miền nghiệp vụ của bạn có thể được biểu diễn dưới dạng một thành phần chính với nhiều lớp tùy chọn trên nó.</a:t>
            </a:r>
            <a:endParaRPr/>
          </a:p>
          <a:p>
            <a:pPr marL="0" marR="0" lvl="0" indent="0" algn="l" rtl="0">
              <a:spcBef>
                <a:spcPts val="0"/>
              </a:spcBef>
              <a:spcAft>
                <a:spcPts val="0"/>
              </a:spcAft>
              <a:buNone/>
            </a:pPr>
            <a:r>
              <a:rPr lang="vi-VN" sz="3000" b="1">
                <a:solidFill>
                  <a:schemeClr val="accent1"/>
                </a:solidFill>
                <a:latin typeface="Calibri"/>
                <a:ea typeface="Calibri"/>
                <a:cs typeface="Calibri"/>
                <a:sym typeface="Calibri"/>
              </a:rPr>
              <a:t>2. </a:t>
            </a:r>
            <a:r>
              <a:rPr lang="vi-VN" sz="3000">
                <a:solidFill>
                  <a:schemeClr val="lt1"/>
                </a:solidFill>
                <a:latin typeface="Calibri"/>
                <a:ea typeface="Calibri"/>
                <a:cs typeface="Calibri"/>
                <a:sym typeface="Calibri"/>
              </a:rPr>
              <a:t>Chọn ra một method nào là phổ biến cho cả thành phần chính và các layer tùy chọn. Tạo một component interface và khai báo các method đó.</a:t>
            </a:r>
            <a:endParaRPr/>
          </a:p>
          <a:p>
            <a:pPr marL="0" marR="0" lvl="0" indent="0" algn="l" rtl="0">
              <a:spcBef>
                <a:spcPts val="0"/>
              </a:spcBef>
              <a:spcAft>
                <a:spcPts val="0"/>
              </a:spcAft>
              <a:buNone/>
            </a:pPr>
            <a:r>
              <a:rPr lang="vi-VN" sz="3000" b="1">
                <a:solidFill>
                  <a:schemeClr val="accent1"/>
                </a:solidFill>
                <a:latin typeface="Calibri"/>
                <a:ea typeface="Calibri"/>
                <a:cs typeface="Calibri"/>
                <a:sym typeface="Calibri"/>
              </a:rPr>
              <a:t>3. </a:t>
            </a:r>
            <a:r>
              <a:rPr lang="vi-VN" sz="3000">
                <a:solidFill>
                  <a:schemeClr val="lt1"/>
                </a:solidFill>
                <a:latin typeface="Calibri"/>
                <a:ea typeface="Calibri"/>
                <a:cs typeface="Calibri"/>
                <a:sym typeface="Calibri"/>
              </a:rPr>
              <a:t>Tạo một concrete component class cụ thể và xác định hành vi cơ sở trong nó.</a:t>
            </a:r>
            <a:endParaRPr/>
          </a:p>
          <a:p>
            <a:pPr marL="0" marR="0" lvl="0" indent="0" algn="l" rtl="0">
              <a:spcBef>
                <a:spcPts val="0"/>
              </a:spcBef>
              <a:spcAft>
                <a:spcPts val="0"/>
              </a:spcAft>
              <a:buNone/>
            </a:pPr>
            <a:r>
              <a:rPr lang="vi-VN" sz="3000" b="1">
                <a:solidFill>
                  <a:schemeClr val="accent1"/>
                </a:solidFill>
                <a:latin typeface="Calibri"/>
                <a:ea typeface="Calibri"/>
                <a:cs typeface="Calibri"/>
                <a:sym typeface="Calibri"/>
              </a:rPr>
              <a:t>4. </a:t>
            </a:r>
            <a:r>
              <a:rPr lang="vi-VN" sz="3000">
                <a:solidFill>
                  <a:schemeClr val="lt1"/>
                </a:solidFill>
                <a:latin typeface="Calibri"/>
                <a:ea typeface="Calibri"/>
                <a:cs typeface="Calibri"/>
                <a:sym typeface="Calibri"/>
              </a:rPr>
              <a:t>Tạo base decorator class. Nó nên có một trường để lưu trữ một tham chiếu đến một đối tượng được bọc. Trường phải được khai báo với loại component interface để cho phép liên kết với các concrete components cũng như decorators. Base decorator phải ủy thác tất cả các công việc cho object được bọc.</a:t>
            </a:r>
            <a:endParaRPr/>
          </a:p>
        </p:txBody>
      </p:sp>
      <p:cxnSp>
        <p:nvCxnSpPr>
          <p:cNvPr id="163" name="Google Shape;163;p8"/>
          <p:cNvCxnSpPr/>
          <p:nvPr/>
        </p:nvCxnSpPr>
        <p:spPr>
          <a:xfrm>
            <a:off x="836612" y="801357"/>
            <a:ext cx="11352213"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914161" y="19665"/>
            <a:ext cx="10360501" cy="736600"/>
          </a:xfrm>
          <a:prstGeom prst="rect">
            <a:avLst/>
          </a:prstGeom>
          <a:noFill/>
          <a:ln>
            <a:noFill/>
          </a:ln>
        </p:spPr>
        <p:txBody>
          <a:bodyPr spcFirstLastPara="1" wrap="square" lIns="121875" tIns="60925" rIns="121875" bIns="60925" anchor="b" anchorCtr="0">
            <a:normAutofit/>
          </a:bodyPr>
          <a:lstStyle/>
          <a:p>
            <a:pPr marL="0" lvl="0" indent="0" algn="l" rtl="0">
              <a:lnSpc>
                <a:spcPct val="100000"/>
              </a:lnSpc>
              <a:spcBef>
                <a:spcPts val="0"/>
              </a:spcBef>
              <a:spcAft>
                <a:spcPts val="0"/>
              </a:spcAft>
              <a:buClr>
                <a:schemeClr val="accent1"/>
              </a:buClr>
              <a:buSzPts val="4000"/>
              <a:buFont typeface="Calibri"/>
              <a:buNone/>
            </a:pPr>
            <a:r>
              <a:rPr lang="vi-VN" sz="4000" b="1" i="1">
                <a:solidFill>
                  <a:schemeClr val="accent1"/>
                </a:solidFill>
              </a:rPr>
              <a:t>3. Các bước cài đặt </a:t>
            </a:r>
            <a:endParaRPr sz="4000" b="1" i="1">
              <a:solidFill>
                <a:schemeClr val="accent1"/>
              </a:solidFill>
            </a:endParaRPr>
          </a:p>
        </p:txBody>
      </p:sp>
      <p:sp>
        <p:nvSpPr>
          <p:cNvPr id="170" name="Google Shape;170;p9"/>
          <p:cNvSpPr txBox="1"/>
          <p:nvPr/>
        </p:nvSpPr>
        <p:spPr>
          <a:xfrm>
            <a:off x="914161" y="1066800"/>
            <a:ext cx="10943731"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3200" b="1">
                <a:solidFill>
                  <a:schemeClr val="accent1"/>
                </a:solidFill>
                <a:latin typeface="Calibri"/>
                <a:ea typeface="Calibri"/>
                <a:cs typeface="Calibri"/>
                <a:sym typeface="Calibri"/>
              </a:rPr>
              <a:t>5. </a:t>
            </a:r>
            <a:r>
              <a:rPr lang="vi-VN" sz="3200">
                <a:solidFill>
                  <a:schemeClr val="lt1"/>
                </a:solidFill>
                <a:latin typeface="Calibri"/>
                <a:ea typeface="Calibri"/>
                <a:cs typeface="Calibri"/>
                <a:sym typeface="Calibri"/>
              </a:rPr>
              <a:t>Chắc chắn rằng tất cả các lớp thực hiện component interface.</a:t>
            </a:r>
            <a:endParaRPr/>
          </a:p>
          <a:p>
            <a:pPr marL="0" marR="0" lvl="0" indent="0" algn="l" rtl="0">
              <a:spcBef>
                <a:spcPts val="0"/>
              </a:spcBef>
              <a:spcAft>
                <a:spcPts val="0"/>
              </a:spcAft>
              <a:buNone/>
            </a:pPr>
            <a:r>
              <a:rPr lang="vi-VN" sz="3200" b="1">
                <a:solidFill>
                  <a:schemeClr val="accent1"/>
                </a:solidFill>
                <a:latin typeface="Calibri"/>
                <a:ea typeface="Calibri"/>
                <a:cs typeface="Calibri"/>
                <a:sym typeface="Calibri"/>
              </a:rPr>
              <a:t>6. </a:t>
            </a:r>
            <a:r>
              <a:rPr lang="vi-VN" sz="3200">
                <a:solidFill>
                  <a:schemeClr val="lt1"/>
                </a:solidFill>
                <a:latin typeface="Calibri"/>
                <a:ea typeface="Calibri"/>
                <a:cs typeface="Calibri"/>
                <a:sym typeface="Calibri"/>
              </a:rPr>
              <a:t>Tạo concrete decorators bằng cách mở rộng chúng từ base decorator. Một concrete decorator phải thực hiện hành vi của nó trước hoặc sau khi gọi parent </a:t>
            </a:r>
            <a:endParaRPr/>
          </a:p>
          <a:p>
            <a:pPr marL="0" marR="0" lvl="0" indent="0" algn="l" rtl="0">
              <a:spcBef>
                <a:spcPts val="0"/>
              </a:spcBef>
              <a:spcAft>
                <a:spcPts val="0"/>
              </a:spcAft>
              <a:buNone/>
            </a:pPr>
            <a:r>
              <a:rPr lang="vi-VN" sz="3200">
                <a:solidFill>
                  <a:schemeClr val="lt1"/>
                </a:solidFill>
                <a:latin typeface="Calibri"/>
                <a:ea typeface="Calibri"/>
                <a:cs typeface="Calibri"/>
                <a:sym typeface="Calibri"/>
              </a:rPr>
              <a:t>method (luôn luôn ủy nhiệm cho đối tượng được bao bọc).</a:t>
            </a:r>
            <a:endParaRPr/>
          </a:p>
          <a:p>
            <a:pPr marL="0" marR="0" lvl="0" indent="0" algn="l" rtl="0">
              <a:spcBef>
                <a:spcPts val="0"/>
              </a:spcBef>
              <a:spcAft>
                <a:spcPts val="0"/>
              </a:spcAft>
              <a:buNone/>
            </a:pPr>
            <a:r>
              <a:rPr lang="vi-VN" sz="3200" b="1">
                <a:solidFill>
                  <a:schemeClr val="accent1"/>
                </a:solidFill>
                <a:latin typeface="Calibri"/>
                <a:ea typeface="Calibri"/>
                <a:cs typeface="Calibri"/>
                <a:sym typeface="Calibri"/>
              </a:rPr>
              <a:t>7</a:t>
            </a:r>
            <a:r>
              <a:rPr lang="vi-VN" sz="3200">
                <a:solidFill>
                  <a:schemeClr val="lt1"/>
                </a:solidFill>
                <a:latin typeface="Calibri"/>
                <a:ea typeface="Calibri"/>
                <a:cs typeface="Calibri"/>
                <a:sym typeface="Calibri"/>
              </a:rPr>
              <a:t>. Client phải chịu h nhiệm tạo decorator và composing chúng theo cách client cần</a:t>
            </a:r>
            <a:endParaRPr/>
          </a:p>
        </p:txBody>
      </p:sp>
      <p:cxnSp>
        <p:nvCxnSpPr>
          <p:cNvPr id="171" name="Google Shape;171;p9"/>
          <p:cNvCxnSpPr/>
          <p:nvPr/>
        </p:nvCxnSpPr>
        <p:spPr>
          <a:xfrm>
            <a:off x="836612" y="801357"/>
            <a:ext cx="11352213"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Kỹ thuật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2124</Words>
  <Application>Microsoft Office PowerPoint</Application>
  <PresentationFormat>Custom</PresentationFormat>
  <Paragraphs>144</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Open Sans</vt:lpstr>
      <vt:lpstr>Josefin Sans</vt:lpstr>
      <vt:lpstr>Calibri</vt:lpstr>
      <vt:lpstr>Tahoma</vt:lpstr>
      <vt:lpstr>Kỹ thuật 16x9</vt:lpstr>
      <vt:lpstr>PowerPoint Presentation</vt:lpstr>
      <vt:lpstr>PowerPoint Presentation</vt:lpstr>
      <vt:lpstr>1. Khái niệm</vt:lpstr>
      <vt:lpstr>PowerPoint Presentation</vt:lpstr>
      <vt:lpstr>PowerPoint Presentation</vt:lpstr>
      <vt:lpstr>2. Cấu trúc</vt:lpstr>
      <vt:lpstr>Các thành phần cơ bản</vt:lpstr>
      <vt:lpstr>3. Các bước cài đặt </vt:lpstr>
      <vt:lpstr>3. Các bước cài đặt </vt:lpstr>
      <vt:lpstr>PowerPoint Presentation</vt:lpstr>
      <vt:lpstr>PowerPoint Presentation</vt:lpstr>
      <vt:lpstr>PowerPoint Presentation</vt:lpstr>
      <vt:lpstr>PowerPoint Presentation</vt:lpstr>
      <vt:lpstr>PowerPoint Presentation</vt:lpstr>
      <vt:lpstr>BRIDGE</vt:lpstr>
      <vt:lpstr>Nội dung</vt:lpstr>
      <vt:lpstr>Tổng quan</vt:lpstr>
      <vt:lpstr>Bridge là gì?</vt:lpstr>
      <vt:lpstr>Sử dụng Bridge khi nào?</vt:lpstr>
      <vt:lpstr>Motivation</vt:lpstr>
      <vt:lpstr>Motivation</vt:lpstr>
      <vt:lpstr>Motivation</vt:lpstr>
      <vt:lpstr>Đặc điểm</vt:lpstr>
      <vt:lpstr>Cấu trúc</vt:lpstr>
      <vt:lpstr>Các thành viên</vt:lpstr>
      <vt:lpstr>Sự cộng tác giữa các thành viên</vt:lpstr>
      <vt:lpstr>Hệ quả</vt:lpstr>
      <vt:lpstr>Ưu điểm</vt:lpstr>
      <vt:lpstr>Nhược điểm</vt:lpstr>
      <vt:lpstr>Demo</vt:lpstr>
      <vt:lpstr>Cách cài đặt</vt:lpstr>
      <vt:lpstr>Cách cài đặt</vt:lpstr>
      <vt:lpstr>Các mẫu liên quan</vt:lpstr>
      <vt:lpstr>Các mẫu liên quan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THIẾT KẾ</dc:title>
  <dc:creator>Lan Thái Thị Phương</dc:creator>
  <cp:lastModifiedBy>Phan Xuân Quang</cp:lastModifiedBy>
  <cp:revision>3</cp:revision>
  <dcterms:created xsi:type="dcterms:W3CDTF">2021-03-12T02:11:00Z</dcterms:created>
  <dcterms:modified xsi:type="dcterms:W3CDTF">2023-06-26T14:26:51Z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