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5" r:id="rId1"/>
  </p:sldMasterIdLst>
  <p:notesMasterIdLst>
    <p:notesMasterId r:id="rId45"/>
  </p:notesMasterIdLst>
  <p:sldIdLst>
    <p:sldId id="306" r:id="rId2"/>
    <p:sldId id="308" r:id="rId3"/>
    <p:sldId id="310" r:id="rId4"/>
    <p:sldId id="311" r:id="rId5"/>
    <p:sldId id="423" r:id="rId6"/>
    <p:sldId id="424" r:id="rId7"/>
    <p:sldId id="444" r:id="rId8"/>
    <p:sldId id="445" r:id="rId9"/>
    <p:sldId id="446" r:id="rId10"/>
    <p:sldId id="425" r:id="rId11"/>
    <p:sldId id="426" r:id="rId12"/>
    <p:sldId id="348" r:id="rId13"/>
    <p:sldId id="428" r:id="rId14"/>
    <p:sldId id="429" r:id="rId15"/>
    <p:sldId id="430" r:id="rId16"/>
    <p:sldId id="431" r:id="rId17"/>
    <p:sldId id="434" r:id="rId18"/>
    <p:sldId id="438" r:id="rId19"/>
    <p:sldId id="256" r:id="rId20"/>
    <p:sldId id="258" r:id="rId21"/>
    <p:sldId id="259" r:id="rId22"/>
    <p:sldId id="260" r:id="rId23"/>
    <p:sldId id="261" r:id="rId24"/>
    <p:sldId id="262" r:id="rId25"/>
    <p:sldId id="263" r:id="rId26"/>
    <p:sldId id="264" r:id="rId27"/>
    <p:sldId id="265" r:id="rId28"/>
    <p:sldId id="266" r:id="rId29"/>
    <p:sldId id="267" r:id="rId30"/>
    <p:sldId id="268" r:id="rId31"/>
    <p:sldId id="269" r:id="rId32"/>
    <p:sldId id="270" r:id="rId33"/>
    <p:sldId id="271" r:id="rId34"/>
    <p:sldId id="272" r:id="rId35"/>
    <p:sldId id="273" r:id="rId36"/>
    <p:sldId id="274" r:id="rId37"/>
    <p:sldId id="275" r:id="rId38"/>
    <p:sldId id="276" r:id="rId39"/>
    <p:sldId id="277" r:id="rId40"/>
    <p:sldId id="278" r:id="rId41"/>
    <p:sldId id="279" r:id="rId42"/>
    <p:sldId id="280" r:id="rId43"/>
    <p:sldId id="281" r:id="rId44"/>
  </p:sldIdLst>
  <p:sldSz cx="9144000" cy="5143500" type="screen16x9"/>
  <p:notesSz cx="6858000" cy="9144000"/>
  <p:embeddedFontLst>
    <p:embeddedFont>
      <p:font typeface="Josefin Sans" pitchFamily="2" charset="-93"/>
      <p:regular r:id="rId46"/>
      <p:bold r:id="rId47"/>
      <p:italic r:id="rId48"/>
      <p:boldItalic r:id="rId49"/>
    </p:embeddedFont>
    <p:embeddedFont>
      <p:font typeface="Open Sans" panose="020B0606030504020204" pitchFamily="34" charset="0"/>
      <p:regular r:id="rId50"/>
      <p:bold r:id="rId51"/>
      <p:italic r:id="rId52"/>
      <p:boldItalic r:id="rId5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A456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595B071-1233-4AB7-92D3-E8088A095093}">
  <a:tblStyle styleId="{9595B071-1233-4AB7-92D3-E8088A095093}"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591" autoAdjust="0"/>
    <p:restoredTop sz="94660"/>
  </p:normalViewPr>
  <p:slideViewPr>
    <p:cSldViewPr snapToGrid="0">
      <p:cViewPr varScale="1">
        <p:scale>
          <a:sx n="202" d="100"/>
          <a:sy n="202" d="100"/>
        </p:scale>
        <p:origin x="852" y="1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font" Target="fonts/font2.fntdata"/><Relationship Id="rId50" Type="http://schemas.openxmlformats.org/officeDocument/2006/relationships/font" Target="fonts/font5.fntdata"/><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1.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3" Type="http://schemas.openxmlformats.org/officeDocument/2006/relationships/font" Target="fonts/font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4.fntdata"/><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font" Target="fonts/font3.fntdata"/><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font" Target="fonts/font6.fntdata"/><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9" name="Google Shape;169;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4" name="Google Shape;224;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8068757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8" name="Google Shape;218;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0250016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8" name="Google Shape;218;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0342497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4" name="Google Shape;224;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4759478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8" name="Google Shape;218;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8733929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8" name="Google Shape;218;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30457418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4" name="Google Shape;224;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55895531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4" name="Google Shape;224;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98509638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8" name="Google Shape;218;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15836278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7" name="Google Shape;127;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8" name="Google Shape;188;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8" name="Google Shape;148;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5" name="Google Shape;165;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1" name="Google Shape;171;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7" name="Google Shape;177;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3" name="Google Shape;183;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9" name="Google Shape;189;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11f9270525b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5" name="Google Shape;195;g11f9270525b_0_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11f9270525b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1" name="Google Shape;201;g11f9270525b_0_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7" name="Google Shape;207;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11f9270525b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3" name="Google Shape;213;g11f9270525b_0_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2" name="Google Shape;212;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11f9270525b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9" name="Google Shape;219;g11f9270525b_0_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5" name="Google Shape;225;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2" name="Google Shape;232;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8" name="Google Shape;238;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4" name="Google Shape;244;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g11f9270525b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0" name="Google Shape;250;g11f9270525b_0_3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g11f9270525b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6" name="Google Shape;256;g11f9270525b_0_4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2" name="Google Shape;262;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8" name="Google Shape;268;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4" name="Google Shape;274;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8" name="Google Shape;218;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0" name="Google Shape;280;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g11f9270525b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6" name="Google Shape;286;g11f9270525b_0_4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92" name="Google Shape;292;p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98" name="Google Shape;298;p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8" name="Google Shape;218;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2562811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2" name="Google Shape;212;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5801408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8" name="Google Shape;218;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091632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8" name="Google Shape;218;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577122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8" name="Google Shape;218;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960570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678600" y="1484550"/>
            <a:ext cx="7787100" cy="2086500"/>
          </a:xfrm>
          <a:prstGeom prst="rect">
            <a:avLst/>
          </a:prstGeom>
        </p:spPr>
        <p:txBody>
          <a:bodyPr spcFirstLastPara="1" wrap="square" lIns="91425" tIns="91425" rIns="91425" bIns="91425" anchor="ctr" anchorCtr="0">
            <a:noAutofit/>
          </a:bodyPr>
          <a:lstStyle>
            <a:lvl1pPr lvl="0" algn="ctr">
              <a:lnSpc>
                <a:spcPct val="125000"/>
              </a:lnSpc>
              <a:spcBef>
                <a:spcPts val="0"/>
              </a:spcBef>
              <a:spcAft>
                <a:spcPts val="0"/>
              </a:spcAft>
              <a:buSzPts val="5200"/>
              <a:buNone/>
              <a:defRPr sz="5500">
                <a:solidFill>
                  <a:schemeClr val="dk1"/>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2547575" y="3466725"/>
            <a:ext cx="4048800" cy="3825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14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1" name="Google Shape;11;p2"/>
          <p:cNvSpPr/>
          <p:nvPr/>
        </p:nvSpPr>
        <p:spPr>
          <a:xfrm rot="5400000">
            <a:off x="-1867025" y="1013175"/>
            <a:ext cx="4814046" cy="1710367"/>
          </a:xfrm>
          <a:custGeom>
            <a:avLst/>
            <a:gdLst/>
            <a:ahLst/>
            <a:cxnLst/>
            <a:rect l="l" t="t" r="r" b="b"/>
            <a:pathLst>
              <a:path w="143993" h="61524" extrusionOk="0">
                <a:moveTo>
                  <a:pt x="25900" y="1"/>
                </a:moveTo>
                <a:cubicBezTo>
                  <a:pt x="11671" y="1"/>
                  <a:pt x="1" y="8596"/>
                  <a:pt x="1" y="8596"/>
                </a:cubicBezTo>
                <a:lnTo>
                  <a:pt x="186" y="61523"/>
                </a:lnTo>
                <a:lnTo>
                  <a:pt x="143993" y="61523"/>
                </a:lnTo>
                <a:cubicBezTo>
                  <a:pt x="138074" y="43327"/>
                  <a:pt x="128448" y="39288"/>
                  <a:pt x="117124" y="39288"/>
                </a:cubicBezTo>
                <a:cubicBezTo>
                  <a:pt x="108085" y="39288"/>
                  <a:pt x="97965" y="41861"/>
                  <a:pt x="87783" y="41861"/>
                </a:cubicBezTo>
                <a:cubicBezTo>
                  <a:pt x="83897" y="41861"/>
                  <a:pt x="80003" y="41486"/>
                  <a:pt x="76156" y="40451"/>
                </a:cubicBezTo>
                <a:cubicBezTo>
                  <a:pt x="58842" y="35830"/>
                  <a:pt x="64326" y="18763"/>
                  <a:pt x="43685" y="5269"/>
                </a:cubicBezTo>
                <a:cubicBezTo>
                  <a:pt x="37737" y="1386"/>
                  <a:pt x="31612" y="1"/>
                  <a:pt x="2590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10800000">
            <a:off x="-229260" y="3396805"/>
            <a:ext cx="3675485" cy="1893812"/>
          </a:xfrm>
          <a:custGeom>
            <a:avLst/>
            <a:gdLst/>
            <a:ahLst/>
            <a:cxnLst/>
            <a:rect l="l" t="t" r="r" b="b"/>
            <a:pathLst>
              <a:path w="64695" h="36451" extrusionOk="0">
                <a:moveTo>
                  <a:pt x="5503" y="0"/>
                </a:moveTo>
                <a:cubicBezTo>
                  <a:pt x="2589" y="0"/>
                  <a:pt x="1" y="186"/>
                  <a:pt x="237" y="874"/>
                </a:cubicBezTo>
                <a:cubicBezTo>
                  <a:pt x="460" y="1499"/>
                  <a:pt x="4411" y="2169"/>
                  <a:pt x="5259" y="2593"/>
                </a:cubicBezTo>
                <a:cubicBezTo>
                  <a:pt x="7178" y="3552"/>
                  <a:pt x="8897" y="4869"/>
                  <a:pt x="10325" y="6454"/>
                </a:cubicBezTo>
                <a:cubicBezTo>
                  <a:pt x="13673" y="10092"/>
                  <a:pt x="16619" y="21050"/>
                  <a:pt x="24989" y="22345"/>
                </a:cubicBezTo>
                <a:cubicBezTo>
                  <a:pt x="25398" y="22407"/>
                  <a:pt x="25804" y="22437"/>
                  <a:pt x="26206" y="22437"/>
                </a:cubicBezTo>
                <a:cubicBezTo>
                  <a:pt x="31849" y="22437"/>
                  <a:pt x="36809" y="16669"/>
                  <a:pt x="38871" y="15314"/>
                </a:cubicBezTo>
                <a:cubicBezTo>
                  <a:pt x="39863" y="14681"/>
                  <a:pt x="40996" y="14362"/>
                  <a:pt x="42135" y="14362"/>
                </a:cubicBezTo>
                <a:cubicBezTo>
                  <a:pt x="43201" y="14362"/>
                  <a:pt x="44272" y="14642"/>
                  <a:pt x="45232" y="15203"/>
                </a:cubicBezTo>
                <a:cubicBezTo>
                  <a:pt x="49027" y="17502"/>
                  <a:pt x="49071" y="22858"/>
                  <a:pt x="50634" y="27010"/>
                </a:cubicBezTo>
                <a:cubicBezTo>
                  <a:pt x="52642" y="32143"/>
                  <a:pt x="57307" y="35759"/>
                  <a:pt x="62775" y="36450"/>
                </a:cubicBezTo>
                <a:cubicBezTo>
                  <a:pt x="62396" y="25269"/>
                  <a:pt x="63043" y="14065"/>
                  <a:pt x="64694" y="2994"/>
                </a:cubicBezTo>
                <a:cubicBezTo>
                  <a:pt x="57530" y="1745"/>
                  <a:pt x="50232" y="1499"/>
                  <a:pt x="42978" y="1254"/>
                </a:cubicBezTo>
                <a:cubicBezTo>
                  <a:pt x="32957" y="896"/>
                  <a:pt x="22936" y="562"/>
                  <a:pt x="12914" y="249"/>
                </a:cubicBezTo>
                <a:cubicBezTo>
                  <a:pt x="12140" y="215"/>
                  <a:pt x="8634" y="0"/>
                  <a:pt x="550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315040" flipH="1">
            <a:off x="-236345" y="4475012"/>
            <a:ext cx="2114446" cy="997085"/>
          </a:xfrm>
          <a:custGeom>
            <a:avLst/>
            <a:gdLst/>
            <a:ahLst/>
            <a:cxnLst/>
            <a:rect l="l" t="t" r="r" b="b"/>
            <a:pathLst>
              <a:path w="49839" h="23502" extrusionOk="0">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3282713" y="4769113"/>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927300" y="4210275"/>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55488" y="2908263"/>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4257175" y="4901838"/>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1559288" y="3910538"/>
            <a:ext cx="98400" cy="98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rot="-5400000">
            <a:off x="6110254" y="2527892"/>
            <a:ext cx="4814046" cy="1710367"/>
          </a:xfrm>
          <a:custGeom>
            <a:avLst/>
            <a:gdLst/>
            <a:ahLst/>
            <a:cxnLst/>
            <a:rect l="l" t="t" r="r" b="b"/>
            <a:pathLst>
              <a:path w="143993" h="61524" extrusionOk="0">
                <a:moveTo>
                  <a:pt x="25900" y="1"/>
                </a:moveTo>
                <a:cubicBezTo>
                  <a:pt x="11671" y="1"/>
                  <a:pt x="1" y="8596"/>
                  <a:pt x="1" y="8596"/>
                </a:cubicBezTo>
                <a:lnTo>
                  <a:pt x="186" y="61523"/>
                </a:lnTo>
                <a:lnTo>
                  <a:pt x="143993" y="61523"/>
                </a:lnTo>
                <a:cubicBezTo>
                  <a:pt x="138074" y="43327"/>
                  <a:pt x="128448" y="39288"/>
                  <a:pt x="117124" y="39288"/>
                </a:cubicBezTo>
                <a:cubicBezTo>
                  <a:pt x="108085" y="39288"/>
                  <a:pt x="97965" y="41861"/>
                  <a:pt x="87783" y="41861"/>
                </a:cubicBezTo>
                <a:cubicBezTo>
                  <a:pt x="83897" y="41861"/>
                  <a:pt x="80003" y="41486"/>
                  <a:pt x="76156" y="40451"/>
                </a:cubicBezTo>
                <a:cubicBezTo>
                  <a:pt x="58842" y="35830"/>
                  <a:pt x="64326" y="18763"/>
                  <a:pt x="43685" y="5269"/>
                </a:cubicBezTo>
                <a:cubicBezTo>
                  <a:pt x="37737" y="1386"/>
                  <a:pt x="31612" y="1"/>
                  <a:pt x="2590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5744675" y="-169359"/>
            <a:ext cx="3627772" cy="1869298"/>
          </a:xfrm>
          <a:custGeom>
            <a:avLst/>
            <a:gdLst/>
            <a:ahLst/>
            <a:cxnLst/>
            <a:rect l="l" t="t" r="r" b="b"/>
            <a:pathLst>
              <a:path w="64695" h="36451" extrusionOk="0">
                <a:moveTo>
                  <a:pt x="5503" y="0"/>
                </a:moveTo>
                <a:cubicBezTo>
                  <a:pt x="2589" y="0"/>
                  <a:pt x="1" y="186"/>
                  <a:pt x="237" y="874"/>
                </a:cubicBezTo>
                <a:cubicBezTo>
                  <a:pt x="460" y="1499"/>
                  <a:pt x="4411" y="2169"/>
                  <a:pt x="5259" y="2593"/>
                </a:cubicBezTo>
                <a:cubicBezTo>
                  <a:pt x="7178" y="3552"/>
                  <a:pt x="8897" y="4869"/>
                  <a:pt x="10325" y="6454"/>
                </a:cubicBezTo>
                <a:cubicBezTo>
                  <a:pt x="13673" y="10092"/>
                  <a:pt x="16619" y="21050"/>
                  <a:pt x="24989" y="22345"/>
                </a:cubicBezTo>
                <a:cubicBezTo>
                  <a:pt x="25398" y="22407"/>
                  <a:pt x="25804" y="22437"/>
                  <a:pt x="26206" y="22437"/>
                </a:cubicBezTo>
                <a:cubicBezTo>
                  <a:pt x="31849" y="22437"/>
                  <a:pt x="36809" y="16669"/>
                  <a:pt x="38871" y="15314"/>
                </a:cubicBezTo>
                <a:cubicBezTo>
                  <a:pt x="39863" y="14681"/>
                  <a:pt x="40996" y="14362"/>
                  <a:pt x="42135" y="14362"/>
                </a:cubicBezTo>
                <a:cubicBezTo>
                  <a:pt x="43201" y="14362"/>
                  <a:pt x="44272" y="14642"/>
                  <a:pt x="45232" y="15203"/>
                </a:cubicBezTo>
                <a:cubicBezTo>
                  <a:pt x="49027" y="17502"/>
                  <a:pt x="49071" y="22858"/>
                  <a:pt x="50634" y="27010"/>
                </a:cubicBezTo>
                <a:cubicBezTo>
                  <a:pt x="52642" y="32143"/>
                  <a:pt x="57307" y="35759"/>
                  <a:pt x="62775" y="36450"/>
                </a:cubicBezTo>
                <a:cubicBezTo>
                  <a:pt x="62396" y="25269"/>
                  <a:pt x="63043" y="14065"/>
                  <a:pt x="64694" y="2994"/>
                </a:cubicBezTo>
                <a:cubicBezTo>
                  <a:pt x="57530" y="1745"/>
                  <a:pt x="50232" y="1499"/>
                  <a:pt x="42978" y="1254"/>
                </a:cubicBezTo>
                <a:cubicBezTo>
                  <a:pt x="32957" y="896"/>
                  <a:pt x="22936" y="562"/>
                  <a:pt x="12914" y="249"/>
                </a:cubicBezTo>
                <a:cubicBezTo>
                  <a:pt x="12140" y="215"/>
                  <a:pt x="8634" y="0"/>
                  <a:pt x="550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rot="10484934" flipH="1">
            <a:off x="7292455" y="-348495"/>
            <a:ext cx="2087045" cy="984164"/>
          </a:xfrm>
          <a:custGeom>
            <a:avLst/>
            <a:gdLst/>
            <a:ahLst/>
            <a:cxnLst/>
            <a:rect l="l" t="t" r="r" b="b"/>
            <a:pathLst>
              <a:path w="49839" h="23502" extrusionOk="0">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rot="10800000">
            <a:off x="5634813" y="207921"/>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rot="10800000">
            <a:off x="7750600" y="1024809"/>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rot="10800000">
            <a:off x="8980488" y="1939771"/>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rot="10800000">
            <a:off x="4725450" y="139996"/>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6"/>
        <p:cNvGrpSpPr/>
        <p:nvPr/>
      </p:nvGrpSpPr>
      <p:grpSpPr>
        <a:xfrm>
          <a:off x="0" y="0"/>
          <a:ext cx="0" cy="0"/>
          <a:chOff x="0" y="0"/>
          <a:chExt cx="0" cy="0"/>
        </a:xfrm>
      </p:grpSpPr>
      <p:sp>
        <p:nvSpPr>
          <p:cNvPr id="27" name="Google Shape;27;p3"/>
          <p:cNvSpPr txBox="1">
            <a:spLocks noGrp="1"/>
          </p:cNvSpPr>
          <p:nvPr>
            <p:ph type="title"/>
          </p:nvPr>
        </p:nvSpPr>
        <p:spPr>
          <a:xfrm>
            <a:off x="1912475" y="2261338"/>
            <a:ext cx="5319000" cy="822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60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28" name="Google Shape;28;p3"/>
          <p:cNvSpPr txBox="1">
            <a:spLocks noGrp="1"/>
          </p:cNvSpPr>
          <p:nvPr>
            <p:ph type="title" idx="2" hasCustomPrompt="1"/>
          </p:nvPr>
        </p:nvSpPr>
        <p:spPr>
          <a:xfrm>
            <a:off x="3105600" y="1164675"/>
            <a:ext cx="2932800" cy="978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8000">
                <a:solidFill>
                  <a:schemeClr val="accent2"/>
                </a:solidFill>
              </a:defRPr>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a:r>
              <a:t>xx%</a:t>
            </a:r>
          </a:p>
        </p:txBody>
      </p:sp>
      <p:sp>
        <p:nvSpPr>
          <p:cNvPr id="29" name="Google Shape;29;p3"/>
          <p:cNvSpPr txBox="1">
            <a:spLocks noGrp="1"/>
          </p:cNvSpPr>
          <p:nvPr>
            <p:ph type="subTitle" idx="1"/>
          </p:nvPr>
        </p:nvSpPr>
        <p:spPr>
          <a:xfrm>
            <a:off x="2815400" y="3123913"/>
            <a:ext cx="3513300" cy="435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sz="1600">
                <a:solidFill>
                  <a:schemeClr val="dk1"/>
                </a:solidFill>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30" name="Google Shape;30;p3"/>
          <p:cNvSpPr/>
          <p:nvPr/>
        </p:nvSpPr>
        <p:spPr>
          <a:xfrm rot="10800000">
            <a:off x="-260192" y="3285293"/>
            <a:ext cx="4058317" cy="1729782"/>
          </a:xfrm>
          <a:custGeom>
            <a:avLst/>
            <a:gdLst/>
            <a:ahLst/>
            <a:cxnLst/>
            <a:rect l="l" t="t" r="r" b="b"/>
            <a:pathLst>
              <a:path w="64695" h="36451" extrusionOk="0">
                <a:moveTo>
                  <a:pt x="5503" y="0"/>
                </a:moveTo>
                <a:cubicBezTo>
                  <a:pt x="2589" y="0"/>
                  <a:pt x="1" y="186"/>
                  <a:pt x="237" y="874"/>
                </a:cubicBezTo>
                <a:cubicBezTo>
                  <a:pt x="460" y="1499"/>
                  <a:pt x="4411" y="2169"/>
                  <a:pt x="5259" y="2593"/>
                </a:cubicBezTo>
                <a:cubicBezTo>
                  <a:pt x="7178" y="3552"/>
                  <a:pt x="8897" y="4869"/>
                  <a:pt x="10325" y="6454"/>
                </a:cubicBezTo>
                <a:cubicBezTo>
                  <a:pt x="13673" y="10092"/>
                  <a:pt x="16619" y="21050"/>
                  <a:pt x="24989" y="22345"/>
                </a:cubicBezTo>
                <a:cubicBezTo>
                  <a:pt x="25398" y="22407"/>
                  <a:pt x="25804" y="22437"/>
                  <a:pt x="26206" y="22437"/>
                </a:cubicBezTo>
                <a:cubicBezTo>
                  <a:pt x="31849" y="22437"/>
                  <a:pt x="36809" y="16669"/>
                  <a:pt x="38871" y="15314"/>
                </a:cubicBezTo>
                <a:cubicBezTo>
                  <a:pt x="39863" y="14681"/>
                  <a:pt x="40996" y="14362"/>
                  <a:pt x="42135" y="14362"/>
                </a:cubicBezTo>
                <a:cubicBezTo>
                  <a:pt x="43201" y="14362"/>
                  <a:pt x="44272" y="14642"/>
                  <a:pt x="45232" y="15203"/>
                </a:cubicBezTo>
                <a:cubicBezTo>
                  <a:pt x="49027" y="17502"/>
                  <a:pt x="49071" y="22858"/>
                  <a:pt x="50634" y="27010"/>
                </a:cubicBezTo>
                <a:cubicBezTo>
                  <a:pt x="52642" y="32143"/>
                  <a:pt x="57307" y="35759"/>
                  <a:pt x="62775" y="36450"/>
                </a:cubicBezTo>
                <a:cubicBezTo>
                  <a:pt x="62396" y="25269"/>
                  <a:pt x="63043" y="14065"/>
                  <a:pt x="64694" y="2994"/>
                </a:cubicBezTo>
                <a:cubicBezTo>
                  <a:pt x="57530" y="1745"/>
                  <a:pt x="50232" y="1499"/>
                  <a:pt x="42978" y="1254"/>
                </a:cubicBezTo>
                <a:cubicBezTo>
                  <a:pt x="32957" y="896"/>
                  <a:pt x="22936" y="562"/>
                  <a:pt x="12914" y="249"/>
                </a:cubicBezTo>
                <a:cubicBezTo>
                  <a:pt x="12140" y="215"/>
                  <a:pt x="8634" y="0"/>
                  <a:pt x="55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rot="10800000">
            <a:off x="158481" y="4429982"/>
            <a:ext cx="4130269" cy="1085168"/>
          </a:xfrm>
          <a:custGeom>
            <a:avLst/>
            <a:gdLst/>
            <a:ahLst/>
            <a:cxnLst/>
            <a:rect l="l" t="t" r="r" b="b"/>
            <a:pathLst>
              <a:path w="72716" h="43165" extrusionOk="0">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a:off x="3699725" y="4663675"/>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a:off x="1811013" y="4382613"/>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a:off x="-332175" y="3703451"/>
            <a:ext cx="2874201" cy="1521816"/>
          </a:xfrm>
          <a:custGeom>
            <a:avLst/>
            <a:gdLst/>
            <a:ahLst/>
            <a:cxnLst/>
            <a:rect l="l" t="t" r="r" b="b"/>
            <a:pathLst>
              <a:path w="80952" h="42859" extrusionOk="0">
                <a:moveTo>
                  <a:pt x="7027" y="1"/>
                </a:moveTo>
                <a:cubicBezTo>
                  <a:pt x="6872" y="1"/>
                  <a:pt x="6717" y="3"/>
                  <a:pt x="6562" y="7"/>
                </a:cubicBezTo>
                <a:cubicBezTo>
                  <a:pt x="4866" y="30"/>
                  <a:pt x="3192" y="387"/>
                  <a:pt x="1629" y="1056"/>
                </a:cubicBezTo>
                <a:cubicBezTo>
                  <a:pt x="0" y="1793"/>
                  <a:pt x="89" y="2418"/>
                  <a:pt x="335" y="4114"/>
                </a:cubicBezTo>
                <a:cubicBezTo>
                  <a:pt x="982" y="8332"/>
                  <a:pt x="1652" y="12528"/>
                  <a:pt x="2321" y="16724"/>
                </a:cubicBezTo>
                <a:lnTo>
                  <a:pt x="4241" y="29022"/>
                </a:lnTo>
                <a:cubicBezTo>
                  <a:pt x="4866" y="32972"/>
                  <a:pt x="6160" y="37347"/>
                  <a:pt x="6160" y="41342"/>
                </a:cubicBezTo>
                <a:cubicBezTo>
                  <a:pt x="6227" y="41676"/>
                  <a:pt x="6294" y="42056"/>
                  <a:pt x="6562" y="42257"/>
                </a:cubicBezTo>
                <a:cubicBezTo>
                  <a:pt x="6776" y="42374"/>
                  <a:pt x="7008" y="42440"/>
                  <a:pt x="7256" y="42440"/>
                </a:cubicBezTo>
                <a:cubicBezTo>
                  <a:pt x="7292" y="42440"/>
                  <a:pt x="7328" y="42438"/>
                  <a:pt x="7365" y="42435"/>
                </a:cubicBezTo>
                <a:cubicBezTo>
                  <a:pt x="18275" y="42693"/>
                  <a:pt x="29189" y="42859"/>
                  <a:pt x="40102" y="42859"/>
                </a:cubicBezTo>
                <a:cubicBezTo>
                  <a:pt x="53724" y="42859"/>
                  <a:pt x="67345" y="42601"/>
                  <a:pt x="80951" y="41944"/>
                </a:cubicBezTo>
                <a:cubicBezTo>
                  <a:pt x="71220" y="38596"/>
                  <a:pt x="61154" y="36409"/>
                  <a:pt x="50910" y="35450"/>
                </a:cubicBezTo>
                <a:cubicBezTo>
                  <a:pt x="46357" y="35003"/>
                  <a:pt x="41513" y="34735"/>
                  <a:pt x="37741" y="32124"/>
                </a:cubicBezTo>
                <a:cubicBezTo>
                  <a:pt x="33880" y="29423"/>
                  <a:pt x="31939" y="24781"/>
                  <a:pt x="30443" y="20317"/>
                </a:cubicBezTo>
                <a:cubicBezTo>
                  <a:pt x="28948" y="15854"/>
                  <a:pt x="27609" y="11144"/>
                  <a:pt x="24439" y="7663"/>
                </a:cubicBezTo>
                <a:cubicBezTo>
                  <a:pt x="22676" y="5743"/>
                  <a:pt x="20422" y="4315"/>
                  <a:pt x="18123" y="3087"/>
                </a:cubicBezTo>
                <a:cubicBezTo>
                  <a:pt x="14732" y="1327"/>
                  <a:pt x="10908" y="1"/>
                  <a:pt x="70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a:off x="1232025" y="4017025"/>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a:off x="108888" y="3007538"/>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a:off x="5365175" y="166613"/>
            <a:ext cx="4058317" cy="1729782"/>
          </a:xfrm>
          <a:custGeom>
            <a:avLst/>
            <a:gdLst/>
            <a:ahLst/>
            <a:cxnLst/>
            <a:rect l="l" t="t" r="r" b="b"/>
            <a:pathLst>
              <a:path w="64695" h="36451" extrusionOk="0">
                <a:moveTo>
                  <a:pt x="5503" y="0"/>
                </a:moveTo>
                <a:cubicBezTo>
                  <a:pt x="2589" y="0"/>
                  <a:pt x="1" y="186"/>
                  <a:pt x="237" y="874"/>
                </a:cubicBezTo>
                <a:cubicBezTo>
                  <a:pt x="460" y="1499"/>
                  <a:pt x="4411" y="2169"/>
                  <a:pt x="5259" y="2593"/>
                </a:cubicBezTo>
                <a:cubicBezTo>
                  <a:pt x="7178" y="3552"/>
                  <a:pt x="8897" y="4869"/>
                  <a:pt x="10325" y="6454"/>
                </a:cubicBezTo>
                <a:cubicBezTo>
                  <a:pt x="13673" y="10092"/>
                  <a:pt x="16619" y="21050"/>
                  <a:pt x="24989" y="22345"/>
                </a:cubicBezTo>
                <a:cubicBezTo>
                  <a:pt x="25398" y="22407"/>
                  <a:pt x="25804" y="22437"/>
                  <a:pt x="26206" y="22437"/>
                </a:cubicBezTo>
                <a:cubicBezTo>
                  <a:pt x="31849" y="22437"/>
                  <a:pt x="36809" y="16669"/>
                  <a:pt x="38871" y="15314"/>
                </a:cubicBezTo>
                <a:cubicBezTo>
                  <a:pt x="39863" y="14681"/>
                  <a:pt x="40996" y="14362"/>
                  <a:pt x="42135" y="14362"/>
                </a:cubicBezTo>
                <a:cubicBezTo>
                  <a:pt x="43201" y="14362"/>
                  <a:pt x="44272" y="14642"/>
                  <a:pt x="45232" y="15203"/>
                </a:cubicBezTo>
                <a:cubicBezTo>
                  <a:pt x="49027" y="17502"/>
                  <a:pt x="49071" y="22858"/>
                  <a:pt x="50634" y="27010"/>
                </a:cubicBezTo>
                <a:cubicBezTo>
                  <a:pt x="52642" y="32143"/>
                  <a:pt x="57307" y="35759"/>
                  <a:pt x="62775" y="36450"/>
                </a:cubicBezTo>
                <a:cubicBezTo>
                  <a:pt x="62396" y="25269"/>
                  <a:pt x="63043" y="14065"/>
                  <a:pt x="64694" y="2994"/>
                </a:cubicBezTo>
                <a:cubicBezTo>
                  <a:pt x="57530" y="1745"/>
                  <a:pt x="50232" y="1499"/>
                  <a:pt x="42978" y="1254"/>
                </a:cubicBezTo>
                <a:cubicBezTo>
                  <a:pt x="32957" y="896"/>
                  <a:pt x="22936" y="562"/>
                  <a:pt x="12914" y="249"/>
                </a:cubicBezTo>
                <a:cubicBezTo>
                  <a:pt x="12140" y="215"/>
                  <a:pt x="8634" y="0"/>
                  <a:pt x="55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a:off x="4874550" y="-333462"/>
            <a:ext cx="4130269" cy="1085168"/>
          </a:xfrm>
          <a:custGeom>
            <a:avLst/>
            <a:gdLst/>
            <a:ahLst/>
            <a:cxnLst/>
            <a:rect l="l" t="t" r="r" b="b"/>
            <a:pathLst>
              <a:path w="72716" h="43165" extrusionOk="0">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3"/>
          <p:cNvSpPr/>
          <p:nvPr/>
        </p:nvSpPr>
        <p:spPr>
          <a:xfrm rot="10800000">
            <a:off x="5365175" y="419313"/>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3"/>
          <p:cNvSpPr/>
          <p:nvPr/>
        </p:nvSpPr>
        <p:spPr>
          <a:xfrm rot="10800000">
            <a:off x="7188788" y="635575"/>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3"/>
          <p:cNvSpPr/>
          <p:nvPr/>
        </p:nvSpPr>
        <p:spPr>
          <a:xfrm rot="10800000">
            <a:off x="6621274" y="-43579"/>
            <a:ext cx="2874201" cy="1521816"/>
          </a:xfrm>
          <a:custGeom>
            <a:avLst/>
            <a:gdLst/>
            <a:ahLst/>
            <a:cxnLst/>
            <a:rect l="l" t="t" r="r" b="b"/>
            <a:pathLst>
              <a:path w="80952" h="42859" extrusionOk="0">
                <a:moveTo>
                  <a:pt x="7027" y="1"/>
                </a:moveTo>
                <a:cubicBezTo>
                  <a:pt x="6872" y="1"/>
                  <a:pt x="6717" y="3"/>
                  <a:pt x="6562" y="7"/>
                </a:cubicBezTo>
                <a:cubicBezTo>
                  <a:pt x="4866" y="30"/>
                  <a:pt x="3192" y="387"/>
                  <a:pt x="1629" y="1056"/>
                </a:cubicBezTo>
                <a:cubicBezTo>
                  <a:pt x="0" y="1793"/>
                  <a:pt x="89" y="2418"/>
                  <a:pt x="335" y="4114"/>
                </a:cubicBezTo>
                <a:cubicBezTo>
                  <a:pt x="982" y="8332"/>
                  <a:pt x="1652" y="12528"/>
                  <a:pt x="2321" y="16724"/>
                </a:cubicBezTo>
                <a:lnTo>
                  <a:pt x="4241" y="29022"/>
                </a:lnTo>
                <a:cubicBezTo>
                  <a:pt x="4866" y="32972"/>
                  <a:pt x="6160" y="37347"/>
                  <a:pt x="6160" y="41342"/>
                </a:cubicBezTo>
                <a:cubicBezTo>
                  <a:pt x="6227" y="41676"/>
                  <a:pt x="6294" y="42056"/>
                  <a:pt x="6562" y="42257"/>
                </a:cubicBezTo>
                <a:cubicBezTo>
                  <a:pt x="6776" y="42374"/>
                  <a:pt x="7008" y="42440"/>
                  <a:pt x="7256" y="42440"/>
                </a:cubicBezTo>
                <a:cubicBezTo>
                  <a:pt x="7292" y="42440"/>
                  <a:pt x="7328" y="42438"/>
                  <a:pt x="7365" y="42435"/>
                </a:cubicBezTo>
                <a:cubicBezTo>
                  <a:pt x="18275" y="42693"/>
                  <a:pt x="29189" y="42859"/>
                  <a:pt x="40102" y="42859"/>
                </a:cubicBezTo>
                <a:cubicBezTo>
                  <a:pt x="53724" y="42859"/>
                  <a:pt x="67345" y="42601"/>
                  <a:pt x="80951" y="41944"/>
                </a:cubicBezTo>
                <a:cubicBezTo>
                  <a:pt x="71220" y="38596"/>
                  <a:pt x="61154" y="36409"/>
                  <a:pt x="50910" y="35450"/>
                </a:cubicBezTo>
                <a:cubicBezTo>
                  <a:pt x="46357" y="35003"/>
                  <a:pt x="41513" y="34735"/>
                  <a:pt x="37741" y="32124"/>
                </a:cubicBezTo>
                <a:cubicBezTo>
                  <a:pt x="33880" y="29423"/>
                  <a:pt x="31939" y="24781"/>
                  <a:pt x="30443" y="20317"/>
                </a:cubicBezTo>
                <a:cubicBezTo>
                  <a:pt x="28948" y="15854"/>
                  <a:pt x="27609" y="11144"/>
                  <a:pt x="24439" y="7663"/>
                </a:cubicBezTo>
                <a:cubicBezTo>
                  <a:pt x="22676" y="5743"/>
                  <a:pt x="20422" y="4315"/>
                  <a:pt x="18123" y="3087"/>
                </a:cubicBezTo>
                <a:cubicBezTo>
                  <a:pt x="14732" y="1327"/>
                  <a:pt x="10908" y="1"/>
                  <a:pt x="70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3"/>
          <p:cNvSpPr/>
          <p:nvPr/>
        </p:nvSpPr>
        <p:spPr>
          <a:xfrm rot="10800000">
            <a:off x="7832875" y="1065963"/>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3"/>
          <p:cNvSpPr/>
          <p:nvPr/>
        </p:nvSpPr>
        <p:spPr>
          <a:xfrm rot="10800000">
            <a:off x="8890913" y="2010650"/>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65"/>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able of cotents">
  <p:cSld name="CUSTOM">
    <p:spTree>
      <p:nvGrpSpPr>
        <p:cNvPr id="1" name="Shape 166"/>
        <p:cNvGrpSpPr/>
        <p:nvPr/>
      </p:nvGrpSpPr>
      <p:grpSpPr>
        <a:xfrm>
          <a:off x="0" y="0"/>
          <a:ext cx="0" cy="0"/>
          <a:chOff x="0" y="0"/>
          <a:chExt cx="0" cy="0"/>
        </a:xfrm>
      </p:grpSpPr>
      <p:sp>
        <p:nvSpPr>
          <p:cNvPr id="167" name="Google Shape;167;p13"/>
          <p:cNvSpPr txBox="1">
            <a:spLocks noGrp="1"/>
          </p:cNvSpPr>
          <p:nvPr>
            <p:ph type="title"/>
          </p:nvPr>
        </p:nvSpPr>
        <p:spPr>
          <a:xfrm>
            <a:off x="2727000" y="363275"/>
            <a:ext cx="36900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atin typeface="Open Sans"/>
                <a:ea typeface="Open Sans"/>
                <a:cs typeface="Open Sans"/>
                <a:sym typeface="Open Sans"/>
              </a:defRPr>
            </a:lvl2pPr>
            <a:lvl3pPr lvl="2">
              <a:spcBef>
                <a:spcPts val="0"/>
              </a:spcBef>
              <a:spcAft>
                <a:spcPts val="0"/>
              </a:spcAft>
              <a:buSzPts val="3000"/>
              <a:buNone/>
              <a:defRPr>
                <a:latin typeface="Open Sans"/>
                <a:ea typeface="Open Sans"/>
                <a:cs typeface="Open Sans"/>
                <a:sym typeface="Open Sans"/>
              </a:defRPr>
            </a:lvl3pPr>
            <a:lvl4pPr lvl="3">
              <a:spcBef>
                <a:spcPts val="0"/>
              </a:spcBef>
              <a:spcAft>
                <a:spcPts val="0"/>
              </a:spcAft>
              <a:buSzPts val="3000"/>
              <a:buNone/>
              <a:defRPr>
                <a:latin typeface="Open Sans"/>
                <a:ea typeface="Open Sans"/>
                <a:cs typeface="Open Sans"/>
                <a:sym typeface="Open Sans"/>
              </a:defRPr>
            </a:lvl4pPr>
            <a:lvl5pPr lvl="4">
              <a:spcBef>
                <a:spcPts val="0"/>
              </a:spcBef>
              <a:spcAft>
                <a:spcPts val="0"/>
              </a:spcAft>
              <a:buSzPts val="3000"/>
              <a:buNone/>
              <a:defRPr>
                <a:latin typeface="Open Sans"/>
                <a:ea typeface="Open Sans"/>
                <a:cs typeface="Open Sans"/>
                <a:sym typeface="Open Sans"/>
              </a:defRPr>
            </a:lvl5pPr>
            <a:lvl6pPr lvl="5">
              <a:spcBef>
                <a:spcPts val="0"/>
              </a:spcBef>
              <a:spcAft>
                <a:spcPts val="0"/>
              </a:spcAft>
              <a:buSzPts val="3000"/>
              <a:buNone/>
              <a:defRPr>
                <a:latin typeface="Open Sans"/>
                <a:ea typeface="Open Sans"/>
                <a:cs typeface="Open Sans"/>
                <a:sym typeface="Open Sans"/>
              </a:defRPr>
            </a:lvl6pPr>
            <a:lvl7pPr lvl="6">
              <a:spcBef>
                <a:spcPts val="0"/>
              </a:spcBef>
              <a:spcAft>
                <a:spcPts val="0"/>
              </a:spcAft>
              <a:buSzPts val="3000"/>
              <a:buNone/>
              <a:defRPr>
                <a:latin typeface="Open Sans"/>
                <a:ea typeface="Open Sans"/>
                <a:cs typeface="Open Sans"/>
                <a:sym typeface="Open Sans"/>
              </a:defRPr>
            </a:lvl7pPr>
            <a:lvl8pPr lvl="7">
              <a:spcBef>
                <a:spcPts val="0"/>
              </a:spcBef>
              <a:spcAft>
                <a:spcPts val="0"/>
              </a:spcAft>
              <a:buSzPts val="3000"/>
              <a:buNone/>
              <a:defRPr>
                <a:latin typeface="Open Sans"/>
                <a:ea typeface="Open Sans"/>
                <a:cs typeface="Open Sans"/>
                <a:sym typeface="Open Sans"/>
              </a:defRPr>
            </a:lvl8pPr>
            <a:lvl9pPr lvl="8">
              <a:spcBef>
                <a:spcPts val="0"/>
              </a:spcBef>
              <a:spcAft>
                <a:spcPts val="0"/>
              </a:spcAft>
              <a:buSzPts val="3000"/>
              <a:buNone/>
              <a:defRPr>
                <a:latin typeface="Open Sans"/>
                <a:ea typeface="Open Sans"/>
                <a:cs typeface="Open Sans"/>
                <a:sym typeface="Open Sans"/>
              </a:defRPr>
            </a:lvl9pPr>
          </a:lstStyle>
          <a:p>
            <a:endParaRPr/>
          </a:p>
        </p:txBody>
      </p:sp>
      <p:sp>
        <p:nvSpPr>
          <p:cNvPr id="168" name="Google Shape;168;p13"/>
          <p:cNvSpPr txBox="1">
            <a:spLocks noGrp="1"/>
          </p:cNvSpPr>
          <p:nvPr>
            <p:ph type="subTitle" idx="1"/>
          </p:nvPr>
        </p:nvSpPr>
        <p:spPr>
          <a:xfrm>
            <a:off x="4379650" y="1868975"/>
            <a:ext cx="38301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100"/>
              <a:buFont typeface="Josefin Sans"/>
              <a:buNone/>
              <a:defRPr sz="2700" b="1">
                <a:solidFill>
                  <a:schemeClr val="dk1"/>
                </a:solidFill>
                <a:latin typeface="Josefin Sans"/>
                <a:ea typeface="Josefin Sans"/>
                <a:cs typeface="Josefin Sans"/>
                <a:sym typeface="Josefin Sans"/>
              </a:defRPr>
            </a:lvl1pPr>
            <a:lvl2pPr lvl="1" algn="ctr" rtl="0">
              <a:spcBef>
                <a:spcPts val="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2pPr>
            <a:lvl3pPr lvl="2"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3pPr>
            <a:lvl4pPr lvl="3"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4pPr>
            <a:lvl5pPr lvl="4"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5pPr>
            <a:lvl6pPr lvl="5"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6pPr>
            <a:lvl7pPr lvl="6"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7pPr>
            <a:lvl8pPr lvl="7"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8pPr>
            <a:lvl9pPr lvl="8" algn="ctr" rtl="0">
              <a:spcBef>
                <a:spcPts val="1600"/>
              </a:spcBef>
              <a:spcAft>
                <a:spcPts val="1600"/>
              </a:spcAft>
              <a:buClr>
                <a:schemeClr val="dk1"/>
              </a:buClr>
              <a:buSzPts val="2100"/>
              <a:buFont typeface="Josefin Sans"/>
              <a:buNone/>
              <a:defRPr sz="2100" b="1">
                <a:solidFill>
                  <a:schemeClr val="dk1"/>
                </a:solidFill>
                <a:latin typeface="Josefin Sans"/>
                <a:ea typeface="Josefin Sans"/>
                <a:cs typeface="Josefin Sans"/>
                <a:sym typeface="Josefin Sans"/>
              </a:defRPr>
            </a:lvl9pPr>
          </a:lstStyle>
          <a:p>
            <a:endParaRPr/>
          </a:p>
        </p:txBody>
      </p:sp>
      <p:sp>
        <p:nvSpPr>
          <p:cNvPr id="169" name="Google Shape;169;p13"/>
          <p:cNvSpPr txBox="1">
            <a:spLocks noGrp="1"/>
          </p:cNvSpPr>
          <p:nvPr>
            <p:ph type="subTitle" idx="2"/>
          </p:nvPr>
        </p:nvSpPr>
        <p:spPr>
          <a:xfrm>
            <a:off x="5051588" y="2188088"/>
            <a:ext cx="2486100" cy="61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a:endParaRPr/>
          </a:p>
        </p:txBody>
      </p:sp>
      <p:sp>
        <p:nvSpPr>
          <p:cNvPr id="170" name="Google Shape;170;p13"/>
          <p:cNvSpPr txBox="1">
            <a:spLocks noGrp="1"/>
          </p:cNvSpPr>
          <p:nvPr>
            <p:ph type="subTitle" idx="3"/>
          </p:nvPr>
        </p:nvSpPr>
        <p:spPr>
          <a:xfrm>
            <a:off x="934238" y="1868975"/>
            <a:ext cx="36900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100"/>
              <a:buFont typeface="Josefin Sans"/>
              <a:buNone/>
              <a:defRPr sz="2700" b="1">
                <a:solidFill>
                  <a:schemeClr val="dk1"/>
                </a:solidFill>
                <a:latin typeface="Josefin Sans"/>
                <a:ea typeface="Josefin Sans"/>
                <a:cs typeface="Josefin Sans"/>
                <a:sym typeface="Josefin Sans"/>
              </a:defRPr>
            </a:lvl1pPr>
            <a:lvl2pPr lvl="1" algn="ctr" rtl="0">
              <a:spcBef>
                <a:spcPts val="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2pPr>
            <a:lvl3pPr lvl="2"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3pPr>
            <a:lvl4pPr lvl="3"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4pPr>
            <a:lvl5pPr lvl="4"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5pPr>
            <a:lvl6pPr lvl="5"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6pPr>
            <a:lvl7pPr lvl="6"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7pPr>
            <a:lvl8pPr lvl="7"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8pPr>
            <a:lvl9pPr lvl="8" algn="ctr" rtl="0">
              <a:spcBef>
                <a:spcPts val="1600"/>
              </a:spcBef>
              <a:spcAft>
                <a:spcPts val="1600"/>
              </a:spcAft>
              <a:buClr>
                <a:schemeClr val="dk1"/>
              </a:buClr>
              <a:buSzPts val="2100"/>
              <a:buFont typeface="Josefin Sans"/>
              <a:buNone/>
              <a:defRPr sz="2100" b="1">
                <a:solidFill>
                  <a:schemeClr val="dk1"/>
                </a:solidFill>
                <a:latin typeface="Josefin Sans"/>
                <a:ea typeface="Josefin Sans"/>
                <a:cs typeface="Josefin Sans"/>
                <a:sym typeface="Josefin Sans"/>
              </a:defRPr>
            </a:lvl9pPr>
          </a:lstStyle>
          <a:p>
            <a:endParaRPr/>
          </a:p>
        </p:txBody>
      </p:sp>
      <p:sp>
        <p:nvSpPr>
          <p:cNvPr id="171" name="Google Shape;171;p13"/>
          <p:cNvSpPr txBox="1">
            <a:spLocks noGrp="1"/>
          </p:cNvSpPr>
          <p:nvPr>
            <p:ph type="subTitle" idx="4"/>
          </p:nvPr>
        </p:nvSpPr>
        <p:spPr>
          <a:xfrm>
            <a:off x="1536188" y="2188088"/>
            <a:ext cx="2486100" cy="61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a:endParaRPr/>
          </a:p>
        </p:txBody>
      </p:sp>
      <p:sp>
        <p:nvSpPr>
          <p:cNvPr id="172" name="Google Shape;172;p13"/>
          <p:cNvSpPr txBox="1">
            <a:spLocks noGrp="1"/>
          </p:cNvSpPr>
          <p:nvPr>
            <p:ph type="subTitle" idx="5"/>
          </p:nvPr>
        </p:nvSpPr>
        <p:spPr>
          <a:xfrm>
            <a:off x="4379600" y="3770850"/>
            <a:ext cx="38301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100"/>
              <a:buFont typeface="Josefin Sans"/>
              <a:buNone/>
              <a:defRPr sz="2700" b="1">
                <a:solidFill>
                  <a:schemeClr val="dk1"/>
                </a:solidFill>
                <a:latin typeface="Josefin Sans"/>
                <a:ea typeface="Josefin Sans"/>
                <a:cs typeface="Josefin Sans"/>
                <a:sym typeface="Josefin Sans"/>
              </a:defRPr>
            </a:lvl1pPr>
            <a:lvl2pPr lvl="1" algn="ctr" rtl="0">
              <a:spcBef>
                <a:spcPts val="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2pPr>
            <a:lvl3pPr lvl="2"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3pPr>
            <a:lvl4pPr lvl="3"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4pPr>
            <a:lvl5pPr lvl="4"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5pPr>
            <a:lvl6pPr lvl="5"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6pPr>
            <a:lvl7pPr lvl="6"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7pPr>
            <a:lvl8pPr lvl="7"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8pPr>
            <a:lvl9pPr lvl="8" algn="ctr" rtl="0">
              <a:spcBef>
                <a:spcPts val="1600"/>
              </a:spcBef>
              <a:spcAft>
                <a:spcPts val="1600"/>
              </a:spcAft>
              <a:buClr>
                <a:schemeClr val="dk1"/>
              </a:buClr>
              <a:buSzPts val="2100"/>
              <a:buFont typeface="Josefin Sans"/>
              <a:buNone/>
              <a:defRPr sz="2100" b="1">
                <a:solidFill>
                  <a:schemeClr val="dk1"/>
                </a:solidFill>
                <a:latin typeface="Josefin Sans"/>
                <a:ea typeface="Josefin Sans"/>
                <a:cs typeface="Josefin Sans"/>
                <a:sym typeface="Josefin Sans"/>
              </a:defRPr>
            </a:lvl9pPr>
          </a:lstStyle>
          <a:p>
            <a:endParaRPr/>
          </a:p>
        </p:txBody>
      </p:sp>
      <p:sp>
        <p:nvSpPr>
          <p:cNvPr id="173" name="Google Shape;173;p13"/>
          <p:cNvSpPr txBox="1">
            <a:spLocks noGrp="1"/>
          </p:cNvSpPr>
          <p:nvPr>
            <p:ph type="subTitle" idx="6"/>
          </p:nvPr>
        </p:nvSpPr>
        <p:spPr>
          <a:xfrm>
            <a:off x="5051588" y="4089975"/>
            <a:ext cx="2486100" cy="61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a:endParaRPr/>
          </a:p>
        </p:txBody>
      </p:sp>
      <p:sp>
        <p:nvSpPr>
          <p:cNvPr id="174" name="Google Shape;174;p13"/>
          <p:cNvSpPr txBox="1">
            <a:spLocks noGrp="1"/>
          </p:cNvSpPr>
          <p:nvPr>
            <p:ph type="subTitle" idx="7"/>
          </p:nvPr>
        </p:nvSpPr>
        <p:spPr>
          <a:xfrm>
            <a:off x="934238" y="3770850"/>
            <a:ext cx="36900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100"/>
              <a:buFont typeface="Josefin Sans"/>
              <a:buNone/>
              <a:defRPr sz="2700" b="1">
                <a:solidFill>
                  <a:schemeClr val="dk1"/>
                </a:solidFill>
                <a:latin typeface="Josefin Sans"/>
                <a:ea typeface="Josefin Sans"/>
                <a:cs typeface="Josefin Sans"/>
                <a:sym typeface="Josefin Sans"/>
              </a:defRPr>
            </a:lvl1pPr>
            <a:lvl2pPr lvl="1" algn="ctr" rtl="0">
              <a:spcBef>
                <a:spcPts val="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2pPr>
            <a:lvl3pPr lvl="2"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3pPr>
            <a:lvl4pPr lvl="3"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4pPr>
            <a:lvl5pPr lvl="4"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5pPr>
            <a:lvl6pPr lvl="5"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6pPr>
            <a:lvl7pPr lvl="6"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7pPr>
            <a:lvl8pPr lvl="7"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8pPr>
            <a:lvl9pPr lvl="8" algn="ctr" rtl="0">
              <a:spcBef>
                <a:spcPts val="1600"/>
              </a:spcBef>
              <a:spcAft>
                <a:spcPts val="1600"/>
              </a:spcAft>
              <a:buClr>
                <a:schemeClr val="dk1"/>
              </a:buClr>
              <a:buSzPts val="2100"/>
              <a:buFont typeface="Josefin Sans"/>
              <a:buNone/>
              <a:defRPr sz="2100" b="1">
                <a:solidFill>
                  <a:schemeClr val="dk1"/>
                </a:solidFill>
                <a:latin typeface="Josefin Sans"/>
                <a:ea typeface="Josefin Sans"/>
                <a:cs typeface="Josefin Sans"/>
                <a:sym typeface="Josefin Sans"/>
              </a:defRPr>
            </a:lvl9pPr>
          </a:lstStyle>
          <a:p>
            <a:endParaRPr/>
          </a:p>
        </p:txBody>
      </p:sp>
      <p:sp>
        <p:nvSpPr>
          <p:cNvPr id="175" name="Google Shape;175;p13"/>
          <p:cNvSpPr txBox="1">
            <a:spLocks noGrp="1"/>
          </p:cNvSpPr>
          <p:nvPr>
            <p:ph type="subTitle" idx="8"/>
          </p:nvPr>
        </p:nvSpPr>
        <p:spPr>
          <a:xfrm>
            <a:off x="1536188" y="4089975"/>
            <a:ext cx="2486100" cy="61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a:endParaRPr/>
          </a:p>
        </p:txBody>
      </p:sp>
      <p:sp>
        <p:nvSpPr>
          <p:cNvPr id="176" name="Google Shape;176;p13"/>
          <p:cNvSpPr txBox="1">
            <a:spLocks noGrp="1"/>
          </p:cNvSpPr>
          <p:nvPr>
            <p:ph type="title" idx="9" hasCustomPrompt="1"/>
          </p:nvPr>
        </p:nvSpPr>
        <p:spPr>
          <a:xfrm>
            <a:off x="2259638" y="1171113"/>
            <a:ext cx="1039200" cy="667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000"/>
              <a:buNone/>
              <a:defRPr sz="5000">
                <a:solidFill>
                  <a:schemeClr val="accent2"/>
                </a:solidFill>
              </a:defRPr>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r>
              <a:t>xx%</a:t>
            </a:r>
          </a:p>
        </p:txBody>
      </p:sp>
      <p:sp>
        <p:nvSpPr>
          <p:cNvPr id="177" name="Google Shape;177;p13"/>
          <p:cNvSpPr txBox="1">
            <a:spLocks noGrp="1"/>
          </p:cNvSpPr>
          <p:nvPr>
            <p:ph type="title" idx="13" hasCustomPrompt="1"/>
          </p:nvPr>
        </p:nvSpPr>
        <p:spPr>
          <a:xfrm>
            <a:off x="5775063" y="1171113"/>
            <a:ext cx="1039200" cy="667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000"/>
              <a:buNone/>
              <a:defRPr sz="5000">
                <a:solidFill>
                  <a:schemeClr val="accent2"/>
                </a:solidFill>
              </a:defRPr>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r>
              <a:t>xx%</a:t>
            </a:r>
          </a:p>
        </p:txBody>
      </p:sp>
      <p:sp>
        <p:nvSpPr>
          <p:cNvPr id="178" name="Google Shape;178;p13"/>
          <p:cNvSpPr txBox="1">
            <a:spLocks noGrp="1"/>
          </p:cNvSpPr>
          <p:nvPr>
            <p:ph type="title" idx="14" hasCustomPrompt="1"/>
          </p:nvPr>
        </p:nvSpPr>
        <p:spPr>
          <a:xfrm>
            <a:off x="2259638" y="3071125"/>
            <a:ext cx="1039200" cy="667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000"/>
              <a:buNone/>
              <a:defRPr sz="5000">
                <a:solidFill>
                  <a:schemeClr val="accent2"/>
                </a:solidFill>
              </a:defRPr>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r>
              <a:t>xx%</a:t>
            </a:r>
          </a:p>
        </p:txBody>
      </p:sp>
      <p:sp>
        <p:nvSpPr>
          <p:cNvPr id="179" name="Google Shape;179;p13"/>
          <p:cNvSpPr txBox="1">
            <a:spLocks noGrp="1"/>
          </p:cNvSpPr>
          <p:nvPr>
            <p:ph type="title" idx="15" hasCustomPrompt="1"/>
          </p:nvPr>
        </p:nvSpPr>
        <p:spPr>
          <a:xfrm>
            <a:off x="5775063" y="3071125"/>
            <a:ext cx="1039200" cy="667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000"/>
              <a:buNone/>
              <a:defRPr sz="5000">
                <a:solidFill>
                  <a:schemeClr val="accent2"/>
                </a:solidFill>
              </a:defRPr>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r>
              <a:t>xx%</a:t>
            </a:r>
          </a:p>
        </p:txBody>
      </p:sp>
      <p:sp>
        <p:nvSpPr>
          <p:cNvPr id="180" name="Google Shape;180;p13"/>
          <p:cNvSpPr/>
          <p:nvPr/>
        </p:nvSpPr>
        <p:spPr>
          <a:xfrm rot="-5267561">
            <a:off x="-2166865" y="2462282"/>
            <a:ext cx="4818716" cy="780968"/>
          </a:xfrm>
          <a:custGeom>
            <a:avLst/>
            <a:gdLst/>
            <a:ahLst/>
            <a:cxnLst/>
            <a:rect l="l" t="t" r="r" b="b"/>
            <a:pathLst>
              <a:path w="79484" h="14785" extrusionOk="0">
                <a:moveTo>
                  <a:pt x="64823" y="0"/>
                </a:moveTo>
                <a:cubicBezTo>
                  <a:pt x="56730" y="0"/>
                  <a:pt x="48629" y="357"/>
                  <a:pt x="40537" y="566"/>
                </a:cubicBezTo>
                <a:cubicBezTo>
                  <a:pt x="32882" y="767"/>
                  <a:pt x="25204" y="856"/>
                  <a:pt x="17548" y="856"/>
                </a:cubicBezTo>
                <a:lnTo>
                  <a:pt x="6188" y="856"/>
                </a:lnTo>
                <a:cubicBezTo>
                  <a:pt x="5806" y="856"/>
                  <a:pt x="5327" y="841"/>
                  <a:pt x="4808" y="841"/>
                </a:cubicBezTo>
                <a:cubicBezTo>
                  <a:pt x="2720" y="841"/>
                  <a:pt x="0" y="1085"/>
                  <a:pt x="519" y="3534"/>
                </a:cubicBezTo>
                <a:cubicBezTo>
                  <a:pt x="1166" y="6614"/>
                  <a:pt x="4269" y="9560"/>
                  <a:pt x="6746" y="11190"/>
                </a:cubicBezTo>
                <a:cubicBezTo>
                  <a:pt x="10540" y="13712"/>
                  <a:pt x="15160" y="14738"/>
                  <a:pt x="19713" y="14783"/>
                </a:cubicBezTo>
                <a:cubicBezTo>
                  <a:pt x="19807" y="14784"/>
                  <a:pt x="19901" y="14784"/>
                  <a:pt x="19995" y="14784"/>
                </a:cubicBezTo>
                <a:cubicBezTo>
                  <a:pt x="22334" y="14784"/>
                  <a:pt x="24671" y="14518"/>
                  <a:pt x="26967" y="14024"/>
                </a:cubicBezTo>
                <a:cubicBezTo>
                  <a:pt x="29891" y="13377"/>
                  <a:pt x="32703" y="12350"/>
                  <a:pt x="35515" y="11324"/>
                </a:cubicBezTo>
                <a:cubicBezTo>
                  <a:pt x="42724" y="8712"/>
                  <a:pt x="50045" y="6235"/>
                  <a:pt x="57633" y="5141"/>
                </a:cubicBezTo>
                <a:cubicBezTo>
                  <a:pt x="61727" y="4546"/>
                  <a:pt x="65864" y="4360"/>
                  <a:pt x="70011" y="4360"/>
                </a:cubicBezTo>
                <a:cubicBezTo>
                  <a:pt x="73167" y="4360"/>
                  <a:pt x="76330" y="4468"/>
                  <a:pt x="79484" y="4583"/>
                </a:cubicBezTo>
                <a:cubicBezTo>
                  <a:pt x="79461" y="3222"/>
                  <a:pt x="79439" y="1860"/>
                  <a:pt x="79439" y="499"/>
                </a:cubicBezTo>
                <a:cubicBezTo>
                  <a:pt x="74572" y="130"/>
                  <a:pt x="69699" y="0"/>
                  <a:pt x="6482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3"/>
          <p:cNvSpPr/>
          <p:nvPr/>
        </p:nvSpPr>
        <p:spPr>
          <a:xfrm rot="-5400000">
            <a:off x="-954332" y="1253578"/>
            <a:ext cx="2393629" cy="966464"/>
          </a:xfrm>
          <a:custGeom>
            <a:avLst/>
            <a:gdLst/>
            <a:ahLst/>
            <a:cxnLst/>
            <a:rect l="l" t="t" r="r" b="b"/>
            <a:pathLst>
              <a:path w="72716" h="43165" extrusionOk="0">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3"/>
          <p:cNvSpPr/>
          <p:nvPr/>
        </p:nvSpPr>
        <p:spPr>
          <a:xfrm rot="5400000">
            <a:off x="-672825" y="419298"/>
            <a:ext cx="2096898" cy="989152"/>
          </a:xfrm>
          <a:custGeom>
            <a:avLst/>
            <a:gdLst/>
            <a:ahLst/>
            <a:cxnLst/>
            <a:rect l="l" t="t" r="r" b="b"/>
            <a:pathLst>
              <a:path w="143993" h="61524" extrusionOk="0">
                <a:moveTo>
                  <a:pt x="25900" y="1"/>
                </a:moveTo>
                <a:cubicBezTo>
                  <a:pt x="11671" y="1"/>
                  <a:pt x="1" y="8596"/>
                  <a:pt x="1" y="8596"/>
                </a:cubicBezTo>
                <a:lnTo>
                  <a:pt x="186" y="61523"/>
                </a:lnTo>
                <a:lnTo>
                  <a:pt x="143993" y="61523"/>
                </a:lnTo>
                <a:cubicBezTo>
                  <a:pt x="138074" y="43327"/>
                  <a:pt x="128448" y="39288"/>
                  <a:pt x="117124" y="39288"/>
                </a:cubicBezTo>
                <a:cubicBezTo>
                  <a:pt x="108085" y="39288"/>
                  <a:pt x="97965" y="41861"/>
                  <a:pt x="87783" y="41861"/>
                </a:cubicBezTo>
                <a:cubicBezTo>
                  <a:pt x="83897" y="41861"/>
                  <a:pt x="80003" y="41486"/>
                  <a:pt x="76156" y="40451"/>
                </a:cubicBezTo>
                <a:cubicBezTo>
                  <a:pt x="58842" y="35830"/>
                  <a:pt x="64326" y="18763"/>
                  <a:pt x="43685" y="5269"/>
                </a:cubicBezTo>
                <a:cubicBezTo>
                  <a:pt x="37737" y="1386"/>
                  <a:pt x="31612" y="1"/>
                  <a:pt x="259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3"/>
          <p:cNvSpPr/>
          <p:nvPr/>
        </p:nvSpPr>
        <p:spPr>
          <a:xfrm rot="5400000">
            <a:off x="121363" y="3132963"/>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13"/>
          <p:cNvSpPr/>
          <p:nvPr/>
        </p:nvSpPr>
        <p:spPr>
          <a:xfrm rot="5400000">
            <a:off x="993813" y="264713"/>
            <a:ext cx="98400" cy="98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13"/>
          <p:cNvSpPr/>
          <p:nvPr/>
        </p:nvSpPr>
        <p:spPr>
          <a:xfrm rot="5400000">
            <a:off x="540138" y="1290438"/>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3"/>
          <p:cNvSpPr/>
          <p:nvPr/>
        </p:nvSpPr>
        <p:spPr>
          <a:xfrm rot="5400000">
            <a:off x="441438" y="2700513"/>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3"/>
          <p:cNvSpPr/>
          <p:nvPr/>
        </p:nvSpPr>
        <p:spPr>
          <a:xfrm rot="5532439">
            <a:off x="6598811" y="1897536"/>
            <a:ext cx="4818716" cy="780968"/>
          </a:xfrm>
          <a:custGeom>
            <a:avLst/>
            <a:gdLst/>
            <a:ahLst/>
            <a:cxnLst/>
            <a:rect l="l" t="t" r="r" b="b"/>
            <a:pathLst>
              <a:path w="79484" h="14785" extrusionOk="0">
                <a:moveTo>
                  <a:pt x="64823" y="0"/>
                </a:moveTo>
                <a:cubicBezTo>
                  <a:pt x="56730" y="0"/>
                  <a:pt x="48629" y="357"/>
                  <a:pt x="40537" y="566"/>
                </a:cubicBezTo>
                <a:cubicBezTo>
                  <a:pt x="32882" y="767"/>
                  <a:pt x="25204" y="856"/>
                  <a:pt x="17548" y="856"/>
                </a:cubicBezTo>
                <a:lnTo>
                  <a:pt x="6188" y="856"/>
                </a:lnTo>
                <a:cubicBezTo>
                  <a:pt x="5806" y="856"/>
                  <a:pt x="5327" y="841"/>
                  <a:pt x="4808" y="841"/>
                </a:cubicBezTo>
                <a:cubicBezTo>
                  <a:pt x="2720" y="841"/>
                  <a:pt x="0" y="1085"/>
                  <a:pt x="519" y="3534"/>
                </a:cubicBezTo>
                <a:cubicBezTo>
                  <a:pt x="1166" y="6614"/>
                  <a:pt x="4269" y="9560"/>
                  <a:pt x="6746" y="11190"/>
                </a:cubicBezTo>
                <a:cubicBezTo>
                  <a:pt x="10540" y="13712"/>
                  <a:pt x="15160" y="14738"/>
                  <a:pt x="19713" y="14783"/>
                </a:cubicBezTo>
                <a:cubicBezTo>
                  <a:pt x="19807" y="14784"/>
                  <a:pt x="19901" y="14784"/>
                  <a:pt x="19995" y="14784"/>
                </a:cubicBezTo>
                <a:cubicBezTo>
                  <a:pt x="22334" y="14784"/>
                  <a:pt x="24671" y="14518"/>
                  <a:pt x="26967" y="14024"/>
                </a:cubicBezTo>
                <a:cubicBezTo>
                  <a:pt x="29891" y="13377"/>
                  <a:pt x="32703" y="12350"/>
                  <a:pt x="35515" y="11324"/>
                </a:cubicBezTo>
                <a:cubicBezTo>
                  <a:pt x="42724" y="8712"/>
                  <a:pt x="50045" y="6235"/>
                  <a:pt x="57633" y="5141"/>
                </a:cubicBezTo>
                <a:cubicBezTo>
                  <a:pt x="61727" y="4546"/>
                  <a:pt x="65864" y="4360"/>
                  <a:pt x="70011" y="4360"/>
                </a:cubicBezTo>
                <a:cubicBezTo>
                  <a:pt x="73167" y="4360"/>
                  <a:pt x="76330" y="4468"/>
                  <a:pt x="79484" y="4583"/>
                </a:cubicBezTo>
                <a:cubicBezTo>
                  <a:pt x="79461" y="3222"/>
                  <a:pt x="79439" y="1860"/>
                  <a:pt x="79439" y="499"/>
                </a:cubicBezTo>
                <a:cubicBezTo>
                  <a:pt x="74572" y="130"/>
                  <a:pt x="69699" y="0"/>
                  <a:pt x="6482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3"/>
          <p:cNvSpPr/>
          <p:nvPr/>
        </p:nvSpPr>
        <p:spPr>
          <a:xfrm rot="5400000">
            <a:off x="7811366" y="2920743"/>
            <a:ext cx="2393629" cy="966464"/>
          </a:xfrm>
          <a:custGeom>
            <a:avLst/>
            <a:gdLst/>
            <a:ahLst/>
            <a:cxnLst/>
            <a:rect l="l" t="t" r="r" b="b"/>
            <a:pathLst>
              <a:path w="72716" h="43165" extrusionOk="0">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13"/>
          <p:cNvSpPr/>
          <p:nvPr/>
        </p:nvSpPr>
        <p:spPr>
          <a:xfrm rot="-5400000">
            <a:off x="7826590" y="3732336"/>
            <a:ext cx="2096898" cy="989152"/>
          </a:xfrm>
          <a:custGeom>
            <a:avLst/>
            <a:gdLst/>
            <a:ahLst/>
            <a:cxnLst/>
            <a:rect l="l" t="t" r="r" b="b"/>
            <a:pathLst>
              <a:path w="143993" h="61524" extrusionOk="0">
                <a:moveTo>
                  <a:pt x="25900" y="1"/>
                </a:moveTo>
                <a:cubicBezTo>
                  <a:pt x="11671" y="1"/>
                  <a:pt x="1" y="8596"/>
                  <a:pt x="1" y="8596"/>
                </a:cubicBezTo>
                <a:lnTo>
                  <a:pt x="186" y="61523"/>
                </a:lnTo>
                <a:lnTo>
                  <a:pt x="143993" y="61523"/>
                </a:lnTo>
                <a:cubicBezTo>
                  <a:pt x="138074" y="43327"/>
                  <a:pt x="128448" y="39288"/>
                  <a:pt x="117124" y="39288"/>
                </a:cubicBezTo>
                <a:cubicBezTo>
                  <a:pt x="108085" y="39288"/>
                  <a:pt x="97965" y="41861"/>
                  <a:pt x="87783" y="41861"/>
                </a:cubicBezTo>
                <a:cubicBezTo>
                  <a:pt x="83897" y="41861"/>
                  <a:pt x="80003" y="41486"/>
                  <a:pt x="76156" y="40451"/>
                </a:cubicBezTo>
                <a:cubicBezTo>
                  <a:pt x="58842" y="35830"/>
                  <a:pt x="64326" y="18763"/>
                  <a:pt x="43685" y="5269"/>
                </a:cubicBezTo>
                <a:cubicBezTo>
                  <a:pt x="37737" y="1386"/>
                  <a:pt x="31612" y="1"/>
                  <a:pt x="259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13"/>
          <p:cNvSpPr/>
          <p:nvPr/>
        </p:nvSpPr>
        <p:spPr>
          <a:xfrm rot="-5400000">
            <a:off x="8965800" y="1844324"/>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3"/>
          <p:cNvSpPr/>
          <p:nvPr/>
        </p:nvSpPr>
        <p:spPr>
          <a:xfrm rot="-5400000">
            <a:off x="8612125" y="3751649"/>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3"/>
          <p:cNvSpPr/>
          <p:nvPr/>
        </p:nvSpPr>
        <p:spPr>
          <a:xfrm rot="-5400000">
            <a:off x="8710825" y="2341574"/>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3"/>
          <p:cNvSpPr/>
          <p:nvPr/>
        </p:nvSpPr>
        <p:spPr>
          <a:xfrm rot="-5400000">
            <a:off x="8158450" y="4777374"/>
            <a:ext cx="98400" cy="98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ext 2">
  <p:cSld name="CUSTOM_11_1">
    <p:spTree>
      <p:nvGrpSpPr>
        <p:cNvPr id="1" name="Shape 432"/>
        <p:cNvGrpSpPr/>
        <p:nvPr/>
      </p:nvGrpSpPr>
      <p:grpSpPr>
        <a:xfrm>
          <a:off x="0" y="0"/>
          <a:ext cx="0" cy="0"/>
          <a:chOff x="0" y="0"/>
          <a:chExt cx="0" cy="0"/>
        </a:xfrm>
      </p:grpSpPr>
      <p:sp>
        <p:nvSpPr>
          <p:cNvPr id="433" name="Google Shape;433;p26"/>
          <p:cNvSpPr txBox="1">
            <a:spLocks noGrp="1"/>
          </p:cNvSpPr>
          <p:nvPr>
            <p:ph type="title"/>
          </p:nvPr>
        </p:nvSpPr>
        <p:spPr>
          <a:xfrm>
            <a:off x="540000" y="363275"/>
            <a:ext cx="806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atin typeface="Open Sans"/>
                <a:ea typeface="Open Sans"/>
                <a:cs typeface="Open Sans"/>
                <a:sym typeface="Open Sans"/>
              </a:defRPr>
            </a:lvl2pPr>
            <a:lvl3pPr lvl="2" rtl="0">
              <a:spcBef>
                <a:spcPts val="0"/>
              </a:spcBef>
              <a:spcAft>
                <a:spcPts val="0"/>
              </a:spcAft>
              <a:buSzPts val="3000"/>
              <a:buNone/>
              <a:defRPr>
                <a:latin typeface="Open Sans"/>
                <a:ea typeface="Open Sans"/>
                <a:cs typeface="Open Sans"/>
                <a:sym typeface="Open Sans"/>
              </a:defRPr>
            </a:lvl3pPr>
            <a:lvl4pPr lvl="3" rtl="0">
              <a:spcBef>
                <a:spcPts val="0"/>
              </a:spcBef>
              <a:spcAft>
                <a:spcPts val="0"/>
              </a:spcAft>
              <a:buSzPts val="3000"/>
              <a:buNone/>
              <a:defRPr>
                <a:latin typeface="Open Sans"/>
                <a:ea typeface="Open Sans"/>
                <a:cs typeface="Open Sans"/>
                <a:sym typeface="Open Sans"/>
              </a:defRPr>
            </a:lvl4pPr>
            <a:lvl5pPr lvl="4" rtl="0">
              <a:spcBef>
                <a:spcPts val="0"/>
              </a:spcBef>
              <a:spcAft>
                <a:spcPts val="0"/>
              </a:spcAft>
              <a:buSzPts val="3000"/>
              <a:buNone/>
              <a:defRPr>
                <a:latin typeface="Open Sans"/>
                <a:ea typeface="Open Sans"/>
                <a:cs typeface="Open Sans"/>
                <a:sym typeface="Open Sans"/>
              </a:defRPr>
            </a:lvl5pPr>
            <a:lvl6pPr lvl="5" rtl="0">
              <a:spcBef>
                <a:spcPts val="0"/>
              </a:spcBef>
              <a:spcAft>
                <a:spcPts val="0"/>
              </a:spcAft>
              <a:buSzPts val="3000"/>
              <a:buNone/>
              <a:defRPr>
                <a:latin typeface="Open Sans"/>
                <a:ea typeface="Open Sans"/>
                <a:cs typeface="Open Sans"/>
                <a:sym typeface="Open Sans"/>
              </a:defRPr>
            </a:lvl6pPr>
            <a:lvl7pPr lvl="6" rtl="0">
              <a:spcBef>
                <a:spcPts val="0"/>
              </a:spcBef>
              <a:spcAft>
                <a:spcPts val="0"/>
              </a:spcAft>
              <a:buSzPts val="3000"/>
              <a:buNone/>
              <a:defRPr>
                <a:latin typeface="Open Sans"/>
                <a:ea typeface="Open Sans"/>
                <a:cs typeface="Open Sans"/>
                <a:sym typeface="Open Sans"/>
              </a:defRPr>
            </a:lvl7pPr>
            <a:lvl8pPr lvl="7" rtl="0">
              <a:spcBef>
                <a:spcPts val="0"/>
              </a:spcBef>
              <a:spcAft>
                <a:spcPts val="0"/>
              </a:spcAft>
              <a:buSzPts val="3000"/>
              <a:buNone/>
              <a:defRPr>
                <a:latin typeface="Open Sans"/>
                <a:ea typeface="Open Sans"/>
                <a:cs typeface="Open Sans"/>
                <a:sym typeface="Open Sans"/>
              </a:defRPr>
            </a:lvl8pPr>
            <a:lvl9pPr lvl="8" rtl="0">
              <a:spcBef>
                <a:spcPts val="0"/>
              </a:spcBef>
              <a:spcAft>
                <a:spcPts val="0"/>
              </a:spcAft>
              <a:buSzPts val="3000"/>
              <a:buNone/>
              <a:defRPr>
                <a:latin typeface="Open Sans"/>
                <a:ea typeface="Open Sans"/>
                <a:cs typeface="Open Sans"/>
                <a:sym typeface="Open Sans"/>
              </a:defRPr>
            </a:lvl9pPr>
          </a:lstStyle>
          <a:p>
            <a:endParaRPr/>
          </a:p>
        </p:txBody>
      </p:sp>
      <p:sp>
        <p:nvSpPr>
          <p:cNvPr id="434" name="Google Shape;434;p26"/>
          <p:cNvSpPr txBox="1">
            <a:spLocks noGrp="1"/>
          </p:cNvSpPr>
          <p:nvPr>
            <p:ph type="subTitle" idx="1"/>
          </p:nvPr>
        </p:nvSpPr>
        <p:spPr>
          <a:xfrm>
            <a:off x="2115575" y="1535450"/>
            <a:ext cx="2007900" cy="357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2100"/>
              <a:buFont typeface="Josefin Sans"/>
              <a:buNone/>
              <a:defRPr sz="2700" b="1">
                <a:solidFill>
                  <a:schemeClr val="dk1"/>
                </a:solidFill>
                <a:latin typeface="Josefin Sans"/>
                <a:ea typeface="Josefin Sans"/>
                <a:cs typeface="Josefin Sans"/>
                <a:sym typeface="Josefin Sans"/>
              </a:defRPr>
            </a:lvl1pPr>
            <a:lvl2pPr lvl="1" algn="ctr" rtl="0">
              <a:spcBef>
                <a:spcPts val="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2pPr>
            <a:lvl3pPr lvl="2"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3pPr>
            <a:lvl4pPr lvl="3"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4pPr>
            <a:lvl5pPr lvl="4"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5pPr>
            <a:lvl6pPr lvl="5"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6pPr>
            <a:lvl7pPr lvl="6"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7pPr>
            <a:lvl8pPr lvl="7"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8pPr>
            <a:lvl9pPr lvl="8" algn="ctr" rtl="0">
              <a:spcBef>
                <a:spcPts val="1600"/>
              </a:spcBef>
              <a:spcAft>
                <a:spcPts val="1600"/>
              </a:spcAft>
              <a:buClr>
                <a:schemeClr val="dk1"/>
              </a:buClr>
              <a:buSzPts val="2100"/>
              <a:buFont typeface="Josefin Sans"/>
              <a:buNone/>
              <a:defRPr sz="2100" b="1">
                <a:solidFill>
                  <a:schemeClr val="dk1"/>
                </a:solidFill>
                <a:latin typeface="Josefin Sans"/>
                <a:ea typeface="Josefin Sans"/>
                <a:cs typeface="Josefin Sans"/>
                <a:sym typeface="Josefin Sans"/>
              </a:defRPr>
            </a:lvl9pPr>
          </a:lstStyle>
          <a:p>
            <a:endParaRPr/>
          </a:p>
        </p:txBody>
      </p:sp>
      <p:sp>
        <p:nvSpPr>
          <p:cNvPr id="435" name="Google Shape;435;p26"/>
          <p:cNvSpPr txBox="1">
            <a:spLocks noGrp="1"/>
          </p:cNvSpPr>
          <p:nvPr>
            <p:ph type="subTitle" idx="2"/>
          </p:nvPr>
        </p:nvSpPr>
        <p:spPr>
          <a:xfrm>
            <a:off x="2016350" y="2145400"/>
            <a:ext cx="5111400" cy="1792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Char char="●"/>
              <a:defRPr sz="1200"/>
            </a:lvl1pPr>
            <a:lvl2pPr lvl="1" algn="ctr" rtl="0">
              <a:spcBef>
                <a:spcPts val="1000"/>
              </a:spcBef>
              <a:spcAft>
                <a:spcPts val="0"/>
              </a:spcAft>
              <a:buSzPts val="1400"/>
              <a:buChar char="○"/>
              <a:defRPr/>
            </a:lvl2pPr>
            <a:lvl3pPr lvl="2" algn="ctr" rtl="0">
              <a:spcBef>
                <a:spcPts val="1600"/>
              </a:spcBef>
              <a:spcAft>
                <a:spcPts val="0"/>
              </a:spcAft>
              <a:buSzPts val="1400"/>
              <a:buChar char="■"/>
              <a:defRPr/>
            </a:lvl3pPr>
            <a:lvl4pPr lvl="3" algn="ctr" rtl="0">
              <a:spcBef>
                <a:spcPts val="1600"/>
              </a:spcBef>
              <a:spcAft>
                <a:spcPts val="0"/>
              </a:spcAft>
              <a:buSzPts val="1400"/>
              <a:buChar char="●"/>
              <a:defRPr/>
            </a:lvl4pPr>
            <a:lvl5pPr lvl="4" algn="ctr" rtl="0">
              <a:spcBef>
                <a:spcPts val="1600"/>
              </a:spcBef>
              <a:spcAft>
                <a:spcPts val="0"/>
              </a:spcAft>
              <a:buSzPts val="1400"/>
              <a:buChar char="○"/>
              <a:defRPr/>
            </a:lvl5pPr>
            <a:lvl6pPr lvl="5" algn="ctr" rtl="0">
              <a:spcBef>
                <a:spcPts val="1600"/>
              </a:spcBef>
              <a:spcAft>
                <a:spcPts val="0"/>
              </a:spcAft>
              <a:buSzPts val="1400"/>
              <a:buChar char="■"/>
              <a:defRPr/>
            </a:lvl6pPr>
            <a:lvl7pPr lvl="6" algn="ctr" rtl="0">
              <a:spcBef>
                <a:spcPts val="1600"/>
              </a:spcBef>
              <a:spcAft>
                <a:spcPts val="0"/>
              </a:spcAft>
              <a:buSzPts val="1400"/>
              <a:buChar char="●"/>
              <a:defRPr/>
            </a:lvl7pPr>
            <a:lvl8pPr lvl="7" algn="ctr" rtl="0">
              <a:spcBef>
                <a:spcPts val="1600"/>
              </a:spcBef>
              <a:spcAft>
                <a:spcPts val="0"/>
              </a:spcAft>
              <a:buSzPts val="1400"/>
              <a:buChar char="○"/>
              <a:defRPr/>
            </a:lvl8pPr>
            <a:lvl9pPr lvl="8" algn="ctr" rtl="0">
              <a:spcBef>
                <a:spcPts val="1600"/>
              </a:spcBef>
              <a:spcAft>
                <a:spcPts val="1600"/>
              </a:spcAft>
              <a:buSzPts val="1400"/>
              <a:buChar char="■"/>
              <a:defRPr/>
            </a:lvl9pPr>
          </a:lstStyle>
          <a:p>
            <a:endParaRPr/>
          </a:p>
        </p:txBody>
      </p:sp>
      <p:sp>
        <p:nvSpPr>
          <p:cNvPr id="436" name="Google Shape;436;p26"/>
          <p:cNvSpPr/>
          <p:nvPr/>
        </p:nvSpPr>
        <p:spPr>
          <a:xfrm flipH="1">
            <a:off x="-178543" y="-118290"/>
            <a:ext cx="3204343" cy="1651139"/>
          </a:xfrm>
          <a:custGeom>
            <a:avLst/>
            <a:gdLst/>
            <a:ahLst/>
            <a:cxnLst/>
            <a:rect l="l" t="t" r="r" b="b"/>
            <a:pathLst>
              <a:path w="64695" h="36451" extrusionOk="0">
                <a:moveTo>
                  <a:pt x="5503" y="0"/>
                </a:moveTo>
                <a:cubicBezTo>
                  <a:pt x="2589" y="0"/>
                  <a:pt x="1" y="186"/>
                  <a:pt x="237" y="874"/>
                </a:cubicBezTo>
                <a:cubicBezTo>
                  <a:pt x="460" y="1499"/>
                  <a:pt x="4411" y="2169"/>
                  <a:pt x="5259" y="2593"/>
                </a:cubicBezTo>
                <a:cubicBezTo>
                  <a:pt x="7178" y="3552"/>
                  <a:pt x="8897" y="4869"/>
                  <a:pt x="10325" y="6454"/>
                </a:cubicBezTo>
                <a:cubicBezTo>
                  <a:pt x="13673" y="10092"/>
                  <a:pt x="16619" y="21050"/>
                  <a:pt x="24989" y="22345"/>
                </a:cubicBezTo>
                <a:cubicBezTo>
                  <a:pt x="25398" y="22407"/>
                  <a:pt x="25804" y="22437"/>
                  <a:pt x="26206" y="22437"/>
                </a:cubicBezTo>
                <a:cubicBezTo>
                  <a:pt x="31849" y="22437"/>
                  <a:pt x="36809" y="16669"/>
                  <a:pt x="38871" y="15314"/>
                </a:cubicBezTo>
                <a:cubicBezTo>
                  <a:pt x="39863" y="14681"/>
                  <a:pt x="40996" y="14362"/>
                  <a:pt x="42135" y="14362"/>
                </a:cubicBezTo>
                <a:cubicBezTo>
                  <a:pt x="43201" y="14362"/>
                  <a:pt x="44272" y="14642"/>
                  <a:pt x="45232" y="15203"/>
                </a:cubicBezTo>
                <a:cubicBezTo>
                  <a:pt x="49027" y="17502"/>
                  <a:pt x="49071" y="22858"/>
                  <a:pt x="50634" y="27010"/>
                </a:cubicBezTo>
                <a:cubicBezTo>
                  <a:pt x="52642" y="32143"/>
                  <a:pt x="57307" y="35759"/>
                  <a:pt x="62775" y="36450"/>
                </a:cubicBezTo>
                <a:cubicBezTo>
                  <a:pt x="62396" y="25269"/>
                  <a:pt x="63043" y="14065"/>
                  <a:pt x="64694" y="2994"/>
                </a:cubicBezTo>
                <a:cubicBezTo>
                  <a:pt x="57530" y="1745"/>
                  <a:pt x="50232" y="1499"/>
                  <a:pt x="42978" y="1254"/>
                </a:cubicBezTo>
                <a:cubicBezTo>
                  <a:pt x="32957" y="896"/>
                  <a:pt x="22936" y="562"/>
                  <a:pt x="12914" y="249"/>
                </a:cubicBezTo>
                <a:cubicBezTo>
                  <a:pt x="12140" y="215"/>
                  <a:pt x="8634" y="0"/>
                  <a:pt x="550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6"/>
          <p:cNvSpPr/>
          <p:nvPr/>
        </p:nvSpPr>
        <p:spPr>
          <a:xfrm rot="10800000" flipH="1">
            <a:off x="-278322" y="-72669"/>
            <a:ext cx="2420522" cy="1034218"/>
          </a:xfrm>
          <a:custGeom>
            <a:avLst/>
            <a:gdLst/>
            <a:ahLst/>
            <a:cxnLst/>
            <a:rect l="l" t="t" r="r" b="b"/>
            <a:pathLst>
              <a:path w="143993" h="61524" extrusionOk="0">
                <a:moveTo>
                  <a:pt x="25900" y="1"/>
                </a:moveTo>
                <a:cubicBezTo>
                  <a:pt x="11671" y="1"/>
                  <a:pt x="1" y="8596"/>
                  <a:pt x="1" y="8596"/>
                </a:cubicBezTo>
                <a:lnTo>
                  <a:pt x="186" y="61523"/>
                </a:lnTo>
                <a:lnTo>
                  <a:pt x="143993" y="61523"/>
                </a:lnTo>
                <a:cubicBezTo>
                  <a:pt x="138074" y="43327"/>
                  <a:pt x="128448" y="39288"/>
                  <a:pt x="117124" y="39288"/>
                </a:cubicBezTo>
                <a:cubicBezTo>
                  <a:pt x="108085" y="39288"/>
                  <a:pt x="97965" y="41861"/>
                  <a:pt x="87783" y="41861"/>
                </a:cubicBezTo>
                <a:cubicBezTo>
                  <a:pt x="83897" y="41861"/>
                  <a:pt x="80003" y="41486"/>
                  <a:pt x="76156" y="40451"/>
                </a:cubicBezTo>
                <a:cubicBezTo>
                  <a:pt x="58842" y="35830"/>
                  <a:pt x="64326" y="18763"/>
                  <a:pt x="43685" y="5269"/>
                </a:cubicBezTo>
                <a:cubicBezTo>
                  <a:pt x="37737" y="1386"/>
                  <a:pt x="31612" y="1"/>
                  <a:pt x="2590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6"/>
          <p:cNvSpPr/>
          <p:nvPr/>
        </p:nvSpPr>
        <p:spPr>
          <a:xfrm rot="-10484947">
            <a:off x="-734940" y="-411807"/>
            <a:ext cx="1843431" cy="869285"/>
          </a:xfrm>
          <a:custGeom>
            <a:avLst/>
            <a:gdLst/>
            <a:ahLst/>
            <a:cxnLst/>
            <a:rect l="l" t="t" r="r" b="b"/>
            <a:pathLst>
              <a:path w="49839" h="23502" extrusionOk="0">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26"/>
          <p:cNvSpPr/>
          <p:nvPr/>
        </p:nvSpPr>
        <p:spPr>
          <a:xfrm rot="10800000" flipH="1">
            <a:off x="1722238" y="458246"/>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6"/>
          <p:cNvSpPr/>
          <p:nvPr/>
        </p:nvSpPr>
        <p:spPr>
          <a:xfrm rot="10800000" flipH="1">
            <a:off x="832326" y="697159"/>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6"/>
          <p:cNvSpPr/>
          <p:nvPr/>
        </p:nvSpPr>
        <p:spPr>
          <a:xfrm rot="10800000" flipH="1">
            <a:off x="61551" y="1581934"/>
            <a:ext cx="98400" cy="98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540000" y="363275"/>
            <a:ext cx="8064000" cy="572700"/>
          </a:xfrm>
          <a:prstGeom prst="rect">
            <a:avLst/>
          </a:prstGeom>
          <a:noFill/>
          <a:ln>
            <a:noFill/>
          </a:ln>
        </p:spPr>
        <p:txBody>
          <a:bodyPr spcFirstLastPara="1" wrap="square" lIns="91425" tIns="91425" rIns="91425" bIns="91425" anchor="t" anchorCtr="0">
            <a:noAutofit/>
          </a:bodyPr>
          <a:lstStyle>
            <a:lvl1pPr lvl="0" algn="ctr">
              <a:spcBef>
                <a:spcPts val="0"/>
              </a:spcBef>
              <a:spcAft>
                <a:spcPts val="0"/>
              </a:spcAft>
              <a:buClr>
                <a:schemeClr val="accent6"/>
              </a:buClr>
              <a:buSzPts val="3000"/>
              <a:buFont typeface="Josefin Sans"/>
              <a:buNone/>
              <a:defRPr sz="3000" b="1">
                <a:solidFill>
                  <a:schemeClr val="accent6"/>
                </a:solidFill>
                <a:latin typeface="Josefin Sans"/>
                <a:ea typeface="Josefin Sans"/>
                <a:cs typeface="Josefin Sans"/>
                <a:sym typeface="Josefin Sans"/>
              </a:defRPr>
            </a:lvl1pPr>
            <a:lvl2pPr lvl="1">
              <a:spcBef>
                <a:spcPts val="0"/>
              </a:spcBef>
              <a:spcAft>
                <a:spcPts val="0"/>
              </a:spcAft>
              <a:buClr>
                <a:schemeClr val="accent6"/>
              </a:buClr>
              <a:buSzPts val="3000"/>
              <a:buFont typeface="Josefin Sans"/>
              <a:buNone/>
              <a:defRPr sz="3000" b="1">
                <a:solidFill>
                  <a:schemeClr val="accent6"/>
                </a:solidFill>
                <a:latin typeface="Josefin Sans"/>
                <a:ea typeface="Josefin Sans"/>
                <a:cs typeface="Josefin Sans"/>
                <a:sym typeface="Josefin Sans"/>
              </a:defRPr>
            </a:lvl2pPr>
            <a:lvl3pPr lvl="2">
              <a:spcBef>
                <a:spcPts val="0"/>
              </a:spcBef>
              <a:spcAft>
                <a:spcPts val="0"/>
              </a:spcAft>
              <a:buClr>
                <a:schemeClr val="accent6"/>
              </a:buClr>
              <a:buSzPts val="3000"/>
              <a:buFont typeface="Josefin Sans"/>
              <a:buNone/>
              <a:defRPr sz="3000" b="1">
                <a:solidFill>
                  <a:schemeClr val="accent6"/>
                </a:solidFill>
                <a:latin typeface="Josefin Sans"/>
                <a:ea typeface="Josefin Sans"/>
                <a:cs typeface="Josefin Sans"/>
                <a:sym typeface="Josefin Sans"/>
              </a:defRPr>
            </a:lvl3pPr>
            <a:lvl4pPr lvl="3">
              <a:spcBef>
                <a:spcPts val="0"/>
              </a:spcBef>
              <a:spcAft>
                <a:spcPts val="0"/>
              </a:spcAft>
              <a:buClr>
                <a:schemeClr val="accent6"/>
              </a:buClr>
              <a:buSzPts val="3000"/>
              <a:buFont typeface="Josefin Sans"/>
              <a:buNone/>
              <a:defRPr sz="3000" b="1">
                <a:solidFill>
                  <a:schemeClr val="accent6"/>
                </a:solidFill>
                <a:latin typeface="Josefin Sans"/>
                <a:ea typeface="Josefin Sans"/>
                <a:cs typeface="Josefin Sans"/>
                <a:sym typeface="Josefin Sans"/>
              </a:defRPr>
            </a:lvl4pPr>
            <a:lvl5pPr lvl="4">
              <a:spcBef>
                <a:spcPts val="0"/>
              </a:spcBef>
              <a:spcAft>
                <a:spcPts val="0"/>
              </a:spcAft>
              <a:buClr>
                <a:schemeClr val="accent6"/>
              </a:buClr>
              <a:buSzPts val="3000"/>
              <a:buFont typeface="Josefin Sans"/>
              <a:buNone/>
              <a:defRPr sz="3000" b="1">
                <a:solidFill>
                  <a:schemeClr val="accent6"/>
                </a:solidFill>
                <a:latin typeface="Josefin Sans"/>
                <a:ea typeface="Josefin Sans"/>
                <a:cs typeface="Josefin Sans"/>
                <a:sym typeface="Josefin Sans"/>
              </a:defRPr>
            </a:lvl5pPr>
            <a:lvl6pPr lvl="5">
              <a:spcBef>
                <a:spcPts val="0"/>
              </a:spcBef>
              <a:spcAft>
                <a:spcPts val="0"/>
              </a:spcAft>
              <a:buClr>
                <a:schemeClr val="accent6"/>
              </a:buClr>
              <a:buSzPts val="3000"/>
              <a:buFont typeface="Josefin Sans"/>
              <a:buNone/>
              <a:defRPr sz="3000" b="1">
                <a:solidFill>
                  <a:schemeClr val="accent6"/>
                </a:solidFill>
                <a:latin typeface="Josefin Sans"/>
                <a:ea typeface="Josefin Sans"/>
                <a:cs typeface="Josefin Sans"/>
                <a:sym typeface="Josefin Sans"/>
              </a:defRPr>
            </a:lvl6pPr>
            <a:lvl7pPr lvl="6">
              <a:spcBef>
                <a:spcPts val="0"/>
              </a:spcBef>
              <a:spcAft>
                <a:spcPts val="0"/>
              </a:spcAft>
              <a:buClr>
                <a:schemeClr val="accent6"/>
              </a:buClr>
              <a:buSzPts val="3000"/>
              <a:buFont typeface="Josefin Sans"/>
              <a:buNone/>
              <a:defRPr sz="3000" b="1">
                <a:solidFill>
                  <a:schemeClr val="accent6"/>
                </a:solidFill>
                <a:latin typeface="Josefin Sans"/>
                <a:ea typeface="Josefin Sans"/>
                <a:cs typeface="Josefin Sans"/>
                <a:sym typeface="Josefin Sans"/>
              </a:defRPr>
            </a:lvl7pPr>
            <a:lvl8pPr lvl="7">
              <a:spcBef>
                <a:spcPts val="0"/>
              </a:spcBef>
              <a:spcAft>
                <a:spcPts val="0"/>
              </a:spcAft>
              <a:buClr>
                <a:schemeClr val="accent6"/>
              </a:buClr>
              <a:buSzPts val="3000"/>
              <a:buFont typeface="Josefin Sans"/>
              <a:buNone/>
              <a:defRPr sz="3000" b="1">
                <a:solidFill>
                  <a:schemeClr val="accent6"/>
                </a:solidFill>
                <a:latin typeface="Josefin Sans"/>
                <a:ea typeface="Josefin Sans"/>
                <a:cs typeface="Josefin Sans"/>
                <a:sym typeface="Josefin Sans"/>
              </a:defRPr>
            </a:lvl8pPr>
            <a:lvl9pPr lvl="8">
              <a:spcBef>
                <a:spcPts val="0"/>
              </a:spcBef>
              <a:spcAft>
                <a:spcPts val="0"/>
              </a:spcAft>
              <a:buClr>
                <a:schemeClr val="accent6"/>
              </a:buClr>
              <a:buSzPts val="3000"/>
              <a:buFont typeface="Josefin Sans"/>
              <a:buNone/>
              <a:defRPr sz="3000" b="1">
                <a:solidFill>
                  <a:schemeClr val="accent6"/>
                </a:solidFill>
                <a:latin typeface="Josefin Sans"/>
                <a:ea typeface="Josefin Sans"/>
                <a:cs typeface="Josefin Sans"/>
                <a:sym typeface="Josefin Sans"/>
              </a:defRPr>
            </a:lvl9pPr>
          </a:lstStyle>
          <a:p>
            <a:endParaRPr/>
          </a:p>
        </p:txBody>
      </p:sp>
      <p:sp>
        <p:nvSpPr>
          <p:cNvPr id="7" name="Google Shape;7;p1"/>
          <p:cNvSpPr txBox="1">
            <a:spLocks noGrp="1"/>
          </p:cNvSpPr>
          <p:nvPr>
            <p:ph type="body" idx="1"/>
          </p:nvPr>
        </p:nvSpPr>
        <p:spPr>
          <a:xfrm>
            <a:off x="540000" y="1152475"/>
            <a:ext cx="80640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marL="914400" lvl="1"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marL="1371600" lvl="2"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marL="1828800" lvl="3"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marL="2286000" lvl="4"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marL="2743200" lvl="5"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marL="3200400" lvl="6"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marL="3657600" lvl="7"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marL="4114800" lvl="8" indent="-317500">
              <a:lnSpc>
                <a:spcPct val="115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8" r:id="rId3"/>
    <p:sldLayoutId id="2147483659" r:id="rId4"/>
    <p:sldLayoutId id="2147483672"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1.xml"/><Relationship Id="rId1" Type="http://schemas.openxmlformats.org/officeDocument/2006/relationships/slideLayout" Target="../slideLayouts/slideLayout5.xml"/><Relationship Id="rId4" Type="http://schemas.openxmlformats.org/officeDocument/2006/relationships/image" Target="../media/image7.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1"/>
          <p:cNvSpPr txBox="1">
            <a:spLocks noGrp="1"/>
          </p:cNvSpPr>
          <p:nvPr>
            <p:ph type="ctrTitle"/>
          </p:nvPr>
        </p:nvSpPr>
        <p:spPr>
          <a:xfrm>
            <a:off x="0" y="1135856"/>
            <a:ext cx="9239250" cy="2435194"/>
          </a:xfrm>
          <a:prstGeom prst="rect">
            <a:avLst/>
          </a:prstGeom>
          <a:noFill/>
          <a:ln>
            <a:noFill/>
          </a:ln>
        </p:spPr>
        <p:txBody>
          <a:bodyPr spcFirstLastPara="1" wrap="square" lIns="91425" tIns="91425" rIns="91425" bIns="91425" anchor="ctr" anchorCtr="0">
            <a:noAutofit/>
          </a:bodyPr>
          <a:lstStyle/>
          <a:p>
            <a:pPr marL="0" lvl="0" indent="0" algn="ctr" rtl="0">
              <a:lnSpc>
                <a:spcPct val="125000"/>
              </a:lnSpc>
              <a:spcBef>
                <a:spcPts val="0"/>
              </a:spcBef>
              <a:spcAft>
                <a:spcPts val="0"/>
              </a:spcAft>
              <a:buSzPts val="5200"/>
              <a:buNone/>
            </a:pPr>
            <a:r>
              <a:rPr lang="en-US" sz="6000" dirty="0"/>
              <a:t>FACADE</a:t>
            </a:r>
            <a:endParaRPr sz="60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7"/>
          <p:cNvSpPr txBox="1">
            <a:spLocks noGrp="1"/>
          </p:cNvSpPr>
          <p:nvPr>
            <p:ph type="title"/>
          </p:nvPr>
        </p:nvSpPr>
        <p:spPr>
          <a:xfrm>
            <a:off x="1912475" y="2261338"/>
            <a:ext cx="5319000" cy="8223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600"/>
              <a:buNone/>
            </a:pPr>
            <a:r>
              <a:rPr lang="en-US" dirty="0" err="1"/>
              <a:t>Đặc</a:t>
            </a:r>
            <a:r>
              <a:rPr lang="en-US" dirty="0"/>
              <a:t> </a:t>
            </a:r>
            <a:r>
              <a:rPr lang="en-US" dirty="0" err="1"/>
              <a:t>điểm</a:t>
            </a:r>
            <a:endParaRPr dirty="0"/>
          </a:p>
        </p:txBody>
      </p:sp>
      <p:sp>
        <p:nvSpPr>
          <p:cNvPr id="227" name="Google Shape;227;p7"/>
          <p:cNvSpPr txBox="1">
            <a:spLocks noGrp="1"/>
          </p:cNvSpPr>
          <p:nvPr>
            <p:ph type="title" idx="2"/>
          </p:nvPr>
        </p:nvSpPr>
        <p:spPr>
          <a:xfrm>
            <a:off x="3105600" y="1164675"/>
            <a:ext cx="2932800" cy="9783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6000"/>
              <a:buNone/>
            </a:pPr>
            <a:r>
              <a:rPr lang="vi-VN" dirty="0"/>
              <a:t>0</a:t>
            </a:r>
            <a:r>
              <a:rPr lang="en-US" dirty="0"/>
              <a:t>3</a:t>
            </a:r>
            <a:endParaRPr dirty="0"/>
          </a:p>
        </p:txBody>
      </p:sp>
    </p:spTree>
    <p:extLst>
      <p:ext uri="{BB962C8B-B14F-4D97-AF65-F5344CB8AC3E}">
        <p14:creationId xmlns:p14="http://schemas.microsoft.com/office/powerpoint/2010/main" val="8116954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6"/>
          <p:cNvSpPr txBox="1">
            <a:spLocks noGrp="1"/>
          </p:cNvSpPr>
          <p:nvPr>
            <p:ph type="title"/>
          </p:nvPr>
        </p:nvSpPr>
        <p:spPr>
          <a:xfrm>
            <a:off x="540000" y="476409"/>
            <a:ext cx="8064000" cy="459565"/>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000"/>
              <a:buNone/>
            </a:pPr>
            <a:r>
              <a:rPr lang="en-US" sz="3200" dirty="0" err="1"/>
              <a:t>Cấu</a:t>
            </a:r>
            <a:r>
              <a:rPr lang="en-US" sz="3200" dirty="0"/>
              <a:t> </a:t>
            </a:r>
            <a:r>
              <a:rPr lang="en-US" sz="3200" dirty="0" err="1"/>
              <a:t>trúc</a:t>
            </a:r>
            <a:endParaRPr dirty="0"/>
          </a:p>
        </p:txBody>
      </p:sp>
      <p:pic>
        <p:nvPicPr>
          <p:cNvPr id="3074" name="Picture 2">
            <a:extLst>
              <a:ext uri="{FF2B5EF4-FFF2-40B4-BE49-F238E27FC236}">
                <a16:creationId xmlns:a16="http://schemas.microsoft.com/office/drawing/2014/main" id="{FF5C7ED1-9E01-4FA2-BFF1-B0179117234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800" y="1185333"/>
            <a:ext cx="5334000" cy="3619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38567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6"/>
          <p:cNvSpPr txBox="1">
            <a:spLocks noGrp="1"/>
          </p:cNvSpPr>
          <p:nvPr>
            <p:ph type="title"/>
          </p:nvPr>
        </p:nvSpPr>
        <p:spPr>
          <a:xfrm>
            <a:off x="540000" y="283526"/>
            <a:ext cx="8064000" cy="459565"/>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000"/>
              <a:buNone/>
            </a:pPr>
            <a:r>
              <a:rPr lang="en-US" sz="3200" dirty="0" err="1"/>
              <a:t>Các</a:t>
            </a:r>
            <a:r>
              <a:rPr lang="en-US" sz="3200" dirty="0"/>
              <a:t> </a:t>
            </a:r>
            <a:r>
              <a:rPr lang="en-US" sz="3200" dirty="0" err="1"/>
              <a:t>thành</a:t>
            </a:r>
            <a:r>
              <a:rPr lang="en-US" sz="3200" dirty="0"/>
              <a:t> </a:t>
            </a:r>
            <a:r>
              <a:rPr lang="en-US" sz="3200" dirty="0" err="1"/>
              <a:t>viên</a:t>
            </a:r>
            <a:endParaRPr dirty="0"/>
          </a:p>
        </p:txBody>
      </p:sp>
      <p:sp>
        <p:nvSpPr>
          <p:cNvPr id="221" name="Google Shape;221;p6"/>
          <p:cNvSpPr txBox="1">
            <a:spLocks noGrp="1"/>
          </p:cNvSpPr>
          <p:nvPr>
            <p:ph type="subTitle" idx="2"/>
          </p:nvPr>
        </p:nvSpPr>
        <p:spPr>
          <a:xfrm>
            <a:off x="700814" y="1053296"/>
            <a:ext cx="7742372" cy="4507435"/>
          </a:xfrm>
          <a:prstGeom prst="rect">
            <a:avLst/>
          </a:prstGeom>
          <a:noFill/>
          <a:ln>
            <a:noFill/>
          </a:ln>
        </p:spPr>
        <p:txBody>
          <a:bodyPr spcFirstLastPara="1" wrap="square" lIns="91425" tIns="91425" rIns="91425" bIns="91425" anchor="t" anchorCtr="0">
            <a:noAutofit/>
          </a:bodyPr>
          <a:lstStyle/>
          <a:p>
            <a:pPr algn="just">
              <a:spcBef>
                <a:spcPts val="1200"/>
              </a:spcBef>
            </a:pPr>
            <a:r>
              <a:rPr lang="vi-VN" sz="1600" b="1" i="0" u="none" strike="noStrike" dirty="0">
                <a:solidFill>
                  <a:srgbClr val="285E89"/>
                </a:solidFill>
                <a:latin typeface="Open Sans"/>
                <a:ea typeface="Open Sans"/>
                <a:cs typeface="Open Sans"/>
                <a:sym typeface="Open Sans"/>
              </a:rPr>
              <a:t>Facade: </a:t>
            </a:r>
            <a:r>
              <a:rPr lang="vi-VN" sz="1600" i="0" u="none" strike="noStrike" dirty="0">
                <a:solidFill>
                  <a:srgbClr val="285E89"/>
                </a:solidFill>
                <a:latin typeface="Open Sans"/>
                <a:ea typeface="Open Sans"/>
                <a:cs typeface="Open Sans"/>
                <a:sym typeface="Open Sans"/>
              </a:rPr>
              <a:t>biết rõ lớp của hệ thống con nào đảm nhận việc đáp ứng yêu cầu của client, chuyển yêu cầu của client đến các đối tượng của hệ thống con tương ứng.</a:t>
            </a:r>
          </a:p>
          <a:p>
            <a:pPr algn="just">
              <a:spcBef>
                <a:spcPts val="1200"/>
              </a:spcBef>
            </a:pPr>
            <a:r>
              <a:rPr lang="vi-VN" sz="1600" b="1" i="0" u="none" strike="noStrike" dirty="0">
                <a:solidFill>
                  <a:srgbClr val="285E89"/>
                </a:solidFill>
                <a:latin typeface="Open Sans"/>
                <a:ea typeface="Open Sans"/>
                <a:cs typeface="Open Sans"/>
                <a:sym typeface="Open Sans"/>
              </a:rPr>
              <a:t>Additional Facade: </a:t>
            </a:r>
            <a:r>
              <a:rPr lang="vi-VN" sz="1600" i="0" u="none" strike="noStrike" dirty="0">
                <a:solidFill>
                  <a:srgbClr val="285E89"/>
                </a:solidFill>
                <a:latin typeface="Open Sans"/>
                <a:ea typeface="Open Sans"/>
                <a:cs typeface="Open Sans"/>
                <a:sym typeface="Open Sans"/>
              </a:rPr>
              <a:t>có thể được tạo ra để tránh việc làm rối một Facade với các tính năng không liên quan khác, được sử dụng bởi cả client và facade.</a:t>
            </a:r>
          </a:p>
          <a:p>
            <a:pPr algn="just">
              <a:spcBef>
                <a:spcPts val="1200"/>
              </a:spcBef>
            </a:pPr>
            <a:r>
              <a:rPr lang="vi-VN" sz="1600" b="1" i="0" u="none" strike="noStrike" dirty="0">
                <a:solidFill>
                  <a:srgbClr val="285E89"/>
                </a:solidFill>
                <a:latin typeface="Open Sans"/>
                <a:ea typeface="Open Sans"/>
                <a:cs typeface="Open Sans"/>
                <a:sym typeface="Open Sans"/>
              </a:rPr>
              <a:t>Subsystem: </a:t>
            </a:r>
            <a:r>
              <a:rPr lang="vi-VN" sz="1600" i="0" u="none" strike="noStrike" dirty="0">
                <a:solidFill>
                  <a:srgbClr val="285E89"/>
                </a:solidFill>
                <a:latin typeface="Open Sans"/>
                <a:ea typeface="Open Sans"/>
                <a:cs typeface="Open Sans"/>
                <a:sym typeface="Open Sans"/>
              </a:rPr>
              <a:t>bao gồm rất nhiều object khác nhau, cài đặt các chức năng của hệ thống con, xử lý công việc được gọi bởi Facade. Các lớp này không cần biết Facade và không tham chiếu đến nó. Chúng hoạt động trong hệ thống và làm việc với nhau.</a:t>
            </a:r>
          </a:p>
          <a:p>
            <a:pPr algn="just">
              <a:spcBef>
                <a:spcPts val="1200"/>
              </a:spcBef>
            </a:pPr>
            <a:r>
              <a:rPr lang="vi-VN" sz="1600" b="1" i="0" u="none" strike="noStrike" dirty="0">
                <a:solidFill>
                  <a:srgbClr val="285E89"/>
                </a:solidFill>
                <a:latin typeface="Open Sans"/>
                <a:ea typeface="Open Sans"/>
                <a:cs typeface="Open Sans"/>
                <a:sym typeface="Open Sans"/>
              </a:rPr>
              <a:t>Client: </a:t>
            </a:r>
            <a:r>
              <a:rPr lang="vi-VN" sz="1600" i="0" u="none" strike="noStrike" dirty="0">
                <a:solidFill>
                  <a:srgbClr val="285E89"/>
                </a:solidFill>
                <a:latin typeface="Open Sans"/>
                <a:ea typeface="Open Sans"/>
                <a:cs typeface="Open Sans"/>
                <a:sym typeface="Open Sans"/>
              </a:rPr>
              <a:t>sử dụng Faceda để tương tác với các hệ thống con.</a:t>
            </a:r>
          </a:p>
        </p:txBody>
      </p:sp>
    </p:spTree>
    <p:extLst>
      <p:ext uri="{BB962C8B-B14F-4D97-AF65-F5344CB8AC3E}">
        <p14:creationId xmlns:p14="http://schemas.microsoft.com/office/powerpoint/2010/main" val="18571047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7"/>
          <p:cNvSpPr txBox="1">
            <a:spLocks noGrp="1"/>
          </p:cNvSpPr>
          <p:nvPr>
            <p:ph type="title"/>
          </p:nvPr>
        </p:nvSpPr>
        <p:spPr>
          <a:xfrm>
            <a:off x="1912475" y="2261338"/>
            <a:ext cx="5319000" cy="8223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600"/>
              <a:buNone/>
            </a:pPr>
            <a:r>
              <a:rPr lang="en-US" dirty="0" err="1"/>
              <a:t>Hệ</a:t>
            </a:r>
            <a:r>
              <a:rPr lang="en-US" dirty="0"/>
              <a:t> </a:t>
            </a:r>
            <a:r>
              <a:rPr lang="en-US" dirty="0" err="1"/>
              <a:t>quả</a:t>
            </a:r>
            <a:endParaRPr dirty="0"/>
          </a:p>
        </p:txBody>
      </p:sp>
      <p:sp>
        <p:nvSpPr>
          <p:cNvPr id="227" name="Google Shape;227;p7"/>
          <p:cNvSpPr txBox="1">
            <a:spLocks noGrp="1"/>
          </p:cNvSpPr>
          <p:nvPr>
            <p:ph type="title" idx="2"/>
          </p:nvPr>
        </p:nvSpPr>
        <p:spPr>
          <a:xfrm>
            <a:off x="3105600" y="1164675"/>
            <a:ext cx="2932800" cy="9783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6000"/>
              <a:buNone/>
            </a:pPr>
            <a:r>
              <a:rPr lang="vi-VN" dirty="0"/>
              <a:t>0</a:t>
            </a:r>
            <a:r>
              <a:rPr lang="en-US" dirty="0"/>
              <a:t>4</a:t>
            </a:r>
            <a:endParaRPr dirty="0"/>
          </a:p>
        </p:txBody>
      </p:sp>
    </p:spTree>
    <p:extLst>
      <p:ext uri="{BB962C8B-B14F-4D97-AF65-F5344CB8AC3E}">
        <p14:creationId xmlns:p14="http://schemas.microsoft.com/office/powerpoint/2010/main" val="39180529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6"/>
          <p:cNvSpPr txBox="1">
            <a:spLocks noGrp="1"/>
          </p:cNvSpPr>
          <p:nvPr>
            <p:ph type="title"/>
          </p:nvPr>
        </p:nvSpPr>
        <p:spPr>
          <a:xfrm>
            <a:off x="540000" y="283526"/>
            <a:ext cx="8064000" cy="459565"/>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000"/>
              <a:buNone/>
            </a:pPr>
            <a:r>
              <a:rPr lang="en-US" sz="3200" dirty="0" err="1"/>
              <a:t>Ưu</a:t>
            </a:r>
            <a:r>
              <a:rPr lang="en-US" sz="3200" dirty="0"/>
              <a:t> </a:t>
            </a:r>
            <a:r>
              <a:rPr lang="en-US" sz="3200" dirty="0" err="1"/>
              <a:t>điểm</a:t>
            </a:r>
            <a:endParaRPr dirty="0"/>
          </a:p>
        </p:txBody>
      </p:sp>
      <p:sp>
        <p:nvSpPr>
          <p:cNvPr id="221" name="Google Shape;221;p6"/>
          <p:cNvSpPr txBox="1">
            <a:spLocks noGrp="1"/>
          </p:cNvSpPr>
          <p:nvPr>
            <p:ph type="subTitle" idx="2"/>
          </p:nvPr>
        </p:nvSpPr>
        <p:spPr>
          <a:xfrm>
            <a:off x="700814" y="1053296"/>
            <a:ext cx="7742372" cy="4507435"/>
          </a:xfrm>
          <a:prstGeom prst="rect">
            <a:avLst/>
          </a:prstGeom>
          <a:noFill/>
          <a:ln>
            <a:noFill/>
          </a:ln>
        </p:spPr>
        <p:txBody>
          <a:bodyPr spcFirstLastPara="1" wrap="square" lIns="91425" tIns="91425" rIns="91425" bIns="91425" anchor="t" anchorCtr="0">
            <a:noAutofit/>
          </a:bodyPr>
          <a:lstStyle/>
          <a:p>
            <a:pPr algn="just">
              <a:spcBef>
                <a:spcPts val="1200"/>
              </a:spcBef>
            </a:pPr>
            <a:r>
              <a:rPr lang="vi-VN" sz="1600" i="0" u="none" strike="noStrike" dirty="0">
                <a:solidFill>
                  <a:srgbClr val="285E89"/>
                </a:solidFill>
                <a:latin typeface="Open Sans"/>
                <a:ea typeface="Open Sans"/>
                <a:cs typeface="Open Sans"/>
                <a:sym typeface="Open Sans"/>
              </a:rPr>
              <a:t>Giúp cho hệ thống trở nên đơn giản hơn trong việc hiểu và sử dụng</a:t>
            </a:r>
          </a:p>
          <a:p>
            <a:pPr algn="just">
              <a:spcBef>
                <a:spcPts val="1200"/>
              </a:spcBef>
            </a:pPr>
            <a:r>
              <a:rPr lang="vi-VN" sz="1600" i="0" u="none" strike="noStrike" dirty="0">
                <a:solidFill>
                  <a:srgbClr val="285E89"/>
                </a:solidFill>
                <a:latin typeface="Open Sans"/>
                <a:ea typeface="Open Sans"/>
                <a:cs typeface="Open Sans"/>
                <a:sym typeface="Open Sans"/>
              </a:rPr>
              <a:t> Giảm sự phụ thuộc của các mã code bên ngoài với hiện thực bên trong của thư viện</a:t>
            </a:r>
          </a:p>
          <a:p>
            <a:pPr algn="just">
              <a:spcBef>
                <a:spcPts val="1200"/>
              </a:spcBef>
            </a:pPr>
            <a:r>
              <a:rPr lang="vi-VN" sz="1600" i="0" u="none" strike="noStrike" dirty="0">
                <a:solidFill>
                  <a:srgbClr val="285E89"/>
                </a:solidFill>
                <a:latin typeface="Open Sans"/>
                <a:ea typeface="Open Sans"/>
                <a:cs typeface="Open Sans"/>
                <a:sym typeface="Open Sans"/>
              </a:rPr>
              <a:t>Đóng gói tập nhiều hàm API được thiết kế không tốt bằng một hàm API đơn có thiết kế tốt hơn.</a:t>
            </a:r>
          </a:p>
        </p:txBody>
      </p:sp>
    </p:spTree>
    <p:extLst>
      <p:ext uri="{BB962C8B-B14F-4D97-AF65-F5344CB8AC3E}">
        <p14:creationId xmlns:p14="http://schemas.microsoft.com/office/powerpoint/2010/main" val="36236965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6"/>
          <p:cNvSpPr txBox="1">
            <a:spLocks noGrp="1"/>
          </p:cNvSpPr>
          <p:nvPr>
            <p:ph type="title"/>
          </p:nvPr>
        </p:nvSpPr>
        <p:spPr>
          <a:xfrm>
            <a:off x="540000" y="283526"/>
            <a:ext cx="8064000" cy="459565"/>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000"/>
              <a:buNone/>
            </a:pPr>
            <a:r>
              <a:rPr lang="en-US" sz="3200" dirty="0" err="1"/>
              <a:t>Nhược</a:t>
            </a:r>
            <a:r>
              <a:rPr lang="en-US" sz="3200" dirty="0"/>
              <a:t> </a:t>
            </a:r>
            <a:r>
              <a:rPr lang="en-US" sz="3200" dirty="0" err="1"/>
              <a:t>điểm</a:t>
            </a:r>
            <a:endParaRPr dirty="0"/>
          </a:p>
        </p:txBody>
      </p:sp>
      <p:sp>
        <p:nvSpPr>
          <p:cNvPr id="221" name="Google Shape;221;p6"/>
          <p:cNvSpPr txBox="1">
            <a:spLocks noGrp="1"/>
          </p:cNvSpPr>
          <p:nvPr>
            <p:ph type="subTitle" idx="2"/>
          </p:nvPr>
        </p:nvSpPr>
        <p:spPr>
          <a:xfrm>
            <a:off x="700814" y="1053296"/>
            <a:ext cx="7742372" cy="4507435"/>
          </a:xfrm>
          <a:prstGeom prst="rect">
            <a:avLst/>
          </a:prstGeom>
          <a:noFill/>
          <a:ln>
            <a:noFill/>
          </a:ln>
        </p:spPr>
        <p:txBody>
          <a:bodyPr spcFirstLastPara="1" wrap="square" lIns="91425" tIns="91425" rIns="91425" bIns="91425" anchor="t" anchorCtr="0">
            <a:noAutofit/>
          </a:bodyPr>
          <a:lstStyle/>
          <a:p>
            <a:pPr algn="just">
              <a:spcBef>
                <a:spcPts val="1200"/>
              </a:spcBef>
            </a:pPr>
            <a:r>
              <a:rPr lang="vi-VN" sz="1600" i="0" u="none" strike="noStrike" dirty="0">
                <a:solidFill>
                  <a:srgbClr val="285E89"/>
                </a:solidFill>
                <a:latin typeface="Open Sans"/>
                <a:ea typeface="Open Sans"/>
                <a:cs typeface="Open Sans"/>
                <a:sym typeface="Open Sans"/>
              </a:rPr>
              <a:t>Nếu hệ thống đơn giản, sử dụng Façade sẽ bị thừa</a:t>
            </a:r>
          </a:p>
          <a:p>
            <a:pPr algn="just">
              <a:spcBef>
                <a:spcPts val="1200"/>
              </a:spcBef>
            </a:pPr>
            <a:r>
              <a:rPr lang="vi-VN" sz="1600" i="0" u="none" strike="noStrike" dirty="0">
                <a:solidFill>
                  <a:srgbClr val="285E89"/>
                </a:solidFill>
                <a:latin typeface="Open Sans"/>
                <a:ea typeface="Open Sans"/>
                <a:cs typeface="Open Sans"/>
                <a:sym typeface="Open Sans"/>
              </a:rPr>
              <a:t>Cần có sự kiểm soát khi cần sửa đổi chi tiết trong hệ thống con, nếu không sẽ ảnh hưởng đến việc thực thi Façade</a:t>
            </a:r>
          </a:p>
          <a:p>
            <a:pPr algn="just">
              <a:spcBef>
                <a:spcPts val="1200"/>
              </a:spcBef>
            </a:pPr>
            <a:r>
              <a:rPr lang="vi-VN" sz="1600" i="0" u="none" strike="noStrike" dirty="0">
                <a:solidFill>
                  <a:srgbClr val="285E89"/>
                </a:solidFill>
                <a:latin typeface="Open Sans"/>
                <a:ea typeface="Open Sans"/>
                <a:cs typeface="Open Sans"/>
                <a:sym typeface="Open Sans"/>
              </a:rPr>
              <a:t>Dễ phá vỡ nguyên tắc SOLID</a:t>
            </a:r>
          </a:p>
        </p:txBody>
      </p:sp>
    </p:spTree>
    <p:extLst>
      <p:ext uri="{BB962C8B-B14F-4D97-AF65-F5344CB8AC3E}">
        <p14:creationId xmlns:p14="http://schemas.microsoft.com/office/powerpoint/2010/main" val="40183985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7"/>
          <p:cNvSpPr txBox="1">
            <a:spLocks noGrp="1"/>
          </p:cNvSpPr>
          <p:nvPr>
            <p:ph type="title"/>
          </p:nvPr>
        </p:nvSpPr>
        <p:spPr>
          <a:xfrm>
            <a:off x="1912475" y="2261338"/>
            <a:ext cx="5319000" cy="1326814"/>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600"/>
              <a:buNone/>
            </a:pPr>
            <a:r>
              <a:rPr lang="en-US" dirty="0" err="1"/>
              <a:t>Cách</a:t>
            </a:r>
            <a:r>
              <a:rPr lang="en-US" dirty="0"/>
              <a:t> </a:t>
            </a:r>
            <a:r>
              <a:rPr lang="en-US" dirty="0" err="1"/>
              <a:t>cài</a:t>
            </a:r>
            <a:r>
              <a:rPr lang="en-US" dirty="0"/>
              <a:t> </a:t>
            </a:r>
            <a:r>
              <a:rPr lang="en-US" dirty="0" err="1"/>
              <a:t>đặt</a:t>
            </a:r>
            <a:r>
              <a:rPr lang="en-US" dirty="0"/>
              <a:t>, Demo</a:t>
            </a:r>
            <a:endParaRPr dirty="0"/>
          </a:p>
        </p:txBody>
      </p:sp>
      <p:sp>
        <p:nvSpPr>
          <p:cNvPr id="227" name="Google Shape;227;p7"/>
          <p:cNvSpPr txBox="1">
            <a:spLocks noGrp="1"/>
          </p:cNvSpPr>
          <p:nvPr>
            <p:ph type="title" idx="2"/>
          </p:nvPr>
        </p:nvSpPr>
        <p:spPr>
          <a:xfrm>
            <a:off x="3105600" y="1164675"/>
            <a:ext cx="2932800" cy="9783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6000"/>
              <a:buNone/>
            </a:pPr>
            <a:r>
              <a:rPr lang="vi-VN" dirty="0"/>
              <a:t>0</a:t>
            </a:r>
            <a:r>
              <a:rPr lang="en-US" dirty="0"/>
              <a:t>5</a:t>
            </a:r>
            <a:endParaRPr dirty="0"/>
          </a:p>
        </p:txBody>
      </p:sp>
    </p:spTree>
    <p:extLst>
      <p:ext uri="{BB962C8B-B14F-4D97-AF65-F5344CB8AC3E}">
        <p14:creationId xmlns:p14="http://schemas.microsoft.com/office/powerpoint/2010/main" val="15380471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7"/>
          <p:cNvSpPr txBox="1">
            <a:spLocks noGrp="1"/>
          </p:cNvSpPr>
          <p:nvPr>
            <p:ph type="title"/>
          </p:nvPr>
        </p:nvSpPr>
        <p:spPr>
          <a:xfrm>
            <a:off x="771042" y="2337119"/>
            <a:ext cx="7601915" cy="1326814"/>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600"/>
              <a:buNone/>
            </a:pPr>
            <a:r>
              <a:rPr lang="en-US" dirty="0" err="1"/>
              <a:t>Các</a:t>
            </a:r>
            <a:r>
              <a:rPr lang="en-US" dirty="0"/>
              <a:t> </a:t>
            </a:r>
            <a:r>
              <a:rPr lang="en-US" dirty="0" err="1"/>
              <a:t>mẫu</a:t>
            </a:r>
            <a:r>
              <a:rPr lang="en-US" dirty="0"/>
              <a:t> </a:t>
            </a:r>
            <a:r>
              <a:rPr lang="en-US" dirty="0" err="1"/>
              <a:t>liên</a:t>
            </a:r>
            <a:r>
              <a:rPr lang="en-US" dirty="0"/>
              <a:t> </a:t>
            </a:r>
            <a:r>
              <a:rPr lang="en-US" dirty="0" err="1"/>
              <a:t>quan</a:t>
            </a:r>
            <a:endParaRPr dirty="0"/>
          </a:p>
        </p:txBody>
      </p:sp>
      <p:sp>
        <p:nvSpPr>
          <p:cNvPr id="227" name="Google Shape;227;p7"/>
          <p:cNvSpPr txBox="1">
            <a:spLocks noGrp="1"/>
          </p:cNvSpPr>
          <p:nvPr>
            <p:ph type="title" idx="2"/>
          </p:nvPr>
        </p:nvSpPr>
        <p:spPr>
          <a:xfrm>
            <a:off x="3105600" y="1164675"/>
            <a:ext cx="2932800" cy="9783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6000"/>
              <a:buNone/>
            </a:pPr>
            <a:r>
              <a:rPr lang="vi-VN" dirty="0"/>
              <a:t>0</a:t>
            </a:r>
            <a:r>
              <a:rPr lang="en-US" dirty="0"/>
              <a:t>6</a:t>
            </a:r>
            <a:endParaRPr dirty="0"/>
          </a:p>
        </p:txBody>
      </p:sp>
    </p:spTree>
    <p:extLst>
      <p:ext uri="{BB962C8B-B14F-4D97-AF65-F5344CB8AC3E}">
        <p14:creationId xmlns:p14="http://schemas.microsoft.com/office/powerpoint/2010/main" val="8969200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6"/>
          <p:cNvSpPr txBox="1">
            <a:spLocks noGrp="1"/>
          </p:cNvSpPr>
          <p:nvPr>
            <p:ph type="title"/>
          </p:nvPr>
        </p:nvSpPr>
        <p:spPr>
          <a:xfrm>
            <a:off x="540000" y="283526"/>
            <a:ext cx="8064000" cy="459565"/>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000"/>
              <a:buNone/>
            </a:pPr>
            <a:r>
              <a:rPr lang="en-US" sz="3200" dirty="0" err="1"/>
              <a:t>Các</a:t>
            </a:r>
            <a:r>
              <a:rPr lang="en-US" sz="3200" dirty="0"/>
              <a:t> </a:t>
            </a:r>
            <a:r>
              <a:rPr lang="en-US" sz="3200" dirty="0" err="1"/>
              <a:t>mẫu</a:t>
            </a:r>
            <a:r>
              <a:rPr lang="en-US" sz="3200" dirty="0"/>
              <a:t> </a:t>
            </a:r>
            <a:r>
              <a:rPr lang="en-US" sz="3200" dirty="0" err="1"/>
              <a:t>liên</a:t>
            </a:r>
            <a:r>
              <a:rPr lang="en-US" sz="3200" dirty="0"/>
              <a:t> </a:t>
            </a:r>
            <a:r>
              <a:rPr lang="en-US" sz="3200" dirty="0" err="1"/>
              <a:t>quan</a:t>
            </a:r>
            <a:endParaRPr dirty="0"/>
          </a:p>
        </p:txBody>
      </p:sp>
      <p:sp>
        <p:nvSpPr>
          <p:cNvPr id="221" name="Google Shape;221;p6"/>
          <p:cNvSpPr txBox="1">
            <a:spLocks noGrp="1"/>
          </p:cNvSpPr>
          <p:nvPr>
            <p:ph type="subTitle" idx="2"/>
          </p:nvPr>
        </p:nvSpPr>
        <p:spPr>
          <a:xfrm>
            <a:off x="700814" y="925976"/>
            <a:ext cx="7742372" cy="4634756"/>
          </a:xfrm>
          <a:prstGeom prst="rect">
            <a:avLst/>
          </a:prstGeom>
          <a:noFill/>
          <a:ln>
            <a:noFill/>
          </a:ln>
        </p:spPr>
        <p:txBody>
          <a:bodyPr spcFirstLastPara="1" wrap="square" lIns="91425" tIns="91425" rIns="91425" bIns="91425" anchor="t" anchorCtr="0">
            <a:noAutofit/>
          </a:bodyPr>
          <a:lstStyle/>
          <a:p>
            <a:pPr algn="just">
              <a:spcBef>
                <a:spcPts val="1200"/>
              </a:spcBef>
            </a:pPr>
            <a:r>
              <a:rPr lang="en-GB" sz="1600" i="0" u="none" strike="noStrike" dirty="0">
                <a:solidFill>
                  <a:srgbClr val="285E89"/>
                </a:solidFill>
                <a:latin typeface="Open Sans"/>
                <a:ea typeface="Open Sans"/>
                <a:cs typeface="Open Sans"/>
                <a:sym typeface="Open Sans"/>
              </a:rPr>
              <a:t>Facade</a:t>
            </a:r>
          </a:p>
          <a:p>
            <a:pPr algn="just">
              <a:spcBef>
                <a:spcPts val="1200"/>
              </a:spcBef>
            </a:pPr>
            <a:r>
              <a:rPr lang="en-GB" sz="1600" i="0" u="none" strike="noStrike" dirty="0">
                <a:solidFill>
                  <a:srgbClr val="285E89"/>
                </a:solidFill>
                <a:latin typeface="Open Sans"/>
                <a:ea typeface="Open Sans"/>
                <a:cs typeface="Open Sans"/>
                <a:sym typeface="Open Sans"/>
              </a:rPr>
              <a:t>Abstract Factory</a:t>
            </a:r>
          </a:p>
          <a:p>
            <a:pPr algn="just">
              <a:spcBef>
                <a:spcPts val="1200"/>
              </a:spcBef>
            </a:pPr>
            <a:r>
              <a:rPr lang="en-GB" sz="1600" i="0" u="none" strike="noStrike" dirty="0">
                <a:solidFill>
                  <a:srgbClr val="285E89"/>
                </a:solidFill>
                <a:latin typeface="Open Sans"/>
                <a:ea typeface="Open Sans"/>
                <a:cs typeface="Open Sans"/>
                <a:sym typeface="Open Sans"/>
              </a:rPr>
              <a:t>Flyweight</a:t>
            </a:r>
          </a:p>
          <a:p>
            <a:pPr algn="just">
              <a:spcBef>
                <a:spcPts val="1200"/>
              </a:spcBef>
            </a:pPr>
            <a:r>
              <a:rPr lang="en-GB" sz="1600" i="0" u="none" strike="noStrike" dirty="0">
                <a:solidFill>
                  <a:srgbClr val="285E89"/>
                </a:solidFill>
                <a:latin typeface="Open Sans"/>
                <a:ea typeface="Open Sans"/>
                <a:cs typeface="Open Sans"/>
                <a:sym typeface="Open Sans"/>
              </a:rPr>
              <a:t>Mediator</a:t>
            </a:r>
          </a:p>
          <a:p>
            <a:pPr algn="just">
              <a:spcBef>
                <a:spcPts val="1200"/>
              </a:spcBef>
            </a:pPr>
            <a:r>
              <a:rPr lang="en-GB" sz="1600" i="0" u="none" strike="noStrike" dirty="0">
                <a:solidFill>
                  <a:srgbClr val="285E89"/>
                </a:solidFill>
                <a:latin typeface="Open Sans"/>
                <a:ea typeface="Open Sans"/>
                <a:cs typeface="Open Sans"/>
                <a:sym typeface="Open Sans"/>
              </a:rPr>
              <a:t>Adapter</a:t>
            </a:r>
          </a:p>
          <a:p>
            <a:pPr algn="just">
              <a:spcBef>
                <a:spcPts val="1200"/>
              </a:spcBef>
            </a:pPr>
            <a:r>
              <a:rPr lang="en-GB" sz="1600" i="0" u="none" strike="noStrike" dirty="0">
                <a:solidFill>
                  <a:srgbClr val="285E89"/>
                </a:solidFill>
                <a:latin typeface="Open Sans"/>
                <a:ea typeface="Open Sans"/>
                <a:cs typeface="Open Sans"/>
                <a:sym typeface="Open Sans"/>
              </a:rPr>
              <a:t>Singleton</a:t>
            </a:r>
          </a:p>
          <a:p>
            <a:pPr algn="just">
              <a:spcBef>
                <a:spcPts val="1200"/>
              </a:spcBef>
            </a:pPr>
            <a:r>
              <a:rPr lang="en-GB" sz="1600" i="0" u="none" strike="noStrike" dirty="0">
                <a:solidFill>
                  <a:srgbClr val="285E89"/>
                </a:solidFill>
                <a:latin typeface="Open Sans"/>
                <a:ea typeface="Open Sans"/>
                <a:cs typeface="Open Sans"/>
                <a:sym typeface="Open Sans"/>
              </a:rPr>
              <a:t>Proxy</a:t>
            </a:r>
          </a:p>
        </p:txBody>
      </p:sp>
    </p:spTree>
    <p:extLst>
      <p:ext uri="{BB962C8B-B14F-4D97-AF65-F5344CB8AC3E}">
        <p14:creationId xmlns:p14="http://schemas.microsoft.com/office/powerpoint/2010/main" val="25510538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1"/>
          <p:cNvSpPr txBox="1">
            <a:spLocks noGrp="1"/>
          </p:cNvSpPr>
          <p:nvPr>
            <p:ph type="ctrTitle"/>
          </p:nvPr>
        </p:nvSpPr>
        <p:spPr>
          <a:xfrm>
            <a:off x="0" y="1135856"/>
            <a:ext cx="9239250" cy="2435194"/>
          </a:xfrm>
          <a:prstGeom prst="rect">
            <a:avLst/>
          </a:prstGeom>
          <a:noFill/>
          <a:ln>
            <a:noFill/>
          </a:ln>
        </p:spPr>
        <p:txBody>
          <a:bodyPr spcFirstLastPara="1" wrap="square" lIns="91425" tIns="91425" rIns="91425" bIns="91425" anchor="ctr" anchorCtr="0">
            <a:noAutofit/>
          </a:bodyPr>
          <a:lstStyle/>
          <a:p>
            <a:pPr marL="0" lvl="0" indent="0" algn="ctr" rtl="0">
              <a:lnSpc>
                <a:spcPct val="125000"/>
              </a:lnSpc>
              <a:spcBef>
                <a:spcPts val="0"/>
              </a:spcBef>
              <a:spcAft>
                <a:spcPts val="0"/>
              </a:spcAft>
              <a:buSzPts val="5200"/>
              <a:buNone/>
            </a:pPr>
            <a:r>
              <a:rPr lang="en-US" sz="6000" dirty="0"/>
              <a:t>FLYWEIGHT</a:t>
            </a:r>
            <a:endParaRPr sz="60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3"/>
          <p:cNvSpPr txBox="1">
            <a:spLocks noGrp="1"/>
          </p:cNvSpPr>
          <p:nvPr>
            <p:ph type="title"/>
          </p:nvPr>
        </p:nvSpPr>
        <p:spPr>
          <a:xfrm>
            <a:off x="2727000" y="363275"/>
            <a:ext cx="36900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000"/>
              <a:buNone/>
            </a:pPr>
            <a:r>
              <a:rPr lang="vi-VN"/>
              <a:t>Nội dung</a:t>
            </a:r>
            <a:endParaRPr/>
          </a:p>
        </p:txBody>
      </p:sp>
      <p:sp>
        <p:nvSpPr>
          <p:cNvPr id="191" name="Google Shape;191;p3"/>
          <p:cNvSpPr txBox="1">
            <a:spLocks noGrp="1"/>
          </p:cNvSpPr>
          <p:nvPr>
            <p:ph type="subTitle" idx="3"/>
          </p:nvPr>
        </p:nvSpPr>
        <p:spPr>
          <a:xfrm>
            <a:off x="167848" y="1896269"/>
            <a:ext cx="2957512" cy="256488"/>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2100"/>
              <a:buNone/>
            </a:pPr>
            <a:r>
              <a:rPr lang="en-US" dirty="0" err="1"/>
              <a:t>Tổng</a:t>
            </a:r>
            <a:r>
              <a:rPr lang="en-US" dirty="0"/>
              <a:t> </a:t>
            </a:r>
            <a:r>
              <a:rPr lang="en-US" dirty="0" err="1"/>
              <a:t>quan</a:t>
            </a:r>
            <a:endParaRPr dirty="0"/>
          </a:p>
        </p:txBody>
      </p:sp>
      <p:sp>
        <p:nvSpPr>
          <p:cNvPr id="192" name="Google Shape;192;p3"/>
          <p:cNvSpPr txBox="1">
            <a:spLocks noGrp="1"/>
          </p:cNvSpPr>
          <p:nvPr>
            <p:ph type="subTitle" idx="1"/>
          </p:nvPr>
        </p:nvSpPr>
        <p:spPr>
          <a:xfrm>
            <a:off x="2586900" y="1846013"/>
            <a:ext cx="3830100" cy="3570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2100"/>
              <a:buNone/>
            </a:pPr>
            <a:r>
              <a:rPr lang="en-US" sz="2400" dirty="0"/>
              <a:t>Motivation</a:t>
            </a:r>
            <a:endParaRPr sz="2400" dirty="0"/>
          </a:p>
        </p:txBody>
      </p:sp>
      <p:sp>
        <p:nvSpPr>
          <p:cNvPr id="194" name="Google Shape;194;p3"/>
          <p:cNvSpPr txBox="1">
            <a:spLocks noGrp="1"/>
          </p:cNvSpPr>
          <p:nvPr>
            <p:ph type="subTitle" idx="7"/>
          </p:nvPr>
        </p:nvSpPr>
        <p:spPr>
          <a:xfrm>
            <a:off x="-198396" y="3640213"/>
            <a:ext cx="3690000" cy="3570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2100"/>
              <a:buNone/>
            </a:pPr>
            <a:r>
              <a:rPr lang="en-US" sz="2400" dirty="0" err="1"/>
              <a:t>Hệ</a:t>
            </a:r>
            <a:r>
              <a:rPr lang="en-US" sz="2400" dirty="0"/>
              <a:t> </a:t>
            </a:r>
            <a:r>
              <a:rPr lang="en-US" sz="2400" dirty="0" err="1"/>
              <a:t>quả</a:t>
            </a:r>
            <a:endParaRPr sz="2400" dirty="0"/>
          </a:p>
        </p:txBody>
      </p:sp>
      <p:sp>
        <p:nvSpPr>
          <p:cNvPr id="195" name="Google Shape;195;p3"/>
          <p:cNvSpPr txBox="1">
            <a:spLocks noGrp="1"/>
          </p:cNvSpPr>
          <p:nvPr>
            <p:ph type="title" idx="9"/>
          </p:nvPr>
        </p:nvSpPr>
        <p:spPr>
          <a:xfrm>
            <a:off x="1127004" y="1148151"/>
            <a:ext cx="1039200" cy="6675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4000"/>
              <a:buNone/>
            </a:pPr>
            <a:r>
              <a:rPr lang="vi-VN"/>
              <a:t>01</a:t>
            </a:r>
            <a:endParaRPr/>
          </a:p>
        </p:txBody>
      </p:sp>
      <p:sp>
        <p:nvSpPr>
          <p:cNvPr id="196" name="Google Shape;196;p3"/>
          <p:cNvSpPr txBox="1">
            <a:spLocks noGrp="1"/>
          </p:cNvSpPr>
          <p:nvPr>
            <p:ph type="title" idx="13"/>
          </p:nvPr>
        </p:nvSpPr>
        <p:spPr>
          <a:xfrm>
            <a:off x="3982313" y="1148151"/>
            <a:ext cx="1039200" cy="6675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4000"/>
              <a:buNone/>
            </a:pPr>
            <a:r>
              <a:rPr lang="vi-VN" dirty="0"/>
              <a:t>02</a:t>
            </a:r>
            <a:endParaRPr dirty="0"/>
          </a:p>
        </p:txBody>
      </p:sp>
      <p:sp>
        <p:nvSpPr>
          <p:cNvPr id="197" name="Google Shape;197;p3"/>
          <p:cNvSpPr txBox="1">
            <a:spLocks noGrp="1"/>
          </p:cNvSpPr>
          <p:nvPr>
            <p:ph type="title" idx="14"/>
          </p:nvPr>
        </p:nvSpPr>
        <p:spPr>
          <a:xfrm>
            <a:off x="1127004" y="2940488"/>
            <a:ext cx="1039200" cy="6675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4000"/>
              <a:buNone/>
            </a:pPr>
            <a:r>
              <a:rPr lang="vi-VN" dirty="0"/>
              <a:t>0</a:t>
            </a:r>
            <a:r>
              <a:rPr lang="en-US" dirty="0"/>
              <a:t>4</a:t>
            </a:r>
            <a:endParaRPr dirty="0"/>
          </a:p>
        </p:txBody>
      </p:sp>
      <p:sp>
        <p:nvSpPr>
          <p:cNvPr id="13" name="Google Shape;193;p3">
            <a:extLst>
              <a:ext uri="{FF2B5EF4-FFF2-40B4-BE49-F238E27FC236}">
                <a16:creationId xmlns:a16="http://schemas.microsoft.com/office/drawing/2014/main" id="{A470DA0A-1CAE-4985-89F1-5957AB0F0520}"/>
              </a:ext>
            </a:extLst>
          </p:cNvPr>
          <p:cNvSpPr txBox="1">
            <a:spLocks/>
          </p:cNvSpPr>
          <p:nvPr/>
        </p:nvSpPr>
        <p:spPr>
          <a:xfrm>
            <a:off x="3106836" y="3640213"/>
            <a:ext cx="3182866" cy="357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2100"/>
              <a:buFont typeface="Josefin Sans"/>
              <a:buNone/>
              <a:defRPr sz="2700" b="1" i="0" u="none" strike="noStrike" cap="none">
                <a:solidFill>
                  <a:schemeClr val="dk1"/>
                </a:solidFill>
                <a:latin typeface="Josefin Sans"/>
                <a:ea typeface="Josefin Sans"/>
                <a:cs typeface="Josefin Sans"/>
                <a:sym typeface="Josefin Sans"/>
              </a:defRPr>
            </a:lvl1pPr>
            <a:lvl2pPr marL="914400" marR="0" lvl="1" indent="-317500" algn="ctr" rtl="0">
              <a:lnSpc>
                <a:spcPct val="115000"/>
              </a:lnSpc>
              <a:spcBef>
                <a:spcPts val="0"/>
              </a:spcBef>
              <a:spcAft>
                <a:spcPts val="0"/>
              </a:spcAft>
              <a:buClr>
                <a:schemeClr val="dk1"/>
              </a:buClr>
              <a:buSzPts val="2100"/>
              <a:buFont typeface="Josefin Sans"/>
              <a:buNone/>
              <a:defRPr sz="2100" b="1" i="0" u="none" strike="noStrike" cap="none">
                <a:solidFill>
                  <a:schemeClr val="dk1"/>
                </a:solidFill>
                <a:latin typeface="Josefin Sans"/>
                <a:ea typeface="Josefin Sans"/>
                <a:cs typeface="Josefin Sans"/>
                <a:sym typeface="Josefin Sans"/>
              </a:defRPr>
            </a:lvl2pPr>
            <a:lvl3pPr marL="1371600" marR="0" lvl="2" indent="-317500" algn="ctr" rtl="0">
              <a:lnSpc>
                <a:spcPct val="115000"/>
              </a:lnSpc>
              <a:spcBef>
                <a:spcPts val="1600"/>
              </a:spcBef>
              <a:spcAft>
                <a:spcPts val="0"/>
              </a:spcAft>
              <a:buClr>
                <a:schemeClr val="dk1"/>
              </a:buClr>
              <a:buSzPts val="2100"/>
              <a:buFont typeface="Josefin Sans"/>
              <a:buNone/>
              <a:defRPr sz="2100" b="1" i="0" u="none" strike="noStrike" cap="none">
                <a:solidFill>
                  <a:schemeClr val="dk1"/>
                </a:solidFill>
                <a:latin typeface="Josefin Sans"/>
                <a:ea typeface="Josefin Sans"/>
                <a:cs typeface="Josefin Sans"/>
                <a:sym typeface="Josefin Sans"/>
              </a:defRPr>
            </a:lvl3pPr>
            <a:lvl4pPr marL="1828800" marR="0" lvl="3" indent="-317500" algn="ctr" rtl="0">
              <a:lnSpc>
                <a:spcPct val="115000"/>
              </a:lnSpc>
              <a:spcBef>
                <a:spcPts val="1600"/>
              </a:spcBef>
              <a:spcAft>
                <a:spcPts val="0"/>
              </a:spcAft>
              <a:buClr>
                <a:schemeClr val="dk1"/>
              </a:buClr>
              <a:buSzPts val="2100"/>
              <a:buFont typeface="Josefin Sans"/>
              <a:buNone/>
              <a:defRPr sz="2100" b="1" i="0" u="none" strike="noStrike" cap="none">
                <a:solidFill>
                  <a:schemeClr val="dk1"/>
                </a:solidFill>
                <a:latin typeface="Josefin Sans"/>
                <a:ea typeface="Josefin Sans"/>
                <a:cs typeface="Josefin Sans"/>
                <a:sym typeface="Josefin Sans"/>
              </a:defRPr>
            </a:lvl4pPr>
            <a:lvl5pPr marL="2286000" marR="0" lvl="4" indent="-317500" algn="ctr" rtl="0">
              <a:lnSpc>
                <a:spcPct val="115000"/>
              </a:lnSpc>
              <a:spcBef>
                <a:spcPts val="1600"/>
              </a:spcBef>
              <a:spcAft>
                <a:spcPts val="0"/>
              </a:spcAft>
              <a:buClr>
                <a:schemeClr val="dk1"/>
              </a:buClr>
              <a:buSzPts val="2100"/>
              <a:buFont typeface="Josefin Sans"/>
              <a:buNone/>
              <a:defRPr sz="2100" b="1" i="0" u="none" strike="noStrike" cap="none">
                <a:solidFill>
                  <a:schemeClr val="dk1"/>
                </a:solidFill>
                <a:latin typeface="Josefin Sans"/>
                <a:ea typeface="Josefin Sans"/>
                <a:cs typeface="Josefin Sans"/>
                <a:sym typeface="Josefin Sans"/>
              </a:defRPr>
            </a:lvl5pPr>
            <a:lvl6pPr marL="2743200" marR="0" lvl="5" indent="-317500" algn="ctr" rtl="0">
              <a:lnSpc>
                <a:spcPct val="115000"/>
              </a:lnSpc>
              <a:spcBef>
                <a:spcPts val="1600"/>
              </a:spcBef>
              <a:spcAft>
                <a:spcPts val="0"/>
              </a:spcAft>
              <a:buClr>
                <a:schemeClr val="dk1"/>
              </a:buClr>
              <a:buSzPts val="2100"/>
              <a:buFont typeface="Josefin Sans"/>
              <a:buNone/>
              <a:defRPr sz="2100" b="1" i="0" u="none" strike="noStrike" cap="none">
                <a:solidFill>
                  <a:schemeClr val="dk1"/>
                </a:solidFill>
                <a:latin typeface="Josefin Sans"/>
                <a:ea typeface="Josefin Sans"/>
                <a:cs typeface="Josefin Sans"/>
                <a:sym typeface="Josefin Sans"/>
              </a:defRPr>
            </a:lvl6pPr>
            <a:lvl7pPr marL="3200400" marR="0" lvl="6" indent="-317500" algn="ctr" rtl="0">
              <a:lnSpc>
                <a:spcPct val="115000"/>
              </a:lnSpc>
              <a:spcBef>
                <a:spcPts val="1600"/>
              </a:spcBef>
              <a:spcAft>
                <a:spcPts val="0"/>
              </a:spcAft>
              <a:buClr>
                <a:schemeClr val="dk1"/>
              </a:buClr>
              <a:buSzPts val="2100"/>
              <a:buFont typeface="Josefin Sans"/>
              <a:buNone/>
              <a:defRPr sz="2100" b="1" i="0" u="none" strike="noStrike" cap="none">
                <a:solidFill>
                  <a:schemeClr val="dk1"/>
                </a:solidFill>
                <a:latin typeface="Josefin Sans"/>
                <a:ea typeface="Josefin Sans"/>
                <a:cs typeface="Josefin Sans"/>
                <a:sym typeface="Josefin Sans"/>
              </a:defRPr>
            </a:lvl7pPr>
            <a:lvl8pPr marL="3657600" marR="0" lvl="7" indent="-317500" algn="ctr" rtl="0">
              <a:lnSpc>
                <a:spcPct val="115000"/>
              </a:lnSpc>
              <a:spcBef>
                <a:spcPts val="1600"/>
              </a:spcBef>
              <a:spcAft>
                <a:spcPts val="0"/>
              </a:spcAft>
              <a:buClr>
                <a:schemeClr val="dk1"/>
              </a:buClr>
              <a:buSzPts val="2100"/>
              <a:buFont typeface="Josefin Sans"/>
              <a:buNone/>
              <a:defRPr sz="2100" b="1" i="0" u="none" strike="noStrike" cap="none">
                <a:solidFill>
                  <a:schemeClr val="dk1"/>
                </a:solidFill>
                <a:latin typeface="Josefin Sans"/>
                <a:ea typeface="Josefin Sans"/>
                <a:cs typeface="Josefin Sans"/>
                <a:sym typeface="Josefin Sans"/>
              </a:defRPr>
            </a:lvl8pPr>
            <a:lvl9pPr marL="4114800" marR="0" lvl="8" indent="-317500" algn="ctr" rtl="0">
              <a:lnSpc>
                <a:spcPct val="115000"/>
              </a:lnSpc>
              <a:spcBef>
                <a:spcPts val="1600"/>
              </a:spcBef>
              <a:spcAft>
                <a:spcPts val="1600"/>
              </a:spcAft>
              <a:buClr>
                <a:schemeClr val="dk1"/>
              </a:buClr>
              <a:buSzPts val="2100"/>
              <a:buFont typeface="Josefin Sans"/>
              <a:buNone/>
              <a:defRPr sz="2100" b="1" i="0" u="none" strike="noStrike" cap="none">
                <a:solidFill>
                  <a:schemeClr val="dk1"/>
                </a:solidFill>
                <a:latin typeface="Josefin Sans"/>
                <a:ea typeface="Josefin Sans"/>
                <a:cs typeface="Josefin Sans"/>
                <a:sym typeface="Josefin Sans"/>
              </a:defRPr>
            </a:lvl9pPr>
          </a:lstStyle>
          <a:p>
            <a:pPr marL="0" indent="0"/>
            <a:r>
              <a:rPr lang="en-US" sz="2400" dirty="0" err="1"/>
              <a:t>Cài</a:t>
            </a:r>
            <a:r>
              <a:rPr lang="en-US" sz="2400" dirty="0"/>
              <a:t> </a:t>
            </a:r>
            <a:r>
              <a:rPr lang="en-US" sz="2400" dirty="0" err="1"/>
              <a:t>đặt</a:t>
            </a:r>
            <a:r>
              <a:rPr lang="en-US" sz="2400" dirty="0"/>
              <a:t>, Demo</a:t>
            </a:r>
          </a:p>
        </p:txBody>
      </p:sp>
      <p:sp>
        <p:nvSpPr>
          <p:cNvPr id="14" name="Google Shape;198;p3">
            <a:extLst>
              <a:ext uri="{FF2B5EF4-FFF2-40B4-BE49-F238E27FC236}">
                <a16:creationId xmlns:a16="http://schemas.microsoft.com/office/drawing/2014/main" id="{74A34482-2043-4BED-9AA8-DA509D7E8691}"/>
              </a:ext>
            </a:extLst>
          </p:cNvPr>
          <p:cNvSpPr txBox="1">
            <a:spLocks/>
          </p:cNvSpPr>
          <p:nvPr/>
        </p:nvSpPr>
        <p:spPr>
          <a:xfrm>
            <a:off x="4159401" y="2940488"/>
            <a:ext cx="1039200" cy="6675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6"/>
              </a:buClr>
              <a:buSzPts val="4000"/>
              <a:buFont typeface="Josefin Sans"/>
              <a:buNone/>
              <a:defRPr sz="5000" b="1" i="0" u="none" strike="noStrike" cap="none">
                <a:solidFill>
                  <a:schemeClr val="accent2"/>
                </a:solidFill>
                <a:latin typeface="Josefin Sans"/>
                <a:ea typeface="Josefin Sans"/>
                <a:cs typeface="Josefin Sans"/>
                <a:sym typeface="Josefin Sans"/>
              </a:defRPr>
            </a:lvl1pPr>
            <a:lvl2pPr marR="0" lvl="1" algn="ctr" rtl="0">
              <a:lnSpc>
                <a:spcPct val="100000"/>
              </a:lnSpc>
              <a:spcBef>
                <a:spcPts val="0"/>
              </a:spcBef>
              <a:spcAft>
                <a:spcPts val="0"/>
              </a:spcAft>
              <a:buClr>
                <a:schemeClr val="accent6"/>
              </a:buClr>
              <a:buSzPts val="4000"/>
              <a:buFont typeface="Josefin Sans"/>
              <a:buNone/>
              <a:defRPr sz="4000" b="1" i="0" u="none" strike="noStrike" cap="none">
                <a:solidFill>
                  <a:schemeClr val="accent6"/>
                </a:solidFill>
                <a:latin typeface="Josefin Sans"/>
                <a:ea typeface="Josefin Sans"/>
                <a:cs typeface="Josefin Sans"/>
                <a:sym typeface="Josefin Sans"/>
              </a:defRPr>
            </a:lvl2pPr>
            <a:lvl3pPr marR="0" lvl="2" algn="ctr" rtl="0">
              <a:lnSpc>
                <a:spcPct val="100000"/>
              </a:lnSpc>
              <a:spcBef>
                <a:spcPts val="0"/>
              </a:spcBef>
              <a:spcAft>
                <a:spcPts val="0"/>
              </a:spcAft>
              <a:buClr>
                <a:schemeClr val="accent6"/>
              </a:buClr>
              <a:buSzPts val="4000"/>
              <a:buFont typeface="Josefin Sans"/>
              <a:buNone/>
              <a:defRPr sz="4000" b="1" i="0" u="none" strike="noStrike" cap="none">
                <a:solidFill>
                  <a:schemeClr val="accent6"/>
                </a:solidFill>
                <a:latin typeface="Josefin Sans"/>
                <a:ea typeface="Josefin Sans"/>
                <a:cs typeface="Josefin Sans"/>
                <a:sym typeface="Josefin Sans"/>
              </a:defRPr>
            </a:lvl3pPr>
            <a:lvl4pPr marR="0" lvl="3" algn="ctr" rtl="0">
              <a:lnSpc>
                <a:spcPct val="100000"/>
              </a:lnSpc>
              <a:spcBef>
                <a:spcPts val="0"/>
              </a:spcBef>
              <a:spcAft>
                <a:spcPts val="0"/>
              </a:spcAft>
              <a:buClr>
                <a:schemeClr val="accent6"/>
              </a:buClr>
              <a:buSzPts val="4000"/>
              <a:buFont typeface="Josefin Sans"/>
              <a:buNone/>
              <a:defRPr sz="4000" b="1" i="0" u="none" strike="noStrike" cap="none">
                <a:solidFill>
                  <a:schemeClr val="accent6"/>
                </a:solidFill>
                <a:latin typeface="Josefin Sans"/>
                <a:ea typeface="Josefin Sans"/>
                <a:cs typeface="Josefin Sans"/>
                <a:sym typeface="Josefin Sans"/>
              </a:defRPr>
            </a:lvl4pPr>
            <a:lvl5pPr marR="0" lvl="4" algn="ctr" rtl="0">
              <a:lnSpc>
                <a:spcPct val="100000"/>
              </a:lnSpc>
              <a:spcBef>
                <a:spcPts val="0"/>
              </a:spcBef>
              <a:spcAft>
                <a:spcPts val="0"/>
              </a:spcAft>
              <a:buClr>
                <a:schemeClr val="accent6"/>
              </a:buClr>
              <a:buSzPts val="4000"/>
              <a:buFont typeface="Josefin Sans"/>
              <a:buNone/>
              <a:defRPr sz="4000" b="1" i="0" u="none" strike="noStrike" cap="none">
                <a:solidFill>
                  <a:schemeClr val="accent6"/>
                </a:solidFill>
                <a:latin typeface="Josefin Sans"/>
                <a:ea typeface="Josefin Sans"/>
                <a:cs typeface="Josefin Sans"/>
                <a:sym typeface="Josefin Sans"/>
              </a:defRPr>
            </a:lvl5pPr>
            <a:lvl6pPr marR="0" lvl="5" algn="ctr" rtl="0">
              <a:lnSpc>
                <a:spcPct val="100000"/>
              </a:lnSpc>
              <a:spcBef>
                <a:spcPts val="0"/>
              </a:spcBef>
              <a:spcAft>
                <a:spcPts val="0"/>
              </a:spcAft>
              <a:buClr>
                <a:schemeClr val="accent6"/>
              </a:buClr>
              <a:buSzPts val="4000"/>
              <a:buFont typeface="Josefin Sans"/>
              <a:buNone/>
              <a:defRPr sz="4000" b="1" i="0" u="none" strike="noStrike" cap="none">
                <a:solidFill>
                  <a:schemeClr val="accent6"/>
                </a:solidFill>
                <a:latin typeface="Josefin Sans"/>
                <a:ea typeface="Josefin Sans"/>
                <a:cs typeface="Josefin Sans"/>
                <a:sym typeface="Josefin Sans"/>
              </a:defRPr>
            </a:lvl6pPr>
            <a:lvl7pPr marR="0" lvl="6" algn="ctr" rtl="0">
              <a:lnSpc>
                <a:spcPct val="100000"/>
              </a:lnSpc>
              <a:spcBef>
                <a:spcPts val="0"/>
              </a:spcBef>
              <a:spcAft>
                <a:spcPts val="0"/>
              </a:spcAft>
              <a:buClr>
                <a:schemeClr val="accent6"/>
              </a:buClr>
              <a:buSzPts val="4000"/>
              <a:buFont typeface="Josefin Sans"/>
              <a:buNone/>
              <a:defRPr sz="4000" b="1" i="0" u="none" strike="noStrike" cap="none">
                <a:solidFill>
                  <a:schemeClr val="accent6"/>
                </a:solidFill>
                <a:latin typeface="Josefin Sans"/>
                <a:ea typeface="Josefin Sans"/>
                <a:cs typeface="Josefin Sans"/>
                <a:sym typeface="Josefin Sans"/>
              </a:defRPr>
            </a:lvl7pPr>
            <a:lvl8pPr marR="0" lvl="7" algn="ctr" rtl="0">
              <a:lnSpc>
                <a:spcPct val="100000"/>
              </a:lnSpc>
              <a:spcBef>
                <a:spcPts val="0"/>
              </a:spcBef>
              <a:spcAft>
                <a:spcPts val="0"/>
              </a:spcAft>
              <a:buClr>
                <a:schemeClr val="accent6"/>
              </a:buClr>
              <a:buSzPts val="4000"/>
              <a:buFont typeface="Josefin Sans"/>
              <a:buNone/>
              <a:defRPr sz="4000" b="1" i="0" u="none" strike="noStrike" cap="none">
                <a:solidFill>
                  <a:schemeClr val="accent6"/>
                </a:solidFill>
                <a:latin typeface="Josefin Sans"/>
                <a:ea typeface="Josefin Sans"/>
                <a:cs typeface="Josefin Sans"/>
                <a:sym typeface="Josefin Sans"/>
              </a:defRPr>
            </a:lvl8pPr>
            <a:lvl9pPr marR="0" lvl="8" algn="ctr" rtl="0">
              <a:lnSpc>
                <a:spcPct val="100000"/>
              </a:lnSpc>
              <a:spcBef>
                <a:spcPts val="0"/>
              </a:spcBef>
              <a:spcAft>
                <a:spcPts val="0"/>
              </a:spcAft>
              <a:buClr>
                <a:schemeClr val="accent6"/>
              </a:buClr>
              <a:buSzPts val="4000"/>
              <a:buFont typeface="Josefin Sans"/>
              <a:buNone/>
              <a:defRPr sz="4000" b="1" i="0" u="none" strike="noStrike" cap="none">
                <a:solidFill>
                  <a:schemeClr val="accent6"/>
                </a:solidFill>
                <a:latin typeface="Josefin Sans"/>
                <a:ea typeface="Josefin Sans"/>
                <a:cs typeface="Josefin Sans"/>
                <a:sym typeface="Josefin Sans"/>
              </a:defRPr>
            </a:lvl9pPr>
          </a:lstStyle>
          <a:p>
            <a:r>
              <a:rPr lang="vi-VN" dirty="0"/>
              <a:t>0</a:t>
            </a:r>
            <a:r>
              <a:rPr lang="en-US" dirty="0"/>
              <a:t>5</a:t>
            </a:r>
            <a:endParaRPr lang="vi-VN" dirty="0"/>
          </a:p>
        </p:txBody>
      </p:sp>
      <p:sp>
        <p:nvSpPr>
          <p:cNvPr id="11" name="Google Shape;192;p3">
            <a:extLst>
              <a:ext uri="{FF2B5EF4-FFF2-40B4-BE49-F238E27FC236}">
                <a16:creationId xmlns:a16="http://schemas.microsoft.com/office/drawing/2014/main" id="{1FF3D77B-D97B-4C65-972E-44DC6B8E25B8}"/>
              </a:ext>
            </a:extLst>
          </p:cNvPr>
          <p:cNvSpPr txBox="1">
            <a:spLocks/>
          </p:cNvSpPr>
          <p:nvPr/>
        </p:nvSpPr>
        <p:spPr>
          <a:xfrm>
            <a:off x="5442209" y="1846013"/>
            <a:ext cx="3830100" cy="357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2100"/>
              <a:buFont typeface="Josefin Sans"/>
              <a:buNone/>
              <a:defRPr sz="2700" b="1" i="0" u="none" strike="noStrike" cap="none">
                <a:solidFill>
                  <a:schemeClr val="dk1"/>
                </a:solidFill>
                <a:latin typeface="Josefin Sans"/>
                <a:ea typeface="Josefin Sans"/>
                <a:cs typeface="Josefin Sans"/>
                <a:sym typeface="Josefin Sans"/>
              </a:defRPr>
            </a:lvl1pPr>
            <a:lvl2pPr marL="914400" marR="0" lvl="1" indent="-317500" algn="ctr" rtl="0">
              <a:lnSpc>
                <a:spcPct val="115000"/>
              </a:lnSpc>
              <a:spcBef>
                <a:spcPts val="0"/>
              </a:spcBef>
              <a:spcAft>
                <a:spcPts val="0"/>
              </a:spcAft>
              <a:buClr>
                <a:schemeClr val="dk1"/>
              </a:buClr>
              <a:buSzPts val="2100"/>
              <a:buFont typeface="Josefin Sans"/>
              <a:buNone/>
              <a:defRPr sz="2100" b="1" i="0" u="none" strike="noStrike" cap="none">
                <a:solidFill>
                  <a:schemeClr val="dk1"/>
                </a:solidFill>
                <a:latin typeface="Josefin Sans"/>
                <a:ea typeface="Josefin Sans"/>
                <a:cs typeface="Josefin Sans"/>
                <a:sym typeface="Josefin Sans"/>
              </a:defRPr>
            </a:lvl2pPr>
            <a:lvl3pPr marL="1371600" marR="0" lvl="2" indent="-317500" algn="ctr" rtl="0">
              <a:lnSpc>
                <a:spcPct val="115000"/>
              </a:lnSpc>
              <a:spcBef>
                <a:spcPts val="1600"/>
              </a:spcBef>
              <a:spcAft>
                <a:spcPts val="0"/>
              </a:spcAft>
              <a:buClr>
                <a:schemeClr val="dk1"/>
              </a:buClr>
              <a:buSzPts val="2100"/>
              <a:buFont typeface="Josefin Sans"/>
              <a:buNone/>
              <a:defRPr sz="2100" b="1" i="0" u="none" strike="noStrike" cap="none">
                <a:solidFill>
                  <a:schemeClr val="dk1"/>
                </a:solidFill>
                <a:latin typeface="Josefin Sans"/>
                <a:ea typeface="Josefin Sans"/>
                <a:cs typeface="Josefin Sans"/>
                <a:sym typeface="Josefin Sans"/>
              </a:defRPr>
            </a:lvl3pPr>
            <a:lvl4pPr marL="1828800" marR="0" lvl="3" indent="-317500" algn="ctr" rtl="0">
              <a:lnSpc>
                <a:spcPct val="115000"/>
              </a:lnSpc>
              <a:spcBef>
                <a:spcPts val="1600"/>
              </a:spcBef>
              <a:spcAft>
                <a:spcPts val="0"/>
              </a:spcAft>
              <a:buClr>
                <a:schemeClr val="dk1"/>
              </a:buClr>
              <a:buSzPts val="2100"/>
              <a:buFont typeface="Josefin Sans"/>
              <a:buNone/>
              <a:defRPr sz="2100" b="1" i="0" u="none" strike="noStrike" cap="none">
                <a:solidFill>
                  <a:schemeClr val="dk1"/>
                </a:solidFill>
                <a:latin typeface="Josefin Sans"/>
                <a:ea typeface="Josefin Sans"/>
                <a:cs typeface="Josefin Sans"/>
                <a:sym typeface="Josefin Sans"/>
              </a:defRPr>
            </a:lvl4pPr>
            <a:lvl5pPr marL="2286000" marR="0" lvl="4" indent="-317500" algn="ctr" rtl="0">
              <a:lnSpc>
                <a:spcPct val="115000"/>
              </a:lnSpc>
              <a:spcBef>
                <a:spcPts val="1600"/>
              </a:spcBef>
              <a:spcAft>
                <a:spcPts val="0"/>
              </a:spcAft>
              <a:buClr>
                <a:schemeClr val="dk1"/>
              </a:buClr>
              <a:buSzPts val="2100"/>
              <a:buFont typeface="Josefin Sans"/>
              <a:buNone/>
              <a:defRPr sz="2100" b="1" i="0" u="none" strike="noStrike" cap="none">
                <a:solidFill>
                  <a:schemeClr val="dk1"/>
                </a:solidFill>
                <a:latin typeface="Josefin Sans"/>
                <a:ea typeface="Josefin Sans"/>
                <a:cs typeface="Josefin Sans"/>
                <a:sym typeface="Josefin Sans"/>
              </a:defRPr>
            </a:lvl5pPr>
            <a:lvl6pPr marL="2743200" marR="0" lvl="5" indent="-317500" algn="ctr" rtl="0">
              <a:lnSpc>
                <a:spcPct val="115000"/>
              </a:lnSpc>
              <a:spcBef>
                <a:spcPts val="1600"/>
              </a:spcBef>
              <a:spcAft>
                <a:spcPts val="0"/>
              </a:spcAft>
              <a:buClr>
                <a:schemeClr val="dk1"/>
              </a:buClr>
              <a:buSzPts val="2100"/>
              <a:buFont typeface="Josefin Sans"/>
              <a:buNone/>
              <a:defRPr sz="2100" b="1" i="0" u="none" strike="noStrike" cap="none">
                <a:solidFill>
                  <a:schemeClr val="dk1"/>
                </a:solidFill>
                <a:latin typeface="Josefin Sans"/>
                <a:ea typeface="Josefin Sans"/>
                <a:cs typeface="Josefin Sans"/>
                <a:sym typeface="Josefin Sans"/>
              </a:defRPr>
            </a:lvl6pPr>
            <a:lvl7pPr marL="3200400" marR="0" lvl="6" indent="-317500" algn="ctr" rtl="0">
              <a:lnSpc>
                <a:spcPct val="115000"/>
              </a:lnSpc>
              <a:spcBef>
                <a:spcPts val="1600"/>
              </a:spcBef>
              <a:spcAft>
                <a:spcPts val="0"/>
              </a:spcAft>
              <a:buClr>
                <a:schemeClr val="dk1"/>
              </a:buClr>
              <a:buSzPts val="2100"/>
              <a:buFont typeface="Josefin Sans"/>
              <a:buNone/>
              <a:defRPr sz="2100" b="1" i="0" u="none" strike="noStrike" cap="none">
                <a:solidFill>
                  <a:schemeClr val="dk1"/>
                </a:solidFill>
                <a:latin typeface="Josefin Sans"/>
                <a:ea typeface="Josefin Sans"/>
                <a:cs typeface="Josefin Sans"/>
                <a:sym typeface="Josefin Sans"/>
              </a:defRPr>
            </a:lvl7pPr>
            <a:lvl8pPr marL="3657600" marR="0" lvl="7" indent="-317500" algn="ctr" rtl="0">
              <a:lnSpc>
                <a:spcPct val="115000"/>
              </a:lnSpc>
              <a:spcBef>
                <a:spcPts val="1600"/>
              </a:spcBef>
              <a:spcAft>
                <a:spcPts val="0"/>
              </a:spcAft>
              <a:buClr>
                <a:schemeClr val="dk1"/>
              </a:buClr>
              <a:buSzPts val="2100"/>
              <a:buFont typeface="Josefin Sans"/>
              <a:buNone/>
              <a:defRPr sz="2100" b="1" i="0" u="none" strike="noStrike" cap="none">
                <a:solidFill>
                  <a:schemeClr val="dk1"/>
                </a:solidFill>
                <a:latin typeface="Josefin Sans"/>
                <a:ea typeface="Josefin Sans"/>
                <a:cs typeface="Josefin Sans"/>
                <a:sym typeface="Josefin Sans"/>
              </a:defRPr>
            </a:lvl8pPr>
            <a:lvl9pPr marL="4114800" marR="0" lvl="8" indent="-317500" algn="ctr" rtl="0">
              <a:lnSpc>
                <a:spcPct val="115000"/>
              </a:lnSpc>
              <a:spcBef>
                <a:spcPts val="1600"/>
              </a:spcBef>
              <a:spcAft>
                <a:spcPts val="1600"/>
              </a:spcAft>
              <a:buClr>
                <a:schemeClr val="dk1"/>
              </a:buClr>
              <a:buSzPts val="2100"/>
              <a:buFont typeface="Josefin Sans"/>
              <a:buNone/>
              <a:defRPr sz="2100" b="1" i="0" u="none" strike="noStrike" cap="none">
                <a:solidFill>
                  <a:schemeClr val="dk1"/>
                </a:solidFill>
                <a:latin typeface="Josefin Sans"/>
                <a:ea typeface="Josefin Sans"/>
                <a:cs typeface="Josefin Sans"/>
                <a:sym typeface="Josefin Sans"/>
              </a:defRPr>
            </a:lvl9pPr>
          </a:lstStyle>
          <a:p>
            <a:pPr marL="0" indent="0"/>
            <a:r>
              <a:rPr lang="en-US" sz="2400" dirty="0" err="1"/>
              <a:t>Đặc</a:t>
            </a:r>
            <a:r>
              <a:rPr lang="en-US" sz="2400" dirty="0"/>
              <a:t> </a:t>
            </a:r>
            <a:r>
              <a:rPr lang="en-US" sz="2400" dirty="0" err="1"/>
              <a:t>điểm</a:t>
            </a:r>
            <a:endParaRPr lang="en-US" sz="2400" dirty="0"/>
          </a:p>
        </p:txBody>
      </p:sp>
      <p:sp>
        <p:nvSpPr>
          <p:cNvPr id="12" name="Google Shape;196;p3">
            <a:extLst>
              <a:ext uri="{FF2B5EF4-FFF2-40B4-BE49-F238E27FC236}">
                <a16:creationId xmlns:a16="http://schemas.microsoft.com/office/drawing/2014/main" id="{3A9C8E59-AFFB-4F3A-A2EB-B03D9D0ED36F}"/>
              </a:ext>
            </a:extLst>
          </p:cNvPr>
          <p:cNvSpPr txBox="1">
            <a:spLocks/>
          </p:cNvSpPr>
          <p:nvPr/>
        </p:nvSpPr>
        <p:spPr>
          <a:xfrm>
            <a:off x="6837622" y="1148151"/>
            <a:ext cx="1039200" cy="6675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6"/>
              </a:buClr>
              <a:buSzPts val="4000"/>
              <a:buFont typeface="Josefin Sans"/>
              <a:buNone/>
              <a:defRPr sz="5000" b="1" i="0" u="none" strike="noStrike" cap="none">
                <a:solidFill>
                  <a:schemeClr val="accent2"/>
                </a:solidFill>
                <a:latin typeface="Josefin Sans"/>
                <a:ea typeface="Josefin Sans"/>
                <a:cs typeface="Josefin Sans"/>
                <a:sym typeface="Josefin Sans"/>
              </a:defRPr>
            </a:lvl1pPr>
            <a:lvl2pPr marR="0" lvl="1" algn="ctr" rtl="0">
              <a:lnSpc>
                <a:spcPct val="100000"/>
              </a:lnSpc>
              <a:spcBef>
                <a:spcPts val="0"/>
              </a:spcBef>
              <a:spcAft>
                <a:spcPts val="0"/>
              </a:spcAft>
              <a:buClr>
                <a:schemeClr val="accent6"/>
              </a:buClr>
              <a:buSzPts val="4000"/>
              <a:buFont typeface="Josefin Sans"/>
              <a:buNone/>
              <a:defRPr sz="4000" b="1" i="0" u="none" strike="noStrike" cap="none">
                <a:solidFill>
                  <a:schemeClr val="accent6"/>
                </a:solidFill>
                <a:latin typeface="Josefin Sans"/>
                <a:ea typeface="Josefin Sans"/>
                <a:cs typeface="Josefin Sans"/>
                <a:sym typeface="Josefin Sans"/>
              </a:defRPr>
            </a:lvl2pPr>
            <a:lvl3pPr marR="0" lvl="2" algn="ctr" rtl="0">
              <a:lnSpc>
                <a:spcPct val="100000"/>
              </a:lnSpc>
              <a:spcBef>
                <a:spcPts val="0"/>
              </a:spcBef>
              <a:spcAft>
                <a:spcPts val="0"/>
              </a:spcAft>
              <a:buClr>
                <a:schemeClr val="accent6"/>
              </a:buClr>
              <a:buSzPts val="4000"/>
              <a:buFont typeface="Josefin Sans"/>
              <a:buNone/>
              <a:defRPr sz="4000" b="1" i="0" u="none" strike="noStrike" cap="none">
                <a:solidFill>
                  <a:schemeClr val="accent6"/>
                </a:solidFill>
                <a:latin typeface="Josefin Sans"/>
                <a:ea typeface="Josefin Sans"/>
                <a:cs typeface="Josefin Sans"/>
                <a:sym typeface="Josefin Sans"/>
              </a:defRPr>
            </a:lvl3pPr>
            <a:lvl4pPr marR="0" lvl="3" algn="ctr" rtl="0">
              <a:lnSpc>
                <a:spcPct val="100000"/>
              </a:lnSpc>
              <a:spcBef>
                <a:spcPts val="0"/>
              </a:spcBef>
              <a:spcAft>
                <a:spcPts val="0"/>
              </a:spcAft>
              <a:buClr>
                <a:schemeClr val="accent6"/>
              </a:buClr>
              <a:buSzPts val="4000"/>
              <a:buFont typeface="Josefin Sans"/>
              <a:buNone/>
              <a:defRPr sz="4000" b="1" i="0" u="none" strike="noStrike" cap="none">
                <a:solidFill>
                  <a:schemeClr val="accent6"/>
                </a:solidFill>
                <a:latin typeface="Josefin Sans"/>
                <a:ea typeface="Josefin Sans"/>
                <a:cs typeface="Josefin Sans"/>
                <a:sym typeface="Josefin Sans"/>
              </a:defRPr>
            </a:lvl4pPr>
            <a:lvl5pPr marR="0" lvl="4" algn="ctr" rtl="0">
              <a:lnSpc>
                <a:spcPct val="100000"/>
              </a:lnSpc>
              <a:spcBef>
                <a:spcPts val="0"/>
              </a:spcBef>
              <a:spcAft>
                <a:spcPts val="0"/>
              </a:spcAft>
              <a:buClr>
                <a:schemeClr val="accent6"/>
              </a:buClr>
              <a:buSzPts val="4000"/>
              <a:buFont typeface="Josefin Sans"/>
              <a:buNone/>
              <a:defRPr sz="4000" b="1" i="0" u="none" strike="noStrike" cap="none">
                <a:solidFill>
                  <a:schemeClr val="accent6"/>
                </a:solidFill>
                <a:latin typeface="Josefin Sans"/>
                <a:ea typeface="Josefin Sans"/>
                <a:cs typeface="Josefin Sans"/>
                <a:sym typeface="Josefin Sans"/>
              </a:defRPr>
            </a:lvl5pPr>
            <a:lvl6pPr marR="0" lvl="5" algn="ctr" rtl="0">
              <a:lnSpc>
                <a:spcPct val="100000"/>
              </a:lnSpc>
              <a:spcBef>
                <a:spcPts val="0"/>
              </a:spcBef>
              <a:spcAft>
                <a:spcPts val="0"/>
              </a:spcAft>
              <a:buClr>
                <a:schemeClr val="accent6"/>
              </a:buClr>
              <a:buSzPts val="4000"/>
              <a:buFont typeface="Josefin Sans"/>
              <a:buNone/>
              <a:defRPr sz="4000" b="1" i="0" u="none" strike="noStrike" cap="none">
                <a:solidFill>
                  <a:schemeClr val="accent6"/>
                </a:solidFill>
                <a:latin typeface="Josefin Sans"/>
                <a:ea typeface="Josefin Sans"/>
                <a:cs typeface="Josefin Sans"/>
                <a:sym typeface="Josefin Sans"/>
              </a:defRPr>
            </a:lvl6pPr>
            <a:lvl7pPr marR="0" lvl="6" algn="ctr" rtl="0">
              <a:lnSpc>
                <a:spcPct val="100000"/>
              </a:lnSpc>
              <a:spcBef>
                <a:spcPts val="0"/>
              </a:spcBef>
              <a:spcAft>
                <a:spcPts val="0"/>
              </a:spcAft>
              <a:buClr>
                <a:schemeClr val="accent6"/>
              </a:buClr>
              <a:buSzPts val="4000"/>
              <a:buFont typeface="Josefin Sans"/>
              <a:buNone/>
              <a:defRPr sz="4000" b="1" i="0" u="none" strike="noStrike" cap="none">
                <a:solidFill>
                  <a:schemeClr val="accent6"/>
                </a:solidFill>
                <a:latin typeface="Josefin Sans"/>
                <a:ea typeface="Josefin Sans"/>
                <a:cs typeface="Josefin Sans"/>
                <a:sym typeface="Josefin Sans"/>
              </a:defRPr>
            </a:lvl7pPr>
            <a:lvl8pPr marR="0" lvl="7" algn="ctr" rtl="0">
              <a:lnSpc>
                <a:spcPct val="100000"/>
              </a:lnSpc>
              <a:spcBef>
                <a:spcPts val="0"/>
              </a:spcBef>
              <a:spcAft>
                <a:spcPts val="0"/>
              </a:spcAft>
              <a:buClr>
                <a:schemeClr val="accent6"/>
              </a:buClr>
              <a:buSzPts val="4000"/>
              <a:buFont typeface="Josefin Sans"/>
              <a:buNone/>
              <a:defRPr sz="4000" b="1" i="0" u="none" strike="noStrike" cap="none">
                <a:solidFill>
                  <a:schemeClr val="accent6"/>
                </a:solidFill>
                <a:latin typeface="Josefin Sans"/>
                <a:ea typeface="Josefin Sans"/>
                <a:cs typeface="Josefin Sans"/>
                <a:sym typeface="Josefin Sans"/>
              </a:defRPr>
            </a:lvl8pPr>
            <a:lvl9pPr marR="0" lvl="8" algn="ctr" rtl="0">
              <a:lnSpc>
                <a:spcPct val="100000"/>
              </a:lnSpc>
              <a:spcBef>
                <a:spcPts val="0"/>
              </a:spcBef>
              <a:spcAft>
                <a:spcPts val="0"/>
              </a:spcAft>
              <a:buClr>
                <a:schemeClr val="accent6"/>
              </a:buClr>
              <a:buSzPts val="4000"/>
              <a:buFont typeface="Josefin Sans"/>
              <a:buNone/>
              <a:defRPr sz="4000" b="1" i="0" u="none" strike="noStrike" cap="none">
                <a:solidFill>
                  <a:schemeClr val="accent6"/>
                </a:solidFill>
                <a:latin typeface="Josefin Sans"/>
                <a:ea typeface="Josefin Sans"/>
                <a:cs typeface="Josefin Sans"/>
                <a:sym typeface="Josefin Sans"/>
              </a:defRPr>
            </a:lvl9pPr>
          </a:lstStyle>
          <a:p>
            <a:r>
              <a:rPr lang="vi-VN" dirty="0"/>
              <a:t>0</a:t>
            </a:r>
            <a:r>
              <a:rPr lang="en-US" dirty="0"/>
              <a:t>3</a:t>
            </a:r>
            <a:endParaRPr lang="vi-VN" dirty="0"/>
          </a:p>
        </p:txBody>
      </p:sp>
      <p:sp>
        <p:nvSpPr>
          <p:cNvPr id="15" name="Google Shape;193;p3">
            <a:extLst>
              <a:ext uri="{FF2B5EF4-FFF2-40B4-BE49-F238E27FC236}">
                <a16:creationId xmlns:a16="http://schemas.microsoft.com/office/drawing/2014/main" id="{3FBEBA43-4162-480D-86A3-1EA0937A2FF6}"/>
              </a:ext>
            </a:extLst>
          </p:cNvPr>
          <p:cNvSpPr txBox="1">
            <a:spLocks/>
          </p:cNvSpPr>
          <p:nvPr/>
        </p:nvSpPr>
        <p:spPr>
          <a:xfrm>
            <a:off x="5785057" y="3672438"/>
            <a:ext cx="3182866" cy="357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2100"/>
              <a:buFont typeface="Josefin Sans"/>
              <a:buNone/>
              <a:defRPr sz="2700" b="1" i="0" u="none" strike="noStrike" cap="none">
                <a:solidFill>
                  <a:schemeClr val="dk1"/>
                </a:solidFill>
                <a:latin typeface="Josefin Sans"/>
                <a:ea typeface="Josefin Sans"/>
                <a:cs typeface="Josefin Sans"/>
                <a:sym typeface="Josefin Sans"/>
              </a:defRPr>
            </a:lvl1pPr>
            <a:lvl2pPr marL="914400" marR="0" lvl="1" indent="-317500" algn="ctr" rtl="0">
              <a:lnSpc>
                <a:spcPct val="115000"/>
              </a:lnSpc>
              <a:spcBef>
                <a:spcPts val="0"/>
              </a:spcBef>
              <a:spcAft>
                <a:spcPts val="0"/>
              </a:spcAft>
              <a:buClr>
                <a:schemeClr val="dk1"/>
              </a:buClr>
              <a:buSzPts val="2100"/>
              <a:buFont typeface="Josefin Sans"/>
              <a:buNone/>
              <a:defRPr sz="2100" b="1" i="0" u="none" strike="noStrike" cap="none">
                <a:solidFill>
                  <a:schemeClr val="dk1"/>
                </a:solidFill>
                <a:latin typeface="Josefin Sans"/>
                <a:ea typeface="Josefin Sans"/>
                <a:cs typeface="Josefin Sans"/>
                <a:sym typeface="Josefin Sans"/>
              </a:defRPr>
            </a:lvl2pPr>
            <a:lvl3pPr marL="1371600" marR="0" lvl="2" indent="-317500" algn="ctr" rtl="0">
              <a:lnSpc>
                <a:spcPct val="115000"/>
              </a:lnSpc>
              <a:spcBef>
                <a:spcPts val="1600"/>
              </a:spcBef>
              <a:spcAft>
                <a:spcPts val="0"/>
              </a:spcAft>
              <a:buClr>
                <a:schemeClr val="dk1"/>
              </a:buClr>
              <a:buSzPts val="2100"/>
              <a:buFont typeface="Josefin Sans"/>
              <a:buNone/>
              <a:defRPr sz="2100" b="1" i="0" u="none" strike="noStrike" cap="none">
                <a:solidFill>
                  <a:schemeClr val="dk1"/>
                </a:solidFill>
                <a:latin typeface="Josefin Sans"/>
                <a:ea typeface="Josefin Sans"/>
                <a:cs typeface="Josefin Sans"/>
                <a:sym typeface="Josefin Sans"/>
              </a:defRPr>
            </a:lvl3pPr>
            <a:lvl4pPr marL="1828800" marR="0" lvl="3" indent="-317500" algn="ctr" rtl="0">
              <a:lnSpc>
                <a:spcPct val="115000"/>
              </a:lnSpc>
              <a:spcBef>
                <a:spcPts val="1600"/>
              </a:spcBef>
              <a:spcAft>
                <a:spcPts val="0"/>
              </a:spcAft>
              <a:buClr>
                <a:schemeClr val="dk1"/>
              </a:buClr>
              <a:buSzPts val="2100"/>
              <a:buFont typeface="Josefin Sans"/>
              <a:buNone/>
              <a:defRPr sz="2100" b="1" i="0" u="none" strike="noStrike" cap="none">
                <a:solidFill>
                  <a:schemeClr val="dk1"/>
                </a:solidFill>
                <a:latin typeface="Josefin Sans"/>
                <a:ea typeface="Josefin Sans"/>
                <a:cs typeface="Josefin Sans"/>
                <a:sym typeface="Josefin Sans"/>
              </a:defRPr>
            </a:lvl4pPr>
            <a:lvl5pPr marL="2286000" marR="0" lvl="4" indent="-317500" algn="ctr" rtl="0">
              <a:lnSpc>
                <a:spcPct val="115000"/>
              </a:lnSpc>
              <a:spcBef>
                <a:spcPts val="1600"/>
              </a:spcBef>
              <a:spcAft>
                <a:spcPts val="0"/>
              </a:spcAft>
              <a:buClr>
                <a:schemeClr val="dk1"/>
              </a:buClr>
              <a:buSzPts val="2100"/>
              <a:buFont typeface="Josefin Sans"/>
              <a:buNone/>
              <a:defRPr sz="2100" b="1" i="0" u="none" strike="noStrike" cap="none">
                <a:solidFill>
                  <a:schemeClr val="dk1"/>
                </a:solidFill>
                <a:latin typeface="Josefin Sans"/>
                <a:ea typeface="Josefin Sans"/>
                <a:cs typeface="Josefin Sans"/>
                <a:sym typeface="Josefin Sans"/>
              </a:defRPr>
            </a:lvl5pPr>
            <a:lvl6pPr marL="2743200" marR="0" lvl="5" indent="-317500" algn="ctr" rtl="0">
              <a:lnSpc>
                <a:spcPct val="115000"/>
              </a:lnSpc>
              <a:spcBef>
                <a:spcPts val="1600"/>
              </a:spcBef>
              <a:spcAft>
                <a:spcPts val="0"/>
              </a:spcAft>
              <a:buClr>
                <a:schemeClr val="dk1"/>
              </a:buClr>
              <a:buSzPts val="2100"/>
              <a:buFont typeface="Josefin Sans"/>
              <a:buNone/>
              <a:defRPr sz="2100" b="1" i="0" u="none" strike="noStrike" cap="none">
                <a:solidFill>
                  <a:schemeClr val="dk1"/>
                </a:solidFill>
                <a:latin typeface="Josefin Sans"/>
                <a:ea typeface="Josefin Sans"/>
                <a:cs typeface="Josefin Sans"/>
                <a:sym typeface="Josefin Sans"/>
              </a:defRPr>
            </a:lvl6pPr>
            <a:lvl7pPr marL="3200400" marR="0" lvl="6" indent="-317500" algn="ctr" rtl="0">
              <a:lnSpc>
                <a:spcPct val="115000"/>
              </a:lnSpc>
              <a:spcBef>
                <a:spcPts val="1600"/>
              </a:spcBef>
              <a:spcAft>
                <a:spcPts val="0"/>
              </a:spcAft>
              <a:buClr>
                <a:schemeClr val="dk1"/>
              </a:buClr>
              <a:buSzPts val="2100"/>
              <a:buFont typeface="Josefin Sans"/>
              <a:buNone/>
              <a:defRPr sz="2100" b="1" i="0" u="none" strike="noStrike" cap="none">
                <a:solidFill>
                  <a:schemeClr val="dk1"/>
                </a:solidFill>
                <a:latin typeface="Josefin Sans"/>
                <a:ea typeface="Josefin Sans"/>
                <a:cs typeface="Josefin Sans"/>
                <a:sym typeface="Josefin Sans"/>
              </a:defRPr>
            </a:lvl7pPr>
            <a:lvl8pPr marL="3657600" marR="0" lvl="7" indent="-317500" algn="ctr" rtl="0">
              <a:lnSpc>
                <a:spcPct val="115000"/>
              </a:lnSpc>
              <a:spcBef>
                <a:spcPts val="1600"/>
              </a:spcBef>
              <a:spcAft>
                <a:spcPts val="0"/>
              </a:spcAft>
              <a:buClr>
                <a:schemeClr val="dk1"/>
              </a:buClr>
              <a:buSzPts val="2100"/>
              <a:buFont typeface="Josefin Sans"/>
              <a:buNone/>
              <a:defRPr sz="2100" b="1" i="0" u="none" strike="noStrike" cap="none">
                <a:solidFill>
                  <a:schemeClr val="dk1"/>
                </a:solidFill>
                <a:latin typeface="Josefin Sans"/>
                <a:ea typeface="Josefin Sans"/>
                <a:cs typeface="Josefin Sans"/>
                <a:sym typeface="Josefin Sans"/>
              </a:defRPr>
            </a:lvl8pPr>
            <a:lvl9pPr marL="4114800" marR="0" lvl="8" indent="-317500" algn="ctr" rtl="0">
              <a:lnSpc>
                <a:spcPct val="115000"/>
              </a:lnSpc>
              <a:spcBef>
                <a:spcPts val="1600"/>
              </a:spcBef>
              <a:spcAft>
                <a:spcPts val="1600"/>
              </a:spcAft>
              <a:buClr>
                <a:schemeClr val="dk1"/>
              </a:buClr>
              <a:buSzPts val="2100"/>
              <a:buFont typeface="Josefin Sans"/>
              <a:buNone/>
              <a:defRPr sz="2100" b="1" i="0" u="none" strike="noStrike" cap="none">
                <a:solidFill>
                  <a:schemeClr val="dk1"/>
                </a:solidFill>
                <a:latin typeface="Josefin Sans"/>
                <a:ea typeface="Josefin Sans"/>
                <a:cs typeface="Josefin Sans"/>
                <a:sym typeface="Josefin Sans"/>
              </a:defRPr>
            </a:lvl9pPr>
          </a:lstStyle>
          <a:p>
            <a:pPr marL="0" indent="0"/>
            <a:r>
              <a:rPr lang="en-US" sz="2400" dirty="0" err="1"/>
              <a:t>Các</a:t>
            </a:r>
            <a:r>
              <a:rPr lang="en-US" sz="2400" dirty="0"/>
              <a:t> </a:t>
            </a:r>
            <a:r>
              <a:rPr lang="en-US" sz="2400" dirty="0" err="1"/>
              <a:t>mẫu</a:t>
            </a:r>
            <a:r>
              <a:rPr lang="en-US" sz="2400" dirty="0"/>
              <a:t> </a:t>
            </a:r>
            <a:r>
              <a:rPr lang="en-US" sz="2400" dirty="0" err="1"/>
              <a:t>liên</a:t>
            </a:r>
            <a:r>
              <a:rPr lang="en-US" sz="2400" dirty="0"/>
              <a:t> </a:t>
            </a:r>
            <a:r>
              <a:rPr lang="en-US" sz="2400" dirty="0" err="1"/>
              <a:t>quan</a:t>
            </a:r>
            <a:endParaRPr lang="en-US" sz="2400" dirty="0"/>
          </a:p>
        </p:txBody>
      </p:sp>
      <p:sp>
        <p:nvSpPr>
          <p:cNvPr id="16" name="Google Shape;198;p3">
            <a:extLst>
              <a:ext uri="{FF2B5EF4-FFF2-40B4-BE49-F238E27FC236}">
                <a16:creationId xmlns:a16="http://schemas.microsoft.com/office/drawing/2014/main" id="{62A95164-82C7-4FDA-8CC8-45DA4CBE4AEF}"/>
              </a:ext>
            </a:extLst>
          </p:cNvPr>
          <p:cNvSpPr txBox="1">
            <a:spLocks/>
          </p:cNvSpPr>
          <p:nvPr/>
        </p:nvSpPr>
        <p:spPr>
          <a:xfrm>
            <a:off x="6837622" y="2972713"/>
            <a:ext cx="1039200" cy="6675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6"/>
              </a:buClr>
              <a:buSzPts val="4000"/>
              <a:buFont typeface="Josefin Sans"/>
              <a:buNone/>
              <a:defRPr sz="5000" b="1" i="0" u="none" strike="noStrike" cap="none">
                <a:solidFill>
                  <a:schemeClr val="accent2"/>
                </a:solidFill>
                <a:latin typeface="Josefin Sans"/>
                <a:ea typeface="Josefin Sans"/>
                <a:cs typeface="Josefin Sans"/>
                <a:sym typeface="Josefin Sans"/>
              </a:defRPr>
            </a:lvl1pPr>
            <a:lvl2pPr marR="0" lvl="1" algn="ctr" rtl="0">
              <a:lnSpc>
                <a:spcPct val="100000"/>
              </a:lnSpc>
              <a:spcBef>
                <a:spcPts val="0"/>
              </a:spcBef>
              <a:spcAft>
                <a:spcPts val="0"/>
              </a:spcAft>
              <a:buClr>
                <a:schemeClr val="accent6"/>
              </a:buClr>
              <a:buSzPts val="4000"/>
              <a:buFont typeface="Josefin Sans"/>
              <a:buNone/>
              <a:defRPr sz="4000" b="1" i="0" u="none" strike="noStrike" cap="none">
                <a:solidFill>
                  <a:schemeClr val="accent6"/>
                </a:solidFill>
                <a:latin typeface="Josefin Sans"/>
                <a:ea typeface="Josefin Sans"/>
                <a:cs typeface="Josefin Sans"/>
                <a:sym typeface="Josefin Sans"/>
              </a:defRPr>
            </a:lvl2pPr>
            <a:lvl3pPr marR="0" lvl="2" algn="ctr" rtl="0">
              <a:lnSpc>
                <a:spcPct val="100000"/>
              </a:lnSpc>
              <a:spcBef>
                <a:spcPts val="0"/>
              </a:spcBef>
              <a:spcAft>
                <a:spcPts val="0"/>
              </a:spcAft>
              <a:buClr>
                <a:schemeClr val="accent6"/>
              </a:buClr>
              <a:buSzPts val="4000"/>
              <a:buFont typeface="Josefin Sans"/>
              <a:buNone/>
              <a:defRPr sz="4000" b="1" i="0" u="none" strike="noStrike" cap="none">
                <a:solidFill>
                  <a:schemeClr val="accent6"/>
                </a:solidFill>
                <a:latin typeface="Josefin Sans"/>
                <a:ea typeface="Josefin Sans"/>
                <a:cs typeface="Josefin Sans"/>
                <a:sym typeface="Josefin Sans"/>
              </a:defRPr>
            </a:lvl3pPr>
            <a:lvl4pPr marR="0" lvl="3" algn="ctr" rtl="0">
              <a:lnSpc>
                <a:spcPct val="100000"/>
              </a:lnSpc>
              <a:spcBef>
                <a:spcPts val="0"/>
              </a:spcBef>
              <a:spcAft>
                <a:spcPts val="0"/>
              </a:spcAft>
              <a:buClr>
                <a:schemeClr val="accent6"/>
              </a:buClr>
              <a:buSzPts val="4000"/>
              <a:buFont typeface="Josefin Sans"/>
              <a:buNone/>
              <a:defRPr sz="4000" b="1" i="0" u="none" strike="noStrike" cap="none">
                <a:solidFill>
                  <a:schemeClr val="accent6"/>
                </a:solidFill>
                <a:latin typeface="Josefin Sans"/>
                <a:ea typeface="Josefin Sans"/>
                <a:cs typeface="Josefin Sans"/>
                <a:sym typeface="Josefin Sans"/>
              </a:defRPr>
            </a:lvl4pPr>
            <a:lvl5pPr marR="0" lvl="4" algn="ctr" rtl="0">
              <a:lnSpc>
                <a:spcPct val="100000"/>
              </a:lnSpc>
              <a:spcBef>
                <a:spcPts val="0"/>
              </a:spcBef>
              <a:spcAft>
                <a:spcPts val="0"/>
              </a:spcAft>
              <a:buClr>
                <a:schemeClr val="accent6"/>
              </a:buClr>
              <a:buSzPts val="4000"/>
              <a:buFont typeface="Josefin Sans"/>
              <a:buNone/>
              <a:defRPr sz="4000" b="1" i="0" u="none" strike="noStrike" cap="none">
                <a:solidFill>
                  <a:schemeClr val="accent6"/>
                </a:solidFill>
                <a:latin typeface="Josefin Sans"/>
                <a:ea typeface="Josefin Sans"/>
                <a:cs typeface="Josefin Sans"/>
                <a:sym typeface="Josefin Sans"/>
              </a:defRPr>
            </a:lvl5pPr>
            <a:lvl6pPr marR="0" lvl="5" algn="ctr" rtl="0">
              <a:lnSpc>
                <a:spcPct val="100000"/>
              </a:lnSpc>
              <a:spcBef>
                <a:spcPts val="0"/>
              </a:spcBef>
              <a:spcAft>
                <a:spcPts val="0"/>
              </a:spcAft>
              <a:buClr>
                <a:schemeClr val="accent6"/>
              </a:buClr>
              <a:buSzPts val="4000"/>
              <a:buFont typeface="Josefin Sans"/>
              <a:buNone/>
              <a:defRPr sz="4000" b="1" i="0" u="none" strike="noStrike" cap="none">
                <a:solidFill>
                  <a:schemeClr val="accent6"/>
                </a:solidFill>
                <a:latin typeface="Josefin Sans"/>
                <a:ea typeface="Josefin Sans"/>
                <a:cs typeface="Josefin Sans"/>
                <a:sym typeface="Josefin Sans"/>
              </a:defRPr>
            </a:lvl6pPr>
            <a:lvl7pPr marR="0" lvl="6" algn="ctr" rtl="0">
              <a:lnSpc>
                <a:spcPct val="100000"/>
              </a:lnSpc>
              <a:spcBef>
                <a:spcPts val="0"/>
              </a:spcBef>
              <a:spcAft>
                <a:spcPts val="0"/>
              </a:spcAft>
              <a:buClr>
                <a:schemeClr val="accent6"/>
              </a:buClr>
              <a:buSzPts val="4000"/>
              <a:buFont typeface="Josefin Sans"/>
              <a:buNone/>
              <a:defRPr sz="4000" b="1" i="0" u="none" strike="noStrike" cap="none">
                <a:solidFill>
                  <a:schemeClr val="accent6"/>
                </a:solidFill>
                <a:latin typeface="Josefin Sans"/>
                <a:ea typeface="Josefin Sans"/>
                <a:cs typeface="Josefin Sans"/>
                <a:sym typeface="Josefin Sans"/>
              </a:defRPr>
            </a:lvl7pPr>
            <a:lvl8pPr marR="0" lvl="7" algn="ctr" rtl="0">
              <a:lnSpc>
                <a:spcPct val="100000"/>
              </a:lnSpc>
              <a:spcBef>
                <a:spcPts val="0"/>
              </a:spcBef>
              <a:spcAft>
                <a:spcPts val="0"/>
              </a:spcAft>
              <a:buClr>
                <a:schemeClr val="accent6"/>
              </a:buClr>
              <a:buSzPts val="4000"/>
              <a:buFont typeface="Josefin Sans"/>
              <a:buNone/>
              <a:defRPr sz="4000" b="1" i="0" u="none" strike="noStrike" cap="none">
                <a:solidFill>
                  <a:schemeClr val="accent6"/>
                </a:solidFill>
                <a:latin typeface="Josefin Sans"/>
                <a:ea typeface="Josefin Sans"/>
                <a:cs typeface="Josefin Sans"/>
                <a:sym typeface="Josefin Sans"/>
              </a:defRPr>
            </a:lvl8pPr>
            <a:lvl9pPr marR="0" lvl="8" algn="ctr" rtl="0">
              <a:lnSpc>
                <a:spcPct val="100000"/>
              </a:lnSpc>
              <a:spcBef>
                <a:spcPts val="0"/>
              </a:spcBef>
              <a:spcAft>
                <a:spcPts val="0"/>
              </a:spcAft>
              <a:buClr>
                <a:schemeClr val="accent6"/>
              </a:buClr>
              <a:buSzPts val="4000"/>
              <a:buFont typeface="Josefin Sans"/>
              <a:buNone/>
              <a:defRPr sz="4000" b="1" i="0" u="none" strike="noStrike" cap="none">
                <a:solidFill>
                  <a:schemeClr val="accent6"/>
                </a:solidFill>
                <a:latin typeface="Josefin Sans"/>
                <a:ea typeface="Josefin Sans"/>
                <a:cs typeface="Josefin Sans"/>
                <a:sym typeface="Josefin Sans"/>
              </a:defRPr>
            </a:lvl9pPr>
          </a:lstStyle>
          <a:p>
            <a:r>
              <a:rPr lang="vi-VN" dirty="0"/>
              <a:t>0</a:t>
            </a:r>
            <a:r>
              <a:rPr lang="en-US" dirty="0"/>
              <a:t>6</a:t>
            </a:r>
            <a:endParaRPr lang="vi-VN"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3"/>
          <p:cNvSpPr txBox="1">
            <a:spLocks noGrp="1"/>
          </p:cNvSpPr>
          <p:nvPr>
            <p:ph type="title"/>
          </p:nvPr>
        </p:nvSpPr>
        <p:spPr>
          <a:xfrm>
            <a:off x="2727000" y="363275"/>
            <a:ext cx="36900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000"/>
              <a:buNone/>
            </a:pPr>
            <a:r>
              <a:rPr lang="en-US"/>
              <a:t>Nội dung</a:t>
            </a:r>
            <a:endParaRPr/>
          </a:p>
        </p:txBody>
      </p:sp>
      <p:sp>
        <p:nvSpPr>
          <p:cNvPr id="151" name="Google Shape;151;p3"/>
          <p:cNvSpPr txBox="1">
            <a:spLocks noGrp="1"/>
          </p:cNvSpPr>
          <p:nvPr>
            <p:ph type="subTitle" idx="3"/>
          </p:nvPr>
        </p:nvSpPr>
        <p:spPr>
          <a:xfrm>
            <a:off x="167848" y="1896269"/>
            <a:ext cx="2957512" cy="256488"/>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2100"/>
              <a:buNone/>
            </a:pPr>
            <a:r>
              <a:rPr lang="en-US"/>
              <a:t>Tổng quan</a:t>
            </a:r>
            <a:endParaRPr/>
          </a:p>
        </p:txBody>
      </p:sp>
      <p:sp>
        <p:nvSpPr>
          <p:cNvPr id="152" name="Google Shape;152;p3"/>
          <p:cNvSpPr txBox="1">
            <a:spLocks noGrp="1"/>
          </p:cNvSpPr>
          <p:nvPr>
            <p:ph type="subTitle" idx="1"/>
          </p:nvPr>
        </p:nvSpPr>
        <p:spPr>
          <a:xfrm>
            <a:off x="2586900" y="1846013"/>
            <a:ext cx="3830100" cy="3570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2100"/>
              <a:buNone/>
            </a:pPr>
            <a:r>
              <a:rPr lang="en-US" sz="2400"/>
              <a:t>Motivation</a:t>
            </a:r>
            <a:endParaRPr sz="2400"/>
          </a:p>
        </p:txBody>
      </p:sp>
      <p:sp>
        <p:nvSpPr>
          <p:cNvPr id="153" name="Google Shape;153;p3"/>
          <p:cNvSpPr txBox="1">
            <a:spLocks noGrp="1"/>
          </p:cNvSpPr>
          <p:nvPr>
            <p:ph type="subTitle" idx="7"/>
          </p:nvPr>
        </p:nvSpPr>
        <p:spPr>
          <a:xfrm>
            <a:off x="-198396" y="3640213"/>
            <a:ext cx="3690000" cy="3570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2100"/>
              <a:buNone/>
            </a:pPr>
            <a:r>
              <a:rPr lang="en-US" sz="2400"/>
              <a:t>Hệ quả</a:t>
            </a:r>
            <a:endParaRPr sz="2400"/>
          </a:p>
        </p:txBody>
      </p:sp>
      <p:sp>
        <p:nvSpPr>
          <p:cNvPr id="154" name="Google Shape;154;p3"/>
          <p:cNvSpPr txBox="1">
            <a:spLocks noGrp="1"/>
          </p:cNvSpPr>
          <p:nvPr>
            <p:ph type="title" idx="9"/>
          </p:nvPr>
        </p:nvSpPr>
        <p:spPr>
          <a:xfrm>
            <a:off x="1127004" y="1148151"/>
            <a:ext cx="1039200" cy="6675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4000"/>
              <a:buNone/>
            </a:pPr>
            <a:r>
              <a:rPr lang="en-US"/>
              <a:t>01</a:t>
            </a:r>
            <a:endParaRPr/>
          </a:p>
        </p:txBody>
      </p:sp>
      <p:sp>
        <p:nvSpPr>
          <p:cNvPr id="155" name="Google Shape;155;p3"/>
          <p:cNvSpPr txBox="1">
            <a:spLocks noGrp="1"/>
          </p:cNvSpPr>
          <p:nvPr>
            <p:ph type="title" idx="13"/>
          </p:nvPr>
        </p:nvSpPr>
        <p:spPr>
          <a:xfrm>
            <a:off x="3982313" y="1148151"/>
            <a:ext cx="1039200" cy="6675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4000"/>
              <a:buNone/>
            </a:pPr>
            <a:r>
              <a:rPr lang="en-US"/>
              <a:t>02</a:t>
            </a:r>
            <a:endParaRPr/>
          </a:p>
        </p:txBody>
      </p:sp>
      <p:sp>
        <p:nvSpPr>
          <p:cNvPr id="156" name="Google Shape;156;p3"/>
          <p:cNvSpPr txBox="1">
            <a:spLocks noGrp="1"/>
          </p:cNvSpPr>
          <p:nvPr>
            <p:ph type="title" idx="14"/>
          </p:nvPr>
        </p:nvSpPr>
        <p:spPr>
          <a:xfrm>
            <a:off x="1127004" y="2940488"/>
            <a:ext cx="1039200" cy="6675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4000"/>
              <a:buNone/>
            </a:pPr>
            <a:r>
              <a:rPr lang="en-US"/>
              <a:t>04</a:t>
            </a:r>
            <a:endParaRPr/>
          </a:p>
        </p:txBody>
      </p:sp>
      <p:sp>
        <p:nvSpPr>
          <p:cNvPr id="157" name="Google Shape;157;p3"/>
          <p:cNvSpPr txBox="1"/>
          <p:nvPr/>
        </p:nvSpPr>
        <p:spPr>
          <a:xfrm>
            <a:off x="3106836" y="3640213"/>
            <a:ext cx="3182866" cy="3570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dk1"/>
              </a:buClr>
              <a:buSzPts val="2100"/>
              <a:buFont typeface="Josefin Sans"/>
              <a:buNone/>
            </a:pPr>
            <a:r>
              <a:rPr lang="en-US" sz="2400" b="1" i="0" u="none" strike="noStrike" cap="none">
                <a:solidFill>
                  <a:schemeClr val="dk1"/>
                </a:solidFill>
                <a:latin typeface="Josefin Sans"/>
                <a:ea typeface="Josefin Sans"/>
                <a:cs typeface="Josefin Sans"/>
                <a:sym typeface="Josefin Sans"/>
              </a:rPr>
              <a:t>Cài đặt, Demo</a:t>
            </a:r>
            <a:endParaRPr/>
          </a:p>
        </p:txBody>
      </p:sp>
      <p:sp>
        <p:nvSpPr>
          <p:cNvPr id="158" name="Google Shape;158;p3"/>
          <p:cNvSpPr txBox="1"/>
          <p:nvPr/>
        </p:nvSpPr>
        <p:spPr>
          <a:xfrm>
            <a:off x="4159401" y="2940488"/>
            <a:ext cx="1039200" cy="6675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accent6"/>
              </a:buClr>
              <a:buSzPts val="4000"/>
              <a:buFont typeface="Josefin Sans"/>
              <a:buNone/>
            </a:pPr>
            <a:r>
              <a:rPr lang="en-US" sz="5000" b="1" i="0" u="none" strike="noStrike" cap="none">
                <a:solidFill>
                  <a:schemeClr val="accent2"/>
                </a:solidFill>
                <a:latin typeface="Josefin Sans"/>
                <a:ea typeface="Josefin Sans"/>
                <a:cs typeface="Josefin Sans"/>
                <a:sym typeface="Josefin Sans"/>
              </a:rPr>
              <a:t>05</a:t>
            </a:r>
            <a:endParaRPr sz="5000" b="1" i="0" u="none" strike="noStrike" cap="none">
              <a:solidFill>
                <a:schemeClr val="accent2"/>
              </a:solidFill>
              <a:latin typeface="Josefin Sans"/>
              <a:ea typeface="Josefin Sans"/>
              <a:cs typeface="Josefin Sans"/>
              <a:sym typeface="Josefin Sans"/>
            </a:endParaRPr>
          </a:p>
        </p:txBody>
      </p:sp>
      <p:sp>
        <p:nvSpPr>
          <p:cNvPr id="159" name="Google Shape;159;p3"/>
          <p:cNvSpPr txBox="1"/>
          <p:nvPr/>
        </p:nvSpPr>
        <p:spPr>
          <a:xfrm>
            <a:off x="5442209" y="1846013"/>
            <a:ext cx="3830100" cy="3570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dk1"/>
              </a:buClr>
              <a:buSzPts val="2100"/>
              <a:buFont typeface="Josefin Sans"/>
              <a:buNone/>
            </a:pPr>
            <a:r>
              <a:rPr lang="en-US" sz="2400" b="1" i="0" u="none" strike="noStrike" cap="none">
                <a:solidFill>
                  <a:schemeClr val="dk1"/>
                </a:solidFill>
                <a:latin typeface="Josefin Sans"/>
                <a:ea typeface="Josefin Sans"/>
                <a:cs typeface="Josefin Sans"/>
                <a:sym typeface="Josefin Sans"/>
              </a:rPr>
              <a:t>Đặc điểm</a:t>
            </a:r>
            <a:endParaRPr sz="2400" b="1" i="0" u="none" strike="noStrike" cap="none">
              <a:solidFill>
                <a:schemeClr val="dk1"/>
              </a:solidFill>
              <a:latin typeface="Josefin Sans"/>
              <a:ea typeface="Josefin Sans"/>
              <a:cs typeface="Josefin Sans"/>
              <a:sym typeface="Josefin Sans"/>
            </a:endParaRPr>
          </a:p>
        </p:txBody>
      </p:sp>
      <p:sp>
        <p:nvSpPr>
          <p:cNvPr id="160" name="Google Shape;160;p3"/>
          <p:cNvSpPr txBox="1"/>
          <p:nvPr/>
        </p:nvSpPr>
        <p:spPr>
          <a:xfrm>
            <a:off x="6837622" y="1148151"/>
            <a:ext cx="1039200" cy="6675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accent6"/>
              </a:buClr>
              <a:buSzPts val="4000"/>
              <a:buFont typeface="Josefin Sans"/>
              <a:buNone/>
            </a:pPr>
            <a:r>
              <a:rPr lang="en-US" sz="5000" b="1" i="0" u="none" strike="noStrike" cap="none">
                <a:solidFill>
                  <a:schemeClr val="accent2"/>
                </a:solidFill>
                <a:latin typeface="Josefin Sans"/>
                <a:ea typeface="Josefin Sans"/>
                <a:cs typeface="Josefin Sans"/>
                <a:sym typeface="Josefin Sans"/>
              </a:rPr>
              <a:t>03</a:t>
            </a:r>
            <a:endParaRPr sz="5000" b="1" i="0" u="none" strike="noStrike" cap="none">
              <a:solidFill>
                <a:schemeClr val="accent2"/>
              </a:solidFill>
              <a:latin typeface="Josefin Sans"/>
              <a:ea typeface="Josefin Sans"/>
              <a:cs typeface="Josefin Sans"/>
              <a:sym typeface="Josefin Sans"/>
            </a:endParaRPr>
          </a:p>
        </p:txBody>
      </p:sp>
      <p:sp>
        <p:nvSpPr>
          <p:cNvPr id="161" name="Google Shape;161;p3"/>
          <p:cNvSpPr txBox="1"/>
          <p:nvPr/>
        </p:nvSpPr>
        <p:spPr>
          <a:xfrm>
            <a:off x="5785057" y="3672438"/>
            <a:ext cx="3182866" cy="3570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dk1"/>
              </a:buClr>
              <a:buSzPts val="2100"/>
              <a:buFont typeface="Josefin Sans"/>
              <a:buNone/>
            </a:pPr>
            <a:r>
              <a:rPr lang="en-US" sz="2400" b="1" i="0" u="none" strike="noStrike" cap="none">
                <a:solidFill>
                  <a:schemeClr val="dk1"/>
                </a:solidFill>
                <a:latin typeface="Josefin Sans"/>
                <a:ea typeface="Josefin Sans"/>
                <a:cs typeface="Josefin Sans"/>
                <a:sym typeface="Josefin Sans"/>
              </a:rPr>
              <a:t>Các mẫu liên quan</a:t>
            </a:r>
            <a:endParaRPr sz="2400" b="1" i="0" u="none" strike="noStrike" cap="none">
              <a:solidFill>
                <a:schemeClr val="dk1"/>
              </a:solidFill>
              <a:latin typeface="Josefin Sans"/>
              <a:ea typeface="Josefin Sans"/>
              <a:cs typeface="Josefin Sans"/>
              <a:sym typeface="Josefin Sans"/>
            </a:endParaRPr>
          </a:p>
        </p:txBody>
      </p:sp>
      <p:sp>
        <p:nvSpPr>
          <p:cNvPr id="162" name="Google Shape;162;p3"/>
          <p:cNvSpPr txBox="1"/>
          <p:nvPr/>
        </p:nvSpPr>
        <p:spPr>
          <a:xfrm>
            <a:off x="6837622" y="2972713"/>
            <a:ext cx="1039200" cy="6675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accent6"/>
              </a:buClr>
              <a:buSzPts val="4000"/>
              <a:buFont typeface="Josefin Sans"/>
              <a:buNone/>
            </a:pPr>
            <a:r>
              <a:rPr lang="en-US" sz="5000" b="1" i="0" u="none" strike="noStrike" cap="none">
                <a:solidFill>
                  <a:schemeClr val="accent2"/>
                </a:solidFill>
                <a:latin typeface="Josefin Sans"/>
                <a:ea typeface="Josefin Sans"/>
                <a:cs typeface="Josefin Sans"/>
                <a:sym typeface="Josefin Sans"/>
              </a:rPr>
              <a:t>06</a:t>
            </a:r>
            <a:endParaRPr sz="5000" b="1" i="0" u="none" strike="noStrike" cap="none">
              <a:solidFill>
                <a:schemeClr val="accent2"/>
              </a:solidFill>
              <a:latin typeface="Josefin Sans"/>
              <a:ea typeface="Josefin Sans"/>
              <a:cs typeface="Josefin Sans"/>
              <a:sym typeface="Josefin Sans"/>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4"/>
          <p:cNvSpPr txBox="1">
            <a:spLocks noGrp="1"/>
          </p:cNvSpPr>
          <p:nvPr>
            <p:ph type="title"/>
          </p:nvPr>
        </p:nvSpPr>
        <p:spPr>
          <a:xfrm>
            <a:off x="1146572" y="2511369"/>
            <a:ext cx="6850856" cy="8223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600"/>
              <a:buNone/>
            </a:pPr>
            <a:r>
              <a:rPr lang="en-US"/>
              <a:t>Tổng quan</a:t>
            </a:r>
            <a:endParaRPr/>
          </a:p>
        </p:txBody>
      </p:sp>
      <p:sp>
        <p:nvSpPr>
          <p:cNvPr id="168" name="Google Shape;168;p4"/>
          <p:cNvSpPr txBox="1">
            <a:spLocks noGrp="1"/>
          </p:cNvSpPr>
          <p:nvPr>
            <p:ph type="title" idx="2"/>
          </p:nvPr>
        </p:nvSpPr>
        <p:spPr>
          <a:xfrm>
            <a:off x="3105600" y="1164675"/>
            <a:ext cx="2932800" cy="9783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6000"/>
              <a:buNone/>
            </a:pPr>
            <a:r>
              <a:rPr lang="en-US"/>
              <a:t>01</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5"/>
          <p:cNvSpPr txBox="1">
            <a:spLocks noGrp="1"/>
          </p:cNvSpPr>
          <p:nvPr>
            <p:ph type="title"/>
          </p:nvPr>
        </p:nvSpPr>
        <p:spPr>
          <a:xfrm>
            <a:off x="540000" y="476409"/>
            <a:ext cx="8064000" cy="4596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000"/>
              <a:buNone/>
            </a:pPr>
            <a:r>
              <a:rPr lang="en-US" sz="3200"/>
              <a:t>Flyweight là gì?</a:t>
            </a:r>
            <a:endParaRPr/>
          </a:p>
        </p:txBody>
      </p:sp>
      <p:sp>
        <p:nvSpPr>
          <p:cNvPr id="174" name="Google Shape;174;p5"/>
          <p:cNvSpPr txBox="1">
            <a:spLocks noGrp="1"/>
          </p:cNvSpPr>
          <p:nvPr>
            <p:ph type="subTitle" idx="2"/>
          </p:nvPr>
        </p:nvSpPr>
        <p:spPr>
          <a:xfrm>
            <a:off x="700814" y="1088612"/>
            <a:ext cx="7742372" cy="2493302"/>
          </a:xfrm>
          <a:prstGeom prst="rect">
            <a:avLst/>
          </a:prstGeom>
          <a:noFill/>
          <a:ln>
            <a:noFill/>
          </a:ln>
        </p:spPr>
        <p:txBody>
          <a:bodyPr spcFirstLastPara="1" wrap="square" lIns="91425" tIns="91425" rIns="91425" bIns="91425" anchor="t" anchorCtr="0">
            <a:noAutofit/>
          </a:bodyPr>
          <a:lstStyle/>
          <a:p>
            <a:pPr marL="457200" lvl="0" indent="-342900" algn="just" rtl="0">
              <a:lnSpc>
                <a:spcPct val="100000"/>
              </a:lnSpc>
              <a:spcBef>
                <a:spcPts val="1200"/>
              </a:spcBef>
              <a:spcAft>
                <a:spcPts val="0"/>
              </a:spcAft>
              <a:buSzPts val="1400"/>
              <a:buChar char="●"/>
            </a:pPr>
            <a:r>
              <a:rPr lang="en-US" sz="1600" b="0" i="0" u="none" strike="noStrike">
                <a:solidFill>
                  <a:srgbClr val="285E89"/>
                </a:solidFill>
                <a:latin typeface="Open Sans"/>
                <a:ea typeface="Open Sans"/>
                <a:cs typeface="Open Sans"/>
                <a:sym typeface="Open Sans"/>
              </a:rPr>
              <a:t>Là một trong những </a:t>
            </a:r>
            <a:r>
              <a:rPr lang="en-US" sz="1600" b="1" i="0" u="none" strike="noStrike">
                <a:solidFill>
                  <a:srgbClr val="285E89"/>
                </a:solidFill>
                <a:latin typeface="Open Sans"/>
                <a:ea typeface="Open Sans"/>
                <a:cs typeface="Open Sans"/>
                <a:sym typeface="Open Sans"/>
              </a:rPr>
              <a:t>Structural Pattern</a:t>
            </a:r>
            <a:r>
              <a:rPr lang="en-US" sz="1600" b="0" i="0" u="none" strike="noStrike">
                <a:solidFill>
                  <a:srgbClr val="285E89"/>
                </a:solidFill>
                <a:latin typeface="Open Sans"/>
                <a:ea typeface="Open Sans"/>
                <a:cs typeface="Open Sans"/>
                <a:sym typeface="Open Sans"/>
              </a:rPr>
              <a:t>.</a:t>
            </a:r>
            <a:endParaRPr/>
          </a:p>
          <a:p>
            <a:pPr marL="457200" lvl="0" indent="-342900" algn="just" rtl="0">
              <a:lnSpc>
                <a:spcPct val="100000"/>
              </a:lnSpc>
              <a:spcBef>
                <a:spcPts val="1200"/>
              </a:spcBef>
              <a:spcAft>
                <a:spcPts val="0"/>
              </a:spcAft>
              <a:buSzPts val="1400"/>
              <a:buChar char="●"/>
            </a:pPr>
            <a:r>
              <a:rPr lang="en-US" sz="1600" b="1" i="0" u="none" strike="noStrike">
                <a:solidFill>
                  <a:srgbClr val="285E89"/>
                </a:solidFill>
                <a:latin typeface="Open Sans"/>
                <a:ea typeface="Open Sans"/>
                <a:cs typeface="Open Sans"/>
                <a:sym typeface="Open Sans"/>
              </a:rPr>
              <a:t>Mục đích: </a:t>
            </a:r>
            <a:r>
              <a:rPr lang="en-US" sz="1600">
                <a:solidFill>
                  <a:srgbClr val="285E89"/>
                </a:solidFill>
              </a:rPr>
              <a:t>cho phép bạn lắp nhiều đối tượng hơn vào dung lượng RAM có sẵn bằng cách chia sẻ, phân phối các phần trạng thái chung - riêng giữa nhiều đối tượng thay vì giữ tất cả dữ liệu trong mỗi đối tượng.</a:t>
            </a:r>
            <a:r>
              <a:rPr lang="en-US" sz="1600" i="0" u="none" strike="noStrike">
                <a:solidFill>
                  <a:srgbClr val="285E89"/>
                </a:solidFill>
              </a:rPr>
              <a:t> </a:t>
            </a:r>
            <a:endParaRPr sz="1600">
              <a:solidFill>
                <a:srgbClr val="285E89"/>
              </a:solidFill>
            </a:endParaRPr>
          </a:p>
          <a:p>
            <a:pPr marL="457200" lvl="0" indent="-355600" algn="l" rtl="0">
              <a:lnSpc>
                <a:spcPct val="115000"/>
              </a:lnSpc>
              <a:spcBef>
                <a:spcPts val="1000"/>
              </a:spcBef>
              <a:spcAft>
                <a:spcPts val="0"/>
              </a:spcAft>
              <a:buClr>
                <a:srgbClr val="285E89"/>
              </a:buClr>
              <a:buSzPts val="1600"/>
              <a:buChar char="●"/>
            </a:pPr>
            <a:r>
              <a:rPr lang="en-US" sz="1600">
                <a:solidFill>
                  <a:srgbClr val="285E89"/>
                </a:solidFill>
              </a:rPr>
              <a:t>Nó là một trong những mẫu thiết kế của Gang of Four.</a:t>
            </a:r>
            <a:endParaRPr sz="1600">
              <a:solidFill>
                <a:srgbClr val="285E89"/>
              </a:solidFill>
            </a:endParaRPr>
          </a:p>
          <a:p>
            <a:pPr marL="457200" lvl="0" indent="-355600" algn="just" rtl="0">
              <a:lnSpc>
                <a:spcPct val="100000"/>
              </a:lnSpc>
              <a:spcBef>
                <a:spcPts val="1000"/>
              </a:spcBef>
              <a:spcAft>
                <a:spcPts val="0"/>
              </a:spcAft>
              <a:buClr>
                <a:srgbClr val="285E89"/>
              </a:buClr>
              <a:buSzPts val="1600"/>
              <a:buChar char="●"/>
            </a:pPr>
            <a:r>
              <a:rPr lang="en-US" sz="1600">
                <a:solidFill>
                  <a:srgbClr val="285E89"/>
                </a:solidFill>
              </a:rPr>
              <a:t>Tần suất sử dụng: Thấp</a:t>
            </a:r>
            <a:r>
              <a:rPr lang="en-US" sz="1600" i="0" u="none" strike="noStrike">
                <a:solidFill>
                  <a:srgbClr val="285E89"/>
                </a:solidFill>
              </a:rPr>
              <a:t> </a:t>
            </a:r>
            <a:endParaRPr sz="1600">
              <a:solidFill>
                <a:srgbClr val="285E89"/>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6"/>
          <p:cNvSpPr txBox="1">
            <a:spLocks noGrp="1"/>
          </p:cNvSpPr>
          <p:nvPr>
            <p:ph type="title"/>
          </p:nvPr>
        </p:nvSpPr>
        <p:spPr>
          <a:xfrm>
            <a:off x="540000" y="476409"/>
            <a:ext cx="8064000" cy="459565"/>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000"/>
              <a:buNone/>
            </a:pPr>
            <a:r>
              <a:rPr lang="en-US" sz="3200"/>
              <a:t>Sử dụng Facade khi nào?</a:t>
            </a:r>
            <a:endParaRPr/>
          </a:p>
        </p:txBody>
      </p:sp>
      <p:sp>
        <p:nvSpPr>
          <p:cNvPr id="180" name="Google Shape;180;p6"/>
          <p:cNvSpPr txBox="1">
            <a:spLocks noGrp="1"/>
          </p:cNvSpPr>
          <p:nvPr>
            <p:ph type="subTitle" idx="2"/>
          </p:nvPr>
        </p:nvSpPr>
        <p:spPr>
          <a:xfrm>
            <a:off x="700814" y="1088612"/>
            <a:ext cx="7742372" cy="3280188"/>
          </a:xfrm>
          <a:prstGeom prst="rect">
            <a:avLst/>
          </a:prstGeom>
          <a:noFill/>
          <a:ln>
            <a:noFill/>
          </a:ln>
        </p:spPr>
        <p:txBody>
          <a:bodyPr spcFirstLastPara="1" wrap="square" lIns="91425" tIns="91425" rIns="91425" bIns="91425" anchor="t" anchorCtr="0">
            <a:noAutofit/>
          </a:bodyPr>
          <a:lstStyle/>
          <a:p>
            <a:pPr marL="457200" lvl="0" indent="-355600" algn="just" rtl="0">
              <a:lnSpc>
                <a:spcPct val="115000"/>
              </a:lnSpc>
              <a:spcBef>
                <a:spcPts val="1400"/>
              </a:spcBef>
              <a:spcAft>
                <a:spcPts val="0"/>
              </a:spcAft>
              <a:buClr>
                <a:srgbClr val="285E89"/>
              </a:buClr>
              <a:buSzPts val="1600"/>
              <a:buChar char="●"/>
            </a:pPr>
            <a:r>
              <a:rPr lang="en-US" sz="1600">
                <a:solidFill>
                  <a:srgbClr val="285E89"/>
                </a:solidFill>
              </a:rPr>
              <a:t>Khi có một số lớn các đối tượng được ứng dụng tạo ra một cách lặp đi lặp lại.</a:t>
            </a:r>
            <a:endParaRPr sz="1600">
              <a:solidFill>
                <a:srgbClr val="285E89"/>
              </a:solidFill>
            </a:endParaRPr>
          </a:p>
          <a:p>
            <a:pPr marL="457200" lvl="0" indent="-355600" algn="just" rtl="0">
              <a:lnSpc>
                <a:spcPct val="115000"/>
              </a:lnSpc>
              <a:spcBef>
                <a:spcPts val="1000"/>
              </a:spcBef>
              <a:spcAft>
                <a:spcPts val="0"/>
              </a:spcAft>
              <a:buClr>
                <a:srgbClr val="285E89"/>
              </a:buClr>
              <a:buSzPts val="1600"/>
              <a:buChar char="●"/>
            </a:pPr>
            <a:r>
              <a:rPr lang="en-US" sz="1600">
                <a:solidFill>
                  <a:srgbClr val="285E89"/>
                </a:solidFill>
              </a:rPr>
              <a:t>Khi việc tạo ra đối tượng đòi hỏi nhiều bộ nhớ và thời gian</a:t>
            </a:r>
            <a:endParaRPr sz="1600">
              <a:solidFill>
                <a:srgbClr val="285E89"/>
              </a:solidFill>
            </a:endParaRPr>
          </a:p>
          <a:p>
            <a:pPr marL="457200" lvl="0" indent="-355600" algn="just" rtl="0">
              <a:lnSpc>
                <a:spcPct val="115000"/>
              </a:lnSpc>
              <a:spcBef>
                <a:spcPts val="1000"/>
              </a:spcBef>
              <a:spcAft>
                <a:spcPts val="0"/>
              </a:spcAft>
              <a:buClr>
                <a:srgbClr val="285E89"/>
              </a:buClr>
              <a:buSzPts val="1600"/>
              <a:buChar char="●"/>
            </a:pPr>
            <a:r>
              <a:rPr lang="en-US" sz="1600">
                <a:solidFill>
                  <a:srgbClr val="285E89"/>
                </a:solidFill>
              </a:rPr>
              <a:t>Khi muốn tái sử dụng đối tượng đã tồn tại thay vì phải tối thời gian để tạo mới</a:t>
            </a:r>
            <a:endParaRPr sz="1600">
              <a:solidFill>
                <a:srgbClr val="285E89"/>
              </a:solidFill>
            </a:endParaRPr>
          </a:p>
          <a:p>
            <a:pPr marL="457200" lvl="0" indent="-355600" algn="just" rtl="0">
              <a:lnSpc>
                <a:spcPct val="115000"/>
              </a:lnSpc>
              <a:spcBef>
                <a:spcPts val="1000"/>
              </a:spcBef>
              <a:spcAft>
                <a:spcPts val="700"/>
              </a:spcAft>
              <a:buClr>
                <a:srgbClr val="285E89"/>
              </a:buClr>
              <a:buSzPts val="1600"/>
              <a:buChar char="●"/>
            </a:pPr>
            <a:r>
              <a:rPr lang="en-US" sz="1600">
                <a:solidFill>
                  <a:srgbClr val="285E89"/>
                </a:solidFill>
              </a:rPr>
              <a:t>Khi nhóm đối tượng chứa nhiều đối tượng tương tự và hai đối tượng trong nhóm không khác nhau nhiều</a:t>
            </a:r>
            <a:endParaRPr sz="1600">
              <a:solidFill>
                <a:srgbClr val="285E89"/>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7"/>
          <p:cNvSpPr txBox="1">
            <a:spLocks noGrp="1"/>
          </p:cNvSpPr>
          <p:nvPr>
            <p:ph type="title"/>
          </p:nvPr>
        </p:nvSpPr>
        <p:spPr>
          <a:xfrm>
            <a:off x="1146572" y="2511369"/>
            <a:ext cx="6850856" cy="8223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600"/>
              <a:buNone/>
            </a:pPr>
            <a:r>
              <a:rPr lang="en-US"/>
              <a:t>Motivation</a:t>
            </a:r>
            <a:endParaRPr/>
          </a:p>
        </p:txBody>
      </p:sp>
      <p:sp>
        <p:nvSpPr>
          <p:cNvPr id="186" name="Google Shape;186;p7"/>
          <p:cNvSpPr txBox="1">
            <a:spLocks noGrp="1"/>
          </p:cNvSpPr>
          <p:nvPr>
            <p:ph type="title" idx="2"/>
          </p:nvPr>
        </p:nvSpPr>
        <p:spPr>
          <a:xfrm>
            <a:off x="3105600" y="1164675"/>
            <a:ext cx="2932800" cy="9783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6000"/>
              <a:buNone/>
            </a:pPr>
            <a:r>
              <a:rPr lang="en-US"/>
              <a:t>02</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8"/>
          <p:cNvSpPr txBox="1">
            <a:spLocks noGrp="1"/>
          </p:cNvSpPr>
          <p:nvPr>
            <p:ph type="title"/>
          </p:nvPr>
        </p:nvSpPr>
        <p:spPr>
          <a:xfrm>
            <a:off x="540000" y="476409"/>
            <a:ext cx="8064000" cy="459565"/>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000"/>
              <a:buNone/>
            </a:pPr>
            <a:r>
              <a:rPr lang="en-US" sz="3200"/>
              <a:t>Đặt vấn đề</a:t>
            </a:r>
            <a:endParaRPr/>
          </a:p>
        </p:txBody>
      </p:sp>
      <p:sp>
        <p:nvSpPr>
          <p:cNvPr id="192" name="Google Shape;192;p8"/>
          <p:cNvSpPr txBox="1">
            <a:spLocks noGrp="1"/>
          </p:cNvSpPr>
          <p:nvPr>
            <p:ph type="subTitle" idx="2"/>
          </p:nvPr>
        </p:nvSpPr>
        <p:spPr>
          <a:xfrm>
            <a:off x="700825" y="1088602"/>
            <a:ext cx="7742400" cy="13437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None/>
            </a:pPr>
            <a:r>
              <a:rPr lang="en-US" sz="1600">
                <a:solidFill>
                  <a:srgbClr val="285E89"/>
                </a:solidFill>
              </a:rPr>
              <a:t>Khi bạn tạo ra một game FPS open world, game sẽ có bản đồ, nhiều hiệu ứng kỹ xảo, cháy nổ, bom đạn,..., trải khắp thế giới trong game. Mỗi viên đạn, mỗi tên lửa hay từng vảnh vỡ là một đối tượng riêng biệt nên khi chơi game thì nó bị lỗi vì thiếu RAM. Lỗi xảy ra vì các đối tượng trong game sản sinh ra quá nhiều.</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g11f9270525b_0_12"/>
          <p:cNvSpPr txBox="1">
            <a:spLocks noGrp="1"/>
          </p:cNvSpPr>
          <p:nvPr>
            <p:ph type="title"/>
          </p:nvPr>
        </p:nvSpPr>
        <p:spPr>
          <a:xfrm>
            <a:off x="540000" y="476409"/>
            <a:ext cx="8064000" cy="4596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000"/>
              <a:buNone/>
            </a:pPr>
            <a:r>
              <a:rPr lang="en-US" sz="3200"/>
              <a:t>Đặt vấn đề</a:t>
            </a:r>
            <a:endParaRPr/>
          </a:p>
        </p:txBody>
      </p:sp>
      <p:pic>
        <p:nvPicPr>
          <p:cNvPr id="198" name="Google Shape;198;g11f9270525b_0_12"/>
          <p:cNvPicPr preferRelativeResize="0"/>
          <p:nvPr/>
        </p:nvPicPr>
        <p:blipFill>
          <a:blip r:embed="rId3">
            <a:alphaModFix/>
          </a:blip>
          <a:stretch>
            <a:fillRect/>
          </a:stretch>
        </p:blipFill>
        <p:spPr>
          <a:xfrm>
            <a:off x="882500" y="1216200"/>
            <a:ext cx="7379000" cy="358307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g11f9270525b_0_4"/>
          <p:cNvSpPr txBox="1">
            <a:spLocks noGrp="1"/>
          </p:cNvSpPr>
          <p:nvPr>
            <p:ph type="title"/>
          </p:nvPr>
        </p:nvSpPr>
        <p:spPr>
          <a:xfrm>
            <a:off x="540000" y="476409"/>
            <a:ext cx="8064000" cy="4596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000"/>
              <a:buNone/>
            </a:pPr>
            <a:r>
              <a:rPr lang="en-US" sz="3200"/>
              <a:t>Đặt vấn đề</a:t>
            </a:r>
            <a:endParaRPr/>
          </a:p>
        </p:txBody>
      </p:sp>
      <p:sp>
        <p:nvSpPr>
          <p:cNvPr id="204" name="Google Shape;204;g11f9270525b_0_4"/>
          <p:cNvSpPr txBox="1">
            <a:spLocks noGrp="1"/>
          </p:cNvSpPr>
          <p:nvPr>
            <p:ph type="subTitle" idx="2"/>
          </p:nvPr>
        </p:nvSpPr>
        <p:spPr>
          <a:xfrm>
            <a:off x="700825" y="1088602"/>
            <a:ext cx="7742400" cy="1343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US" sz="1600">
                <a:solidFill>
                  <a:srgbClr val="285E89"/>
                </a:solidFill>
              </a:rPr>
              <a:t>	Lý do là vì mỗi class Particle chứa quá nhiều thông tin: vị trí, tọa độ, vector, tốc độ, màu sắc, sprite. Trong khi đó, có những loại thông tin luôn thay đổi theo từng unit và những loại thông tin thường giống nhau giữa các loại unit. Nếu không biết về flyweight pattern thì sẽ khó để giải quyết, việc nâng system requirement của ứng dụng sẽ là một nước đi không khôn ngoan.</a:t>
            </a:r>
            <a:endParaRPr sz="1600">
              <a:solidFill>
                <a:srgbClr val="285E89"/>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9"/>
          <p:cNvSpPr txBox="1">
            <a:spLocks noGrp="1"/>
          </p:cNvSpPr>
          <p:nvPr>
            <p:ph type="title"/>
          </p:nvPr>
        </p:nvSpPr>
        <p:spPr>
          <a:xfrm>
            <a:off x="540000" y="476409"/>
            <a:ext cx="8064000" cy="459565"/>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000"/>
              <a:buNone/>
            </a:pPr>
            <a:r>
              <a:rPr lang="en-US" sz="3200"/>
              <a:t>Giải pháp</a:t>
            </a:r>
            <a:endParaRPr/>
          </a:p>
        </p:txBody>
      </p:sp>
      <p:sp>
        <p:nvSpPr>
          <p:cNvPr id="210" name="Google Shape;210;p9"/>
          <p:cNvSpPr txBox="1"/>
          <p:nvPr/>
        </p:nvSpPr>
        <p:spPr>
          <a:xfrm>
            <a:off x="1089500" y="1228875"/>
            <a:ext cx="6929700" cy="1280700"/>
          </a:xfrm>
          <a:prstGeom prst="rect">
            <a:avLst/>
          </a:prstGeom>
          <a:noFill/>
          <a:ln>
            <a:noFill/>
          </a:ln>
        </p:spPr>
        <p:txBody>
          <a:bodyPr spcFirstLastPara="1" wrap="square" lIns="91425" tIns="91425" rIns="91425" bIns="91425" anchor="t" anchorCtr="0">
            <a:spAutoFit/>
          </a:bodyPr>
          <a:lstStyle/>
          <a:p>
            <a:pPr marL="0" lvl="0" indent="0" algn="just" rtl="0">
              <a:lnSpc>
                <a:spcPct val="115000"/>
              </a:lnSpc>
              <a:spcBef>
                <a:spcPts val="0"/>
              </a:spcBef>
              <a:spcAft>
                <a:spcPts val="0"/>
              </a:spcAft>
              <a:buNone/>
            </a:pPr>
            <a:r>
              <a:rPr lang="en-US" sz="1600">
                <a:solidFill>
                  <a:srgbClr val="285E89"/>
                </a:solidFill>
                <a:latin typeface="Open Sans"/>
                <a:ea typeface="Open Sans"/>
                <a:cs typeface="Open Sans"/>
                <a:sym typeface="Open Sans"/>
              </a:rPr>
              <a:t>Dựa vào class particle, các biến </a:t>
            </a:r>
            <a:r>
              <a:rPr lang="en-US" sz="1600">
                <a:solidFill>
                  <a:srgbClr val="285E89"/>
                </a:solidFill>
                <a:highlight>
                  <a:srgbClr val="FFFFFF"/>
                </a:highlight>
                <a:latin typeface="Open Sans"/>
                <a:ea typeface="Open Sans"/>
                <a:cs typeface="Open Sans"/>
                <a:sym typeface="Open Sans"/>
              </a:rPr>
              <a:t>color và sprite tiêu tốn nhiều bộ nhớ hơn các trường khác, và 2 biến này gần như lưu trữ dữ liệu gần giống hệt nhau ở các particle (đạn có cùng màu và sprite. Trong khi các biến khác là duy nhất và giá trị của chúng thay đổi theo thời gian</a:t>
            </a:r>
            <a:endParaRPr sz="1600">
              <a:solidFill>
                <a:srgbClr val="285E89"/>
              </a:solidFill>
              <a:highlight>
                <a:srgbClr val="FFFFFF"/>
              </a:highlight>
              <a:latin typeface="Open Sans"/>
              <a:ea typeface="Open Sans"/>
              <a:cs typeface="Open Sans"/>
              <a:sym typeface="Open Sans"/>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g11f9270525b_0_20"/>
          <p:cNvSpPr txBox="1">
            <a:spLocks noGrp="1"/>
          </p:cNvSpPr>
          <p:nvPr>
            <p:ph type="title"/>
          </p:nvPr>
        </p:nvSpPr>
        <p:spPr>
          <a:xfrm>
            <a:off x="540000" y="476409"/>
            <a:ext cx="8064000" cy="4596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000"/>
              <a:buNone/>
            </a:pPr>
            <a:r>
              <a:rPr lang="en-US" sz="3200"/>
              <a:t>Giải pháp</a:t>
            </a:r>
            <a:endParaRPr/>
          </a:p>
        </p:txBody>
      </p:sp>
      <p:pic>
        <p:nvPicPr>
          <p:cNvPr id="216" name="Google Shape;216;g11f9270525b_0_20"/>
          <p:cNvPicPr preferRelativeResize="0"/>
          <p:nvPr/>
        </p:nvPicPr>
        <p:blipFill>
          <a:blip r:embed="rId3">
            <a:alphaModFix/>
          </a:blip>
          <a:stretch>
            <a:fillRect/>
          </a:stretch>
        </p:blipFill>
        <p:spPr>
          <a:xfrm>
            <a:off x="1230275" y="1178200"/>
            <a:ext cx="6683450" cy="35023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5"/>
          <p:cNvSpPr txBox="1">
            <a:spLocks noGrp="1"/>
          </p:cNvSpPr>
          <p:nvPr>
            <p:ph type="title"/>
          </p:nvPr>
        </p:nvSpPr>
        <p:spPr>
          <a:xfrm>
            <a:off x="1146572" y="2511369"/>
            <a:ext cx="6850856" cy="8223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600"/>
              <a:buNone/>
            </a:pPr>
            <a:r>
              <a:rPr lang="en-US" dirty="0" err="1"/>
              <a:t>Tổng</a:t>
            </a:r>
            <a:r>
              <a:rPr lang="en-US" dirty="0"/>
              <a:t> </a:t>
            </a:r>
            <a:r>
              <a:rPr lang="en-US" dirty="0" err="1"/>
              <a:t>quan</a:t>
            </a:r>
            <a:endParaRPr dirty="0"/>
          </a:p>
        </p:txBody>
      </p:sp>
      <p:sp>
        <p:nvSpPr>
          <p:cNvPr id="215" name="Google Shape;215;p5"/>
          <p:cNvSpPr txBox="1">
            <a:spLocks noGrp="1"/>
          </p:cNvSpPr>
          <p:nvPr>
            <p:ph type="title" idx="2"/>
          </p:nvPr>
        </p:nvSpPr>
        <p:spPr>
          <a:xfrm>
            <a:off x="3105600" y="1164675"/>
            <a:ext cx="2932800" cy="9783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6000"/>
              <a:buNone/>
            </a:pPr>
            <a:r>
              <a:rPr lang="vi-VN" dirty="0"/>
              <a:t>01</a:t>
            </a:r>
            <a:endParaRPr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g11f9270525b_0_25"/>
          <p:cNvSpPr txBox="1">
            <a:spLocks noGrp="1"/>
          </p:cNvSpPr>
          <p:nvPr>
            <p:ph type="title"/>
          </p:nvPr>
        </p:nvSpPr>
        <p:spPr>
          <a:xfrm>
            <a:off x="540000" y="476409"/>
            <a:ext cx="8064000" cy="4596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000"/>
              <a:buNone/>
            </a:pPr>
            <a:r>
              <a:rPr lang="en-US" sz="3200"/>
              <a:t>Giải pháp</a:t>
            </a:r>
            <a:endParaRPr/>
          </a:p>
        </p:txBody>
      </p:sp>
      <p:sp>
        <p:nvSpPr>
          <p:cNvPr id="222" name="Google Shape;222;g11f9270525b_0_25"/>
          <p:cNvSpPr txBox="1"/>
          <p:nvPr/>
        </p:nvSpPr>
        <p:spPr>
          <a:xfrm>
            <a:off x="1140175" y="1228875"/>
            <a:ext cx="7094400" cy="1563900"/>
          </a:xfrm>
          <a:prstGeom prst="rect">
            <a:avLst/>
          </a:prstGeom>
          <a:noFill/>
          <a:ln>
            <a:noFill/>
          </a:ln>
        </p:spPr>
        <p:txBody>
          <a:bodyPr spcFirstLastPara="1" wrap="square" lIns="91425" tIns="91425" rIns="91425" bIns="91425" anchor="t" anchorCtr="0">
            <a:spAutoFit/>
          </a:bodyPr>
          <a:lstStyle/>
          <a:p>
            <a:pPr marL="0" lvl="0" indent="0" algn="just" rtl="0">
              <a:lnSpc>
                <a:spcPct val="115000"/>
              </a:lnSpc>
              <a:spcBef>
                <a:spcPts val="0"/>
              </a:spcBef>
              <a:spcAft>
                <a:spcPts val="0"/>
              </a:spcAft>
              <a:buNone/>
            </a:pPr>
            <a:r>
              <a:rPr lang="en-US" sz="1600">
                <a:solidFill>
                  <a:srgbClr val="285E89"/>
                </a:solidFill>
                <a:highlight>
                  <a:srgbClr val="FFFFFF"/>
                </a:highlight>
                <a:latin typeface="Open Sans"/>
                <a:ea typeface="Open Sans"/>
                <a:cs typeface="Open Sans"/>
                <a:sym typeface="Open Sans"/>
              </a:rPr>
              <a:t>Dữ liệu không đổi này của một đối tượng thường được gọi là trạng thái intrinsic. Nó tồn tại bên trong đối tượng; các đối tượng khác chỉ có thể đọc nó, không thay đổi nó. Phần còn lại của trạng thái của đối tượng, thường bị thay đổi “từ bên ngoài” bởi các đối tượng khác, được gọi là trạng thái extrinsic.</a:t>
            </a:r>
            <a:endParaRPr sz="1600">
              <a:solidFill>
                <a:srgbClr val="285E89"/>
              </a:solidFill>
              <a:highlight>
                <a:srgbClr val="FFFFFF"/>
              </a:highlight>
              <a:latin typeface="Open Sans"/>
              <a:ea typeface="Open Sans"/>
              <a:cs typeface="Open Sans"/>
              <a:sym typeface="Open Sans"/>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10"/>
          <p:cNvSpPr txBox="1">
            <a:spLocks noGrp="1"/>
          </p:cNvSpPr>
          <p:nvPr>
            <p:ph type="title"/>
          </p:nvPr>
        </p:nvSpPr>
        <p:spPr>
          <a:xfrm>
            <a:off x="540000" y="476409"/>
            <a:ext cx="8064000" cy="459565"/>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000"/>
              <a:buNone/>
            </a:pPr>
            <a:r>
              <a:rPr lang="en-US" sz="3200"/>
              <a:t>Vấn đề thực tế</a:t>
            </a:r>
            <a:endParaRPr/>
          </a:p>
        </p:txBody>
      </p:sp>
      <p:pic>
        <p:nvPicPr>
          <p:cNvPr id="228" name="Google Shape;228;p10"/>
          <p:cNvPicPr preferRelativeResize="0"/>
          <p:nvPr/>
        </p:nvPicPr>
        <p:blipFill>
          <a:blip r:embed="rId3">
            <a:alphaModFix/>
          </a:blip>
          <a:stretch>
            <a:fillRect/>
          </a:stretch>
        </p:blipFill>
        <p:spPr>
          <a:xfrm>
            <a:off x="466800" y="1165525"/>
            <a:ext cx="4171800" cy="3762601"/>
          </a:xfrm>
          <a:prstGeom prst="rect">
            <a:avLst/>
          </a:prstGeom>
          <a:noFill/>
          <a:ln>
            <a:noFill/>
          </a:ln>
        </p:spPr>
      </p:pic>
      <p:pic>
        <p:nvPicPr>
          <p:cNvPr id="229" name="Google Shape;229;p10"/>
          <p:cNvPicPr preferRelativeResize="0"/>
          <p:nvPr/>
        </p:nvPicPr>
        <p:blipFill>
          <a:blip r:embed="rId4">
            <a:alphaModFix/>
          </a:blip>
          <a:stretch>
            <a:fillRect/>
          </a:stretch>
        </p:blipFill>
        <p:spPr>
          <a:xfrm>
            <a:off x="4714600" y="3064825"/>
            <a:ext cx="4229500" cy="186330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11"/>
          <p:cNvSpPr txBox="1">
            <a:spLocks noGrp="1"/>
          </p:cNvSpPr>
          <p:nvPr>
            <p:ph type="title"/>
          </p:nvPr>
        </p:nvSpPr>
        <p:spPr>
          <a:xfrm>
            <a:off x="1912475" y="2261338"/>
            <a:ext cx="5319000" cy="8223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600"/>
              <a:buNone/>
            </a:pPr>
            <a:r>
              <a:rPr lang="en-US"/>
              <a:t>Đặc điểm</a:t>
            </a:r>
            <a:endParaRPr/>
          </a:p>
        </p:txBody>
      </p:sp>
      <p:sp>
        <p:nvSpPr>
          <p:cNvPr id="235" name="Google Shape;235;p11"/>
          <p:cNvSpPr txBox="1">
            <a:spLocks noGrp="1"/>
          </p:cNvSpPr>
          <p:nvPr>
            <p:ph type="title" idx="2"/>
          </p:nvPr>
        </p:nvSpPr>
        <p:spPr>
          <a:xfrm>
            <a:off x="3105600" y="1164675"/>
            <a:ext cx="2932800" cy="9783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6000"/>
              <a:buNone/>
            </a:pPr>
            <a:r>
              <a:rPr lang="en-US"/>
              <a:t>03</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12"/>
          <p:cNvSpPr txBox="1">
            <a:spLocks noGrp="1"/>
          </p:cNvSpPr>
          <p:nvPr>
            <p:ph type="title"/>
          </p:nvPr>
        </p:nvSpPr>
        <p:spPr>
          <a:xfrm>
            <a:off x="540000" y="476409"/>
            <a:ext cx="8064000" cy="459565"/>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000"/>
              <a:buNone/>
            </a:pPr>
            <a:r>
              <a:rPr lang="en-US" sz="3200"/>
              <a:t>Cấu trúc</a:t>
            </a:r>
            <a:endParaRPr/>
          </a:p>
        </p:txBody>
      </p:sp>
      <p:pic>
        <p:nvPicPr>
          <p:cNvPr id="241" name="Google Shape;241;p12"/>
          <p:cNvPicPr preferRelativeResize="0"/>
          <p:nvPr/>
        </p:nvPicPr>
        <p:blipFill>
          <a:blip r:embed="rId3">
            <a:alphaModFix/>
          </a:blip>
          <a:stretch>
            <a:fillRect/>
          </a:stretch>
        </p:blipFill>
        <p:spPr>
          <a:xfrm>
            <a:off x="1697975" y="948450"/>
            <a:ext cx="5915025" cy="403860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13"/>
          <p:cNvSpPr txBox="1">
            <a:spLocks noGrp="1"/>
          </p:cNvSpPr>
          <p:nvPr>
            <p:ph type="title"/>
          </p:nvPr>
        </p:nvSpPr>
        <p:spPr>
          <a:xfrm>
            <a:off x="540000" y="283526"/>
            <a:ext cx="8064000" cy="459565"/>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000"/>
              <a:buNone/>
            </a:pPr>
            <a:r>
              <a:rPr lang="en-US" sz="3200"/>
              <a:t>Các thành viên</a:t>
            </a:r>
            <a:endParaRPr/>
          </a:p>
        </p:txBody>
      </p:sp>
      <p:sp>
        <p:nvSpPr>
          <p:cNvPr id="247" name="Google Shape;247;p13"/>
          <p:cNvSpPr txBox="1">
            <a:spLocks noGrp="1"/>
          </p:cNvSpPr>
          <p:nvPr>
            <p:ph type="subTitle" idx="2"/>
          </p:nvPr>
        </p:nvSpPr>
        <p:spPr>
          <a:xfrm>
            <a:off x="700814" y="1053296"/>
            <a:ext cx="7742372" cy="4507435"/>
          </a:xfrm>
          <a:prstGeom prst="rect">
            <a:avLst/>
          </a:prstGeom>
          <a:noFill/>
          <a:ln>
            <a:noFill/>
          </a:ln>
        </p:spPr>
        <p:txBody>
          <a:bodyPr spcFirstLastPara="1" wrap="square" lIns="91425" tIns="91425" rIns="91425" bIns="91425" anchor="t" anchorCtr="0">
            <a:noAutofit/>
          </a:bodyPr>
          <a:lstStyle/>
          <a:p>
            <a:pPr marL="457200" lvl="0" indent="-355600" algn="l" rtl="0">
              <a:lnSpc>
                <a:spcPct val="115000"/>
              </a:lnSpc>
              <a:spcBef>
                <a:spcPts val="1400"/>
              </a:spcBef>
              <a:spcAft>
                <a:spcPts val="0"/>
              </a:spcAft>
              <a:buClr>
                <a:srgbClr val="285E89"/>
              </a:buClr>
              <a:buSzPts val="1600"/>
              <a:buChar char="●"/>
            </a:pPr>
            <a:r>
              <a:rPr lang="en-US" sz="1600">
                <a:solidFill>
                  <a:srgbClr val="285E89"/>
                </a:solidFill>
              </a:rPr>
              <a:t>Mô hình </a:t>
            </a:r>
            <a:r>
              <a:rPr lang="en-US" sz="1600" b="1">
                <a:solidFill>
                  <a:srgbClr val="285E89"/>
                </a:solidFill>
              </a:rPr>
              <a:t>Flyweight </a:t>
            </a:r>
            <a:r>
              <a:rPr lang="en-US" sz="1600">
                <a:solidFill>
                  <a:srgbClr val="285E89"/>
                </a:solidFill>
              </a:rPr>
              <a:t>chỉ đơn thuần là một sự tối ưu hóa cho hệ thống. Trước khi áp dụng nó, hãy đảm bảo rằng chương trình có vấn đề tiêu thụ RAM liên quan đến việc có một số lượng lớn các đối tượng tương tự trong bộ nhớ cùng một lúc.</a:t>
            </a:r>
            <a:endParaRPr sz="1600">
              <a:solidFill>
                <a:srgbClr val="285E89"/>
              </a:solidFill>
            </a:endParaRPr>
          </a:p>
          <a:p>
            <a:pPr marL="457200" lvl="0" indent="-355600" algn="l" rtl="0">
              <a:lnSpc>
                <a:spcPct val="115000"/>
              </a:lnSpc>
              <a:spcBef>
                <a:spcPts val="1000"/>
              </a:spcBef>
              <a:spcAft>
                <a:spcPts val="700"/>
              </a:spcAft>
              <a:buClr>
                <a:srgbClr val="285E89"/>
              </a:buClr>
              <a:buSzPts val="1600"/>
              <a:buChar char="●"/>
            </a:pPr>
            <a:r>
              <a:rPr lang="en-US" sz="1600" b="1">
                <a:solidFill>
                  <a:srgbClr val="285E89"/>
                </a:solidFill>
              </a:rPr>
              <a:t>Class Flyweight</a:t>
            </a:r>
            <a:r>
              <a:rPr lang="en-US" sz="1600">
                <a:solidFill>
                  <a:srgbClr val="285E89"/>
                </a:solidFill>
              </a:rPr>
              <a:t> chứa phần trạng thái ban đầu của đối tượng có thể được chia sẻ giữa nhiều đối tượng. Cùng một đối tượng flyweight có thể được sử dụng trong nhiều context khác nhau. Trạng thái được lưu trữ bên trong một flyweight được gọi là “intrinsic”. Trạng thái được truyền cho các phương thức của flyweight được gọi là “extrinsic”.</a:t>
            </a:r>
            <a:endParaRPr sz="1600" b="1">
              <a:solidFill>
                <a:srgbClr val="285E89"/>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g11f9270525b_0_38"/>
          <p:cNvSpPr txBox="1">
            <a:spLocks noGrp="1"/>
          </p:cNvSpPr>
          <p:nvPr>
            <p:ph type="title"/>
          </p:nvPr>
        </p:nvSpPr>
        <p:spPr>
          <a:xfrm>
            <a:off x="540000" y="283526"/>
            <a:ext cx="8064000" cy="4596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000"/>
              <a:buNone/>
            </a:pPr>
            <a:r>
              <a:rPr lang="en-US" sz="3200"/>
              <a:t>Các thành viên</a:t>
            </a:r>
            <a:endParaRPr/>
          </a:p>
        </p:txBody>
      </p:sp>
      <p:sp>
        <p:nvSpPr>
          <p:cNvPr id="253" name="Google Shape;253;g11f9270525b_0_38"/>
          <p:cNvSpPr txBox="1">
            <a:spLocks noGrp="1"/>
          </p:cNvSpPr>
          <p:nvPr>
            <p:ph type="subTitle" idx="2"/>
          </p:nvPr>
        </p:nvSpPr>
        <p:spPr>
          <a:xfrm>
            <a:off x="700814" y="1053296"/>
            <a:ext cx="7742400" cy="4507500"/>
          </a:xfrm>
          <a:prstGeom prst="rect">
            <a:avLst/>
          </a:prstGeom>
          <a:noFill/>
          <a:ln>
            <a:noFill/>
          </a:ln>
        </p:spPr>
        <p:txBody>
          <a:bodyPr spcFirstLastPara="1" wrap="square" lIns="91425" tIns="91425" rIns="91425" bIns="91425" anchor="t" anchorCtr="0">
            <a:noAutofit/>
          </a:bodyPr>
          <a:lstStyle/>
          <a:p>
            <a:pPr marL="457200" lvl="0" indent="-355600" algn="l" rtl="0">
              <a:lnSpc>
                <a:spcPct val="115000"/>
              </a:lnSpc>
              <a:spcBef>
                <a:spcPts val="1400"/>
              </a:spcBef>
              <a:spcAft>
                <a:spcPts val="0"/>
              </a:spcAft>
              <a:buClr>
                <a:srgbClr val="285E89"/>
              </a:buClr>
              <a:buSzPts val="1600"/>
              <a:buChar char="●"/>
            </a:pPr>
            <a:r>
              <a:rPr lang="en-US" sz="1600" b="1">
                <a:solidFill>
                  <a:srgbClr val="285E89"/>
                </a:solidFill>
              </a:rPr>
              <a:t>Class Context </a:t>
            </a:r>
            <a:r>
              <a:rPr lang="en-US" sz="1600">
                <a:solidFill>
                  <a:srgbClr val="285E89"/>
                </a:solidFill>
              </a:rPr>
              <a:t>chứa trạng thái extrinsic. Khi một context được ghép nối với một trong các đối tượng flyweight, nó đại diện cho trạng thái đầy đủ của đối tượng ban đầu.</a:t>
            </a:r>
            <a:endParaRPr sz="1600">
              <a:solidFill>
                <a:srgbClr val="285E89"/>
              </a:solidFill>
            </a:endParaRPr>
          </a:p>
          <a:p>
            <a:pPr marL="457200" lvl="0" indent="-355600" algn="l" rtl="0">
              <a:lnSpc>
                <a:spcPct val="115000"/>
              </a:lnSpc>
              <a:spcBef>
                <a:spcPts val="1000"/>
              </a:spcBef>
              <a:spcAft>
                <a:spcPts val="700"/>
              </a:spcAft>
              <a:buClr>
                <a:srgbClr val="285E89"/>
              </a:buClr>
              <a:buSzPts val="1600"/>
              <a:buChar char="●"/>
            </a:pPr>
            <a:r>
              <a:rPr lang="en-US" sz="1600">
                <a:solidFill>
                  <a:srgbClr val="285E89"/>
                </a:solidFill>
              </a:rPr>
              <a:t>Thông thường, hành vi của đối tượng ban đầu vẫn thuộc lớp </a:t>
            </a:r>
            <a:r>
              <a:rPr lang="en-US" sz="1600" b="1">
                <a:solidFill>
                  <a:srgbClr val="285E89"/>
                </a:solidFill>
              </a:rPr>
              <a:t>Flyweight</a:t>
            </a:r>
            <a:r>
              <a:rPr lang="en-US" sz="1600">
                <a:solidFill>
                  <a:srgbClr val="285E89"/>
                </a:solidFill>
              </a:rPr>
              <a:t>.Trường hợp này, bất cứ khi nào gọi một phương thức của flyweight cũng phải chuyển các giá trị thích hợp của extrinsic state vào các tham số của phương thức. Mặt khác, hành vi có thể được chuyển sang lớp Context, lớp này sẽ sử dụng flyweight được liên kết đơn thuần như một đối tượng dữ liệu</a:t>
            </a:r>
            <a:endParaRPr sz="1600">
              <a:solidFill>
                <a:srgbClr val="285E89"/>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g11f9270525b_0_43"/>
          <p:cNvSpPr txBox="1">
            <a:spLocks noGrp="1"/>
          </p:cNvSpPr>
          <p:nvPr>
            <p:ph type="title"/>
          </p:nvPr>
        </p:nvSpPr>
        <p:spPr>
          <a:xfrm>
            <a:off x="540000" y="283526"/>
            <a:ext cx="8064000" cy="4596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000"/>
              <a:buNone/>
            </a:pPr>
            <a:r>
              <a:rPr lang="en-US" sz="3200"/>
              <a:t>Các thành viên</a:t>
            </a:r>
            <a:endParaRPr/>
          </a:p>
        </p:txBody>
      </p:sp>
      <p:sp>
        <p:nvSpPr>
          <p:cNvPr id="259" name="Google Shape;259;g11f9270525b_0_43"/>
          <p:cNvSpPr txBox="1">
            <a:spLocks noGrp="1"/>
          </p:cNvSpPr>
          <p:nvPr>
            <p:ph type="subTitle" idx="2"/>
          </p:nvPr>
        </p:nvSpPr>
        <p:spPr>
          <a:xfrm>
            <a:off x="700814" y="1053296"/>
            <a:ext cx="7742400" cy="4507500"/>
          </a:xfrm>
          <a:prstGeom prst="rect">
            <a:avLst/>
          </a:prstGeom>
          <a:noFill/>
          <a:ln>
            <a:noFill/>
          </a:ln>
        </p:spPr>
        <p:txBody>
          <a:bodyPr spcFirstLastPara="1" wrap="square" lIns="91425" tIns="91425" rIns="91425" bIns="91425" anchor="t" anchorCtr="0">
            <a:noAutofit/>
          </a:bodyPr>
          <a:lstStyle/>
          <a:p>
            <a:pPr marL="457200" lvl="0" indent="-355600" algn="l" rtl="0">
              <a:lnSpc>
                <a:spcPct val="115000"/>
              </a:lnSpc>
              <a:spcBef>
                <a:spcPts val="1400"/>
              </a:spcBef>
              <a:spcAft>
                <a:spcPts val="0"/>
              </a:spcAft>
              <a:buClr>
                <a:srgbClr val="285E89"/>
              </a:buClr>
              <a:buSzPts val="1600"/>
              <a:buChar char="●"/>
            </a:pPr>
            <a:r>
              <a:rPr lang="en-US" sz="1600" b="1">
                <a:solidFill>
                  <a:srgbClr val="285E89"/>
                </a:solidFill>
              </a:rPr>
              <a:t>Client</a:t>
            </a:r>
            <a:r>
              <a:rPr lang="en-US" sz="1600">
                <a:solidFill>
                  <a:srgbClr val="285E89"/>
                </a:solidFill>
              </a:rPr>
              <a:t> ( Các class sử dụng Flyweight ) tính toán hoặc lưu trữ trạng thái extrinsic của Flyweights. Từ góc độ client, Flyweight là một đối tượng mẫu có thể được cấu hình trong thời gian chạy bằng cách chuyển một số dữ liệu theo ngữ cảnh vào các tham số của các phương thức của nó.</a:t>
            </a:r>
            <a:endParaRPr sz="1600">
              <a:solidFill>
                <a:srgbClr val="285E89"/>
              </a:solidFill>
            </a:endParaRPr>
          </a:p>
          <a:p>
            <a:pPr marL="457200" lvl="0" indent="-355600" algn="l" rtl="0">
              <a:lnSpc>
                <a:spcPct val="115000"/>
              </a:lnSpc>
              <a:spcBef>
                <a:spcPts val="1000"/>
              </a:spcBef>
              <a:spcAft>
                <a:spcPts val="700"/>
              </a:spcAft>
              <a:buClr>
                <a:srgbClr val="285E89"/>
              </a:buClr>
              <a:buSzPts val="1600"/>
              <a:buChar char="●"/>
            </a:pPr>
            <a:r>
              <a:rPr lang="en-US" sz="1600" b="1">
                <a:solidFill>
                  <a:srgbClr val="285E89"/>
                </a:solidFill>
              </a:rPr>
              <a:t>Flyweight Factory</a:t>
            </a:r>
            <a:r>
              <a:rPr lang="en-US" sz="1600">
                <a:solidFill>
                  <a:srgbClr val="285E89"/>
                </a:solidFill>
              </a:rPr>
              <a:t> quản lý một nhóm các flyweight hiện có. Các client sẽ không tạo ra flyweights trực tiếp. Thay vào đó, họ gọi factory, chuyển cho nó intrinsic state mong muốn của flyweight. factory xem xét các flyweight được tạo trước đó và trả về một cái hiện có phù hợp với tiêu chí tìm kiếm hoặc tạo một cái mới nếu không tìm thấy gì.</a:t>
            </a:r>
            <a:endParaRPr sz="1600" b="1">
              <a:solidFill>
                <a:srgbClr val="285E89"/>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p14"/>
          <p:cNvSpPr txBox="1">
            <a:spLocks noGrp="1"/>
          </p:cNvSpPr>
          <p:nvPr>
            <p:ph type="title"/>
          </p:nvPr>
        </p:nvSpPr>
        <p:spPr>
          <a:xfrm>
            <a:off x="1912475" y="2261338"/>
            <a:ext cx="5319000" cy="8223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600"/>
              <a:buNone/>
            </a:pPr>
            <a:r>
              <a:rPr lang="en-US"/>
              <a:t>Hệ quả</a:t>
            </a:r>
            <a:endParaRPr/>
          </a:p>
        </p:txBody>
      </p:sp>
      <p:sp>
        <p:nvSpPr>
          <p:cNvPr id="265" name="Google Shape;265;p14"/>
          <p:cNvSpPr txBox="1">
            <a:spLocks noGrp="1"/>
          </p:cNvSpPr>
          <p:nvPr>
            <p:ph type="title" idx="2"/>
          </p:nvPr>
        </p:nvSpPr>
        <p:spPr>
          <a:xfrm>
            <a:off x="3105600" y="1164675"/>
            <a:ext cx="2932800" cy="9783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6000"/>
              <a:buNone/>
            </a:pPr>
            <a:r>
              <a:rPr lang="en-US"/>
              <a:t>04</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p15"/>
          <p:cNvSpPr txBox="1">
            <a:spLocks noGrp="1"/>
          </p:cNvSpPr>
          <p:nvPr>
            <p:ph type="title"/>
          </p:nvPr>
        </p:nvSpPr>
        <p:spPr>
          <a:xfrm>
            <a:off x="540000" y="283526"/>
            <a:ext cx="8064000" cy="459565"/>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000"/>
              <a:buNone/>
            </a:pPr>
            <a:r>
              <a:rPr lang="en-US" sz="3200"/>
              <a:t>Ưu điểm</a:t>
            </a:r>
            <a:endParaRPr/>
          </a:p>
        </p:txBody>
      </p:sp>
      <p:sp>
        <p:nvSpPr>
          <p:cNvPr id="271" name="Google Shape;271;p15"/>
          <p:cNvSpPr txBox="1">
            <a:spLocks noGrp="1"/>
          </p:cNvSpPr>
          <p:nvPr>
            <p:ph type="subTitle" idx="2"/>
          </p:nvPr>
        </p:nvSpPr>
        <p:spPr>
          <a:xfrm>
            <a:off x="700814" y="1053296"/>
            <a:ext cx="7742372" cy="4507435"/>
          </a:xfrm>
          <a:prstGeom prst="rect">
            <a:avLst/>
          </a:prstGeom>
          <a:noFill/>
          <a:ln>
            <a:noFill/>
          </a:ln>
        </p:spPr>
        <p:txBody>
          <a:bodyPr spcFirstLastPara="1" wrap="square" lIns="91425" tIns="91425" rIns="91425" bIns="91425" anchor="t" anchorCtr="0">
            <a:noAutofit/>
          </a:bodyPr>
          <a:lstStyle/>
          <a:p>
            <a:pPr marL="457200" lvl="0" indent="-355600" algn="l" rtl="0">
              <a:lnSpc>
                <a:spcPct val="115000"/>
              </a:lnSpc>
              <a:spcBef>
                <a:spcPts val="700"/>
              </a:spcBef>
              <a:spcAft>
                <a:spcPts val="0"/>
              </a:spcAft>
              <a:buClr>
                <a:srgbClr val="285E89"/>
              </a:buClr>
              <a:buSzPts val="1600"/>
              <a:buChar char="●"/>
            </a:pPr>
            <a:r>
              <a:rPr lang="en-US" sz="1600">
                <a:solidFill>
                  <a:srgbClr val="285E89"/>
                </a:solidFill>
              </a:rPr>
              <a:t>Giảm số lương đối tượng được tạo ra bằng cách chia sẻ đối tượng. Vì vậy tiết kiệm bộ nhớ và các thiết bị lưu trữ cần thiết</a:t>
            </a:r>
            <a:endParaRPr sz="1600">
              <a:solidFill>
                <a:srgbClr val="285E89"/>
              </a:solidFill>
            </a:endParaRPr>
          </a:p>
          <a:p>
            <a:pPr marL="457200" lvl="0" indent="-355600" algn="l" rtl="0">
              <a:lnSpc>
                <a:spcPct val="115000"/>
              </a:lnSpc>
              <a:spcBef>
                <a:spcPts val="1000"/>
              </a:spcBef>
              <a:spcAft>
                <a:spcPts val="0"/>
              </a:spcAft>
              <a:buClr>
                <a:srgbClr val="285E89"/>
              </a:buClr>
              <a:buSzPts val="1600"/>
              <a:buChar char="●"/>
            </a:pPr>
            <a:r>
              <a:rPr lang="en-US" sz="1600">
                <a:solidFill>
                  <a:srgbClr val="285E89"/>
                </a:solidFill>
              </a:rPr>
              <a:t>Cải thiện khả năng cache dữ liệu vì thời gian đáp ứng nhanh</a:t>
            </a:r>
            <a:endParaRPr sz="1600">
              <a:solidFill>
                <a:srgbClr val="285E89"/>
              </a:solidFill>
            </a:endParaRPr>
          </a:p>
          <a:p>
            <a:pPr marL="457200" lvl="0" indent="-355600" algn="l" rtl="0">
              <a:lnSpc>
                <a:spcPct val="115000"/>
              </a:lnSpc>
              <a:spcBef>
                <a:spcPts val="1000"/>
              </a:spcBef>
              <a:spcAft>
                <a:spcPts val="700"/>
              </a:spcAft>
              <a:buClr>
                <a:srgbClr val="285E89"/>
              </a:buClr>
              <a:buSzPts val="1600"/>
              <a:buChar char="●"/>
            </a:pPr>
            <a:r>
              <a:rPr lang="en-US" sz="1600">
                <a:solidFill>
                  <a:srgbClr val="285E89"/>
                </a:solidFill>
              </a:rPr>
              <a:t>Tăng Performance cho hệ thống</a:t>
            </a:r>
            <a:endParaRPr sz="1600">
              <a:solidFill>
                <a:srgbClr val="285E89"/>
              </a:solidFill>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16"/>
          <p:cNvSpPr txBox="1">
            <a:spLocks noGrp="1"/>
          </p:cNvSpPr>
          <p:nvPr>
            <p:ph type="title"/>
          </p:nvPr>
        </p:nvSpPr>
        <p:spPr>
          <a:xfrm>
            <a:off x="540000" y="283526"/>
            <a:ext cx="8064000" cy="459565"/>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000"/>
              <a:buNone/>
            </a:pPr>
            <a:r>
              <a:rPr lang="en-US" sz="3200"/>
              <a:t>Nhược điểm</a:t>
            </a:r>
            <a:endParaRPr/>
          </a:p>
        </p:txBody>
      </p:sp>
      <p:sp>
        <p:nvSpPr>
          <p:cNvPr id="277" name="Google Shape;277;p16"/>
          <p:cNvSpPr txBox="1">
            <a:spLocks noGrp="1"/>
          </p:cNvSpPr>
          <p:nvPr>
            <p:ph type="subTitle" idx="2"/>
          </p:nvPr>
        </p:nvSpPr>
        <p:spPr>
          <a:xfrm>
            <a:off x="700814" y="1053296"/>
            <a:ext cx="7742400" cy="4507500"/>
          </a:xfrm>
          <a:prstGeom prst="rect">
            <a:avLst/>
          </a:prstGeom>
          <a:noFill/>
          <a:ln>
            <a:noFill/>
          </a:ln>
        </p:spPr>
        <p:txBody>
          <a:bodyPr spcFirstLastPara="1" wrap="square" lIns="91425" tIns="91425" rIns="91425" bIns="91425" anchor="t" anchorCtr="0">
            <a:noAutofit/>
          </a:bodyPr>
          <a:lstStyle/>
          <a:p>
            <a:pPr marL="457200" lvl="0" indent="-355600" algn="l" rtl="0">
              <a:lnSpc>
                <a:spcPct val="115000"/>
              </a:lnSpc>
              <a:spcBef>
                <a:spcPts val="0"/>
              </a:spcBef>
              <a:spcAft>
                <a:spcPts val="0"/>
              </a:spcAft>
              <a:buClr>
                <a:srgbClr val="285E89"/>
              </a:buClr>
              <a:buSzPts val="1600"/>
              <a:buChar char="●"/>
            </a:pPr>
            <a:r>
              <a:rPr lang="en-US" sz="1600">
                <a:solidFill>
                  <a:srgbClr val="285E89"/>
                </a:solidFill>
              </a:rPr>
              <a:t>Đánh đổi về mặt sử dụng CPU khi các flyweight object bị truy cập nhiều lần.</a:t>
            </a:r>
            <a:endParaRPr sz="1600">
              <a:solidFill>
                <a:srgbClr val="285E89"/>
              </a:solidFill>
            </a:endParaRPr>
          </a:p>
          <a:p>
            <a:pPr marL="457200" lvl="0" indent="-355600" algn="l" rtl="0">
              <a:lnSpc>
                <a:spcPct val="115000"/>
              </a:lnSpc>
              <a:spcBef>
                <a:spcPts val="700"/>
              </a:spcBef>
              <a:spcAft>
                <a:spcPts val="700"/>
              </a:spcAft>
              <a:buClr>
                <a:srgbClr val="285E89"/>
              </a:buClr>
              <a:buSzPts val="1600"/>
              <a:buChar char="●"/>
            </a:pPr>
            <a:r>
              <a:rPr lang="en-US" sz="1600">
                <a:solidFill>
                  <a:srgbClr val="285E89"/>
                </a:solidFill>
              </a:rPr>
              <a:t>Code trở nên phức tạp hơn nhiều. Các thành viên mới trong team sẽ luôn thắc mắc tại sao trạng thái của một thực thể lại được tách ra theo cách như vậy. Độ dễ hiểu (understandability) thấp</a:t>
            </a:r>
            <a:endParaRPr sz="1600">
              <a:solidFill>
                <a:srgbClr val="285E89"/>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6"/>
          <p:cNvSpPr txBox="1">
            <a:spLocks noGrp="1"/>
          </p:cNvSpPr>
          <p:nvPr>
            <p:ph type="title"/>
          </p:nvPr>
        </p:nvSpPr>
        <p:spPr>
          <a:xfrm>
            <a:off x="540000" y="476409"/>
            <a:ext cx="8064000" cy="459565"/>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000"/>
              <a:buNone/>
            </a:pPr>
            <a:r>
              <a:rPr lang="en-US" sz="3200" dirty="0"/>
              <a:t>Facade </a:t>
            </a:r>
            <a:r>
              <a:rPr lang="en-US" sz="3200" dirty="0" err="1"/>
              <a:t>là</a:t>
            </a:r>
            <a:r>
              <a:rPr lang="en-US" sz="3200" dirty="0"/>
              <a:t> </a:t>
            </a:r>
            <a:r>
              <a:rPr lang="en-US" sz="3200" dirty="0" err="1"/>
              <a:t>gì</a:t>
            </a:r>
            <a:r>
              <a:rPr lang="en-US" sz="3200" dirty="0"/>
              <a:t>?</a:t>
            </a:r>
            <a:endParaRPr dirty="0"/>
          </a:p>
        </p:txBody>
      </p:sp>
      <p:sp>
        <p:nvSpPr>
          <p:cNvPr id="221" name="Google Shape;221;p6"/>
          <p:cNvSpPr txBox="1">
            <a:spLocks noGrp="1"/>
          </p:cNvSpPr>
          <p:nvPr>
            <p:ph type="subTitle" idx="2"/>
          </p:nvPr>
        </p:nvSpPr>
        <p:spPr>
          <a:xfrm>
            <a:off x="700814" y="1088612"/>
            <a:ext cx="7742372" cy="2493302"/>
          </a:xfrm>
          <a:prstGeom prst="rect">
            <a:avLst/>
          </a:prstGeom>
          <a:noFill/>
          <a:ln>
            <a:noFill/>
          </a:ln>
        </p:spPr>
        <p:txBody>
          <a:bodyPr spcFirstLastPara="1" wrap="square" lIns="91425" tIns="91425" rIns="91425" bIns="91425" anchor="t" anchorCtr="0">
            <a:noAutofit/>
          </a:bodyPr>
          <a:lstStyle/>
          <a:p>
            <a:pPr marL="457200" lvl="0" indent="-342900" algn="just" rtl="0">
              <a:lnSpc>
                <a:spcPct val="100000"/>
              </a:lnSpc>
              <a:spcBef>
                <a:spcPts val="1200"/>
              </a:spcBef>
              <a:spcAft>
                <a:spcPts val="0"/>
              </a:spcAft>
              <a:buSzPts val="1400"/>
              <a:buChar char="●"/>
            </a:pPr>
            <a:r>
              <a:rPr lang="en-US" sz="1600" b="0" i="0" u="none" strike="noStrike" dirty="0" err="1">
                <a:solidFill>
                  <a:srgbClr val="285E89"/>
                </a:solidFill>
                <a:latin typeface="Open Sans"/>
                <a:ea typeface="Open Sans"/>
                <a:cs typeface="Open Sans"/>
                <a:sym typeface="Open Sans"/>
              </a:rPr>
              <a:t>Là</a:t>
            </a:r>
            <a:r>
              <a:rPr lang="en-US" sz="1600" b="0" i="0" u="none" strike="noStrike" dirty="0">
                <a:solidFill>
                  <a:srgbClr val="285E89"/>
                </a:solidFill>
                <a:latin typeface="Open Sans"/>
                <a:ea typeface="Open Sans"/>
                <a:cs typeface="Open Sans"/>
                <a:sym typeface="Open Sans"/>
              </a:rPr>
              <a:t> </a:t>
            </a:r>
            <a:r>
              <a:rPr lang="vi-VN" sz="1600" b="0" i="0" u="none" strike="noStrike" dirty="0">
                <a:solidFill>
                  <a:srgbClr val="285E89"/>
                </a:solidFill>
                <a:latin typeface="Open Sans"/>
                <a:ea typeface="Open Sans"/>
                <a:cs typeface="Open Sans"/>
                <a:sym typeface="Open Sans"/>
              </a:rPr>
              <a:t>một trong những </a:t>
            </a:r>
            <a:r>
              <a:rPr lang="en-US" sz="1600" b="1" i="0" u="none" strike="noStrike" dirty="0">
                <a:solidFill>
                  <a:srgbClr val="285E89"/>
                </a:solidFill>
                <a:latin typeface="Open Sans"/>
                <a:ea typeface="Open Sans"/>
                <a:cs typeface="Open Sans"/>
                <a:sym typeface="Open Sans"/>
              </a:rPr>
              <a:t>Structural </a:t>
            </a:r>
            <a:r>
              <a:rPr lang="vi-VN" sz="1600" b="1" i="0" u="none" strike="noStrike" dirty="0">
                <a:solidFill>
                  <a:srgbClr val="285E89"/>
                </a:solidFill>
                <a:latin typeface="Open Sans"/>
                <a:ea typeface="Open Sans"/>
                <a:cs typeface="Open Sans"/>
                <a:sym typeface="Open Sans"/>
              </a:rPr>
              <a:t>Pattern</a:t>
            </a:r>
            <a:r>
              <a:rPr lang="vi-VN" sz="1600" b="0" i="0" u="none" strike="noStrike" dirty="0">
                <a:solidFill>
                  <a:srgbClr val="285E89"/>
                </a:solidFill>
                <a:latin typeface="Open Sans"/>
                <a:ea typeface="Open Sans"/>
                <a:cs typeface="Open Sans"/>
                <a:sym typeface="Open Sans"/>
              </a:rPr>
              <a:t>.</a:t>
            </a:r>
          </a:p>
          <a:p>
            <a:pPr marL="457200" lvl="0" indent="-342900" algn="just" rtl="0">
              <a:lnSpc>
                <a:spcPct val="100000"/>
              </a:lnSpc>
              <a:spcBef>
                <a:spcPts val="1200"/>
              </a:spcBef>
              <a:spcAft>
                <a:spcPts val="0"/>
              </a:spcAft>
              <a:buSzPts val="1400"/>
              <a:buChar char="●"/>
            </a:pPr>
            <a:r>
              <a:rPr lang="vi-VN" sz="1600" b="1" i="0" u="none" strike="noStrike" dirty="0">
                <a:solidFill>
                  <a:srgbClr val="285E89"/>
                </a:solidFill>
                <a:latin typeface="Open Sans"/>
                <a:ea typeface="Open Sans"/>
                <a:cs typeface="Open Sans"/>
                <a:sym typeface="Open Sans"/>
              </a:rPr>
              <a:t>Mục đích: </a:t>
            </a:r>
            <a:r>
              <a:rPr lang="vi-VN" sz="1600" b="0" i="0" u="none" strike="noStrike" dirty="0">
                <a:solidFill>
                  <a:srgbClr val="285E89"/>
                </a:solidFill>
                <a:latin typeface="Open Sans"/>
                <a:ea typeface="Open Sans"/>
                <a:cs typeface="Open Sans"/>
                <a:sym typeface="Open Sans"/>
              </a:rPr>
              <a:t>cung cấp </a:t>
            </a:r>
            <a:r>
              <a:rPr lang="vi-VN" sz="1600" b="1" i="0" u="none" strike="noStrike" dirty="0">
                <a:solidFill>
                  <a:srgbClr val="285E89"/>
                </a:solidFill>
                <a:latin typeface="Open Sans"/>
                <a:ea typeface="Open Sans"/>
                <a:cs typeface="Open Sans"/>
                <a:sym typeface="Open Sans"/>
              </a:rPr>
              <a:t>một interface chung đơn giản </a:t>
            </a:r>
            <a:r>
              <a:rPr lang="vi-VN" sz="1600" b="0" i="0" u="none" strike="noStrike" dirty="0">
                <a:solidFill>
                  <a:srgbClr val="285E89"/>
                </a:solidFill>
                <a:latin typeface="Open Sans"/>
                <a:ea typeface="Open Sans"/>
                <a:cs typeface="Open Sans"/>
                <a:sym typeface="Open Sans"/>
              </a:rPr>
              <a:t>thay cho một thư viện, framework hoặc bất kì class phức tạp khác. </a:t>
            </a:r>
            <a:endParaRPr lang="en-US" sz="1600" b="0" i="0" u="none" strike="noStrike" dirty="0">
              <a:solidFill>
                <a:srgbClr val="285E89"/>
              </a:solidFill>
              <a:latin typeface="Open Sans"/>
              <a:ea typeface="Open Sans"/>
              <a:cs typeface="Open Sans"/>
              <a:sym typeface="Open Sans"/>
            </a:endParaRPr>
          </a:p>
          <a:p>
            <a:pPr marL="457200" lvl="0" indent="-342900" algn="just" rtl="0">
              <a:lnSpc>
                <a:spcPct val="100000"/>
              </a:lnSpc>
              <a:spcBef>
                <a:spcPts val="1200"/>
              </a:spcBef>
              <a:spcAft>
                <a:spcPts val="0"/>
              </a:spcAft>
              <a:buSzPts val="1400"/>
              <a:buChar char="●"/>
            </a:pPr>
            <a:r>
              <a:rPr lang="vi-VN" sz="1600" b="1" i="0" u="none" strike="noStrike" dirty="0">
                <a:solidFill>
                  <a:srgbClr val="285E89"/>
                </a:solidFill>
                <a:latin typeface="Open Sans"/>
                <a:ea typeface="Open Sans"/>
                <a:cs typeface="Open Sans"/>
                <a:sym typeface="Open Sans"/>
              </a:rPr>
              <a:t>Cách thức hoạt động: </a:t>
            </a:r>
            <a:r>
              <a:rPr lang="vi-VN" sz="1600" b="0" i="0" u="none" strike="noStrike" dirty="0">
                <a:solidFill>
                  <a:srgbClr val="285E89"/>
                </a:solidFill>
                <a:latin typeface="Open Sans"/>
                <a:ea typeface="Open Sans"/>
                <a:cs typeface="Open Sans"/>
                <a:sym typeface="Open Sans"/>
              </a:rPr>
              <a:t> định nghĩa một interface ở một cấp độ cao hơn, cho phép các đối tượng truy cập trực tiếp interface chung này để giao tiếp với các interface có trong hệ thống con. </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82" name="Google Shape;282;p17"/>
          <p:cNvSpPr txBox="1">
            <a:spLocks noGrp="1"/>
          </p:cNvSpPr>
          <p:nvPr>
            <p:ph type="title"/>
          </p:nvPr>
        </p:nvSpPr>
        <p:spPr>
          <a:xfrm>
            <a:off x="1912475" y="2261338"/>
            <a:ext cx="5319000" cy="1326814"/>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600"/>
              <a:buNone/>
            </a:pPr>
            <a:r>
              <a:rPr lang="en-US"/>
              <a:t>Cách cài đặt, Demo</a:t>
            </a:r>
            <a:endParaRPr/>
          </a:p>
        </p:txBody>
      </p:sp>
      <p:sp>
        <p:nvSpPr>
          <p:cNvPr id="283" name="Google Shape;283;p17"/>
          <p:cNvSpPr txBox="1">
            <a:spLocks noGrp="1"/>
          </p:cNvSpPr>
          <p:nvPr>
            <p:ph type="title" idx="2"/>
          </p:nvPr>
        </p:nvSpPr>
        <p:spPr>
          <a:xfrm>
            <a:off x="3105600" y="1164675"/>
            <a:ext cx="2932800" cy="9783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6000"/>
              <a:buNone/>
            </a:pPr>
            <a:r>
              <a:rPr lang="en-US"/>
              <a:t>05</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Google Shape;288;g11f9270525b_0_48"/>
          <p:cNvSpPr txBox="1">
            <a:spLocks noGrp="1"/>
          </p:cNvSpPr>
          <p:nvPr>
            <p:ph type="title"/>
          </p:nvPr>
        </p:nvSpPr>
        <p:spPr>
          <a:xfrm>
            <a:off x="540000" y="283526"/>
            <a:ext cx="8064000" cy="4596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000"/>
              <a:buNone/>
            </a:pPr>
            <a:r>
              <a:rPr lang="en-US" sz="3200"/>
              <a:t>Cách cài đặt</a:t>
            </a:r>
            <a:endParaRPr/>
          </a:p>
        </p:txBody>
      </p:sp>
      <p:sp>
        <p:nvSpPr>
          <p:cNvPr id="289" name="Google Shape;289;g11f9270525b_0_48"/>
          <p:cNvSpPr txBox="1">
            <a:spLocks noGrp="1"/>
          </p:cNvSpPr>
          <p:nvPr>
            <p:ph type="subTitle" idx="2"/>
          </p:nvPr>
        </p:nvSpPr>
        <p:spPr>
          <a:xfrm>
            <a:off x="700814" y="1053296"/>
            <a:ext cx="7742400" cy="4507500"/>
          </a:xfrm>
          <a:prstGeom prst="rect">
            <a:avLst/>
          </a:prstGeom>
          <a:noFill/>
          <a:ln>
            <a:noFill/>
          </a:ln>
        </p:spPr>
        <p:txBody>
          <a:bodyPr spcFirstLastPara="1" wrap="square" lIns="91425" tIns="91425" rIns="91425" bIns="91425" anchor="t" anchorCtr="0">
            <a:noAutofit/>
          </a:bodyPr>
          <a:lstStyle/>
          <a:p>
            <a:pPr marL="457200" lvl="0" indent="-355600" algn="l" rtl="0">
              <a:lnSpc>
                <a:spcPct val="115000"/>
              </a:lnSpc>
              <a:spcBef>
                <a:spcPts val="700"/>
              </a:spcBef>
              <a:spcAft>
                <a:spcPts val="0"/>
              </a:spcAft>
              <a:buClr>
                <a:srgbClr val="285E89"/>
              </a:buClr>
              <a:buSzPts val="1600"/>
              <a:buChar char="●"/>
            </a:pPr>
            <a:r>
              <a:rPr lang="en-US" sz="1600">
                <a:solidFill>
                  <a:srgbClr val="285E89"/>
                </a:solidFill>
              </a:rPr>
              <a:t>Chia các trường của một lớp sẽ trở thành flyweight thành hai phần: trạng thái nội tại và trạng thái ngoại vi.</a:t>
            </a:r>
            <a:endParaRPr sz="1600">
              <a:solidFill>
                <a:srgbClr val="285E89"/>
              </a:solidFill>
            </a:endParaRPr>
          </a:p>
          <a:p>
            <a:pPr marL="457200" lvl="0" indent="-355600" algn="l" rtl="0">
              <a:lnSpc>
                <a:spcPct val="115000"/>
              </a:lnSpc>
              <a:spcBef>
                <a:spcPts val="1000"/>
              </a:spcBef>
              <a:spcAft>
                <a:spcPts val="0"/>
              </a:spcAft>
              <a:buClr>
                <a:srgbClr val="285E89"/>
              </a:buClr>
              <a:buSzPts val="1600"/>
              <a:buChar char="●"/>
            </a:pPr>
            <a:r>
              <a:rPr lang="en-US" sz="1600">
                <a:solidFill>
                  <a:srgbClr val="285E89"/>
                </a:solidFill>
              </a:rPr>
              <a:t>Để lại các trường đại diện cho trạng thái nội tại trong lớp, nhưng đảm bảo chúng là bất biến.</a:t>
            </a:r>
            <a:endParaRPr sz="1600">
              <a:solidFill>
                <a:srgbClr val="285E89"/>
              </a:solidFill>
            </a:endParaRPr>
          </a:p>
          <a:p>
            <a:pPr marL="457200" lvl="0" indent="-355600" algn="l" rtl="0">
              <a:lnSpc>
                <a:spcPct val="115000"/>
              </a:lnSpc>
              <a:spcBef>
                <a:spcPts val="1000"/>
              </a:spcBef>
              <a:spcAft>
                <a:spcPts val="0"/>
              </a:spcAft>
              <a:buClr>
                <a:srgbClr val="285E89"/>
              </a:buClr>
              <a:buSzPts val="1600"/>
              <a:buChar char="●"/>
            </a:pPr>
            <a:r>
              <a:rPr lang="en-US" sz="1600">
                <a:solidFill>
                  <a:srgbClr val="285E89"/>
                </a:solidFill>
              </a:rPr>
              <a:t>Xem qua các phương thức sử dụng các trường của trạng thái bên ngoài. Đối với mỗi trường được sử dụng trong phương thức, giới thiệu một tham số mới và sử dụng nó thay cho trường.</a:t>
            </a:r>
            <a:endParaRPr sz="1600">
              <a:solidFill>
                <a:srgbClr val="285E89"/>
              </a:solidFill>
            </a:endParaRPr>
          </a:p>
          <a:p>
            <a:pPr marL="457200" lvl="0" indent="-355600" algn="l" rtl="0">
              <a:lnSpc>
                <a:spcPct val="115000"/>
              </a:lnSpc>
              <a:spcBef>
                <a:spcPts val="1000"/>
              </a:spcBef>
              <a:spcAft>
                <a:spcPts val="0"/>
              </a:spcAft>
              <a:buClr>
                <a:srgbClr val="285E89"/>
              </a:buClr>
              <a:buSzPts val="1600"/>
              <a:buChar char="●"/>
            </a:pPr>
            <a:r>
              <a:rPr lang="en-US" sz="1600">
                <a:solidFill>
                  <a:srgbClr val="285E89"/>
                </a:solidFill>
              </a:rPr>
              <a:t>Tạo một lớp factory để quản lý nhóm các flyweight (không bắt buộc).</a:t>
            </a:r>
            <a:endParaRPr sz="1600">
              <a:solidFill>
                <a:srgbClr val="285E89"/>
              </a:solidFill>
            </a:endParaRPr>
          </a:p>
          <a:p>
            <a:pPr marL="457200" lvl="0" indent="-355600" algn="l" rtl="0">
              <a:lnSpc>
                <a:spcPct val="115000"/>
              </a:lnSpc>
              <a:spcBef>
                <a:spcPts val="1000"/>
              </a:spcBef>
              <a:spcAft>
                <a:spcPts val="700"/>
              </a:spcAft>
              <a:buClr>
                <a:srgbClr val="285E89"/>
              </a:buClr>
              <a:buSzPts val="1600"/>
              <a:buChar char="●"/>
            </a:pPr>
            <a:r>
              <a:rPr lang="en-US" sz="1600">
                <a:solidFill>
                  <a:srgbClr val="285E89"/>
                </a:solidFill>
              </a:rPr>
              <a:t>Các client phải lưu trữ hoặc tính toán các giá trị của trạng thái bên ngoài (ngữ cảnh) để có thể gọi các phương thức của đối tượng flyweight.</a:t>
            </a:r>
            <a:endParaRPr sz="1600">
              <a:solidFill>
                <a:srgbClr val="285E89"/>
              </a:solidFill>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Google Shape;294;p18"/>
          <p:cNvSpPr txBox="1">
            <a:spLocks noGrp="1"/>
          </p:cNvSpPr>
          <p:nvPr>
            <p:ph type="title"/>
          </p:nvPr>
        </p:nvSpPr>
        <p:spPr>
          <a:xfrm>
            <a:off x="771042" y="2337119"/>
            <a:ext cx="7601915" cy="1326814"/>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600"/>
              <a:buNone/>
            </a:pPr>
            <a:r>
              <a:rPr lang="en-US"/>
              <a:t>Các mẫu liên quan</a:t>
            </a:r>
            <a:endParaRPr/>
          </a:p>
        </p:txBody>
      </p:sp>
      <p:sp>
        <p:nvSpPr>
          <p:cNvPr id="295" name="Google Shape;295;p18"/>
          <p:cNvSpPr txBox="1">
            <a:spLocks noGrp="1"/>
          </p:cNvSpPr>
          <p:nvPr>
            <p:ph type="title" idx="2"/>
          </p:nvPr>
        </p:nvSpPr>
        <p:spPr>
          <a:xfrm>
            <a:off x="3105600" y="1164675"/>
            <a:ext cx="2932800" cy="9783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6000"/>
              <a:buNone/>
            </a:pPr>
            <a:r>
              <a:rPr lang="en-US"/>
              <a:t>06</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Google Shape;300;p19"/>
          <p:cNvSpPr txBox="1">
            <a:spLocks noGrp="1"/>
          </p:cNvSpPr>
          <p:nvPr>
            <p:ph type="title"/>
          </p:nvPr>
        </p:nvSpPr>
        <p:spPr>
          <a:xfrm>
            <a:off x="540000" y="283526"/>
            <a:ext cx="8064000" cy="459565"/>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000"/>
              <a:buNone/>
            </a:pPr>
            <a:r>
              <a:rPr lang="en-US" sz="3200"/>
              <a:t>Các mẫu liên quan</a:t>
            </a:r>
            <a:endParaRPr/>
          </a:p>
        </p:txBody>
      </p:sp>
      <p:sp>
        <p:nvSpPr>
          <p:cNvPr id="301" name="Google Shape;301;p19"/>
          <p:cNvSpPr txBox="1">
            <a:spLocks noGrp="1"/>
          </p:cNvSpPr>
          <p:nvPr>
            <p:ph type="subTitle" idx="2"/>
          </p:nvPr>
        </p:nvSpPr>
        <p:spPr>
          <a:xfrm>
            <a:off x="700814" y="925976"/>
            <a:ext cx="7742372" cy="4634756"/>
          </a:xfrm>
          <a:prstGeom prst="rect">
            <a:avLst/>
          </a:prstGeom>
          <a:noFill/>
          <a:ln>
            <a:noFill/>
          </a:ln>
        </p:spPr>
        <p:txBody>
          <a:bodyPr spcFirstLastPara="1" wrap="square" lIns="91425" tIns="91425" rIns="91425" bIns="91425" anchor="t" anchorCtr="0">
            <a:noAutofit/>
          </a:bodyPr>
          <a:lstStyle/>
          <a:p>
            <a:pPr marL="457200" lvl="0" indent="-355600" algn="l" rtl="0">
              <a:lnSpc>
                <a:spcPct val="115000"/>
              </a:lnSpc>
              <a:spcBef>
                <a:spcPts val="700"/>
              </a:spcBef>
              <a:spcAft>
                <a:spcPts val="0"/>
              </a:spcAft>
              <a:buClr>
                <a:srgbClr val="285E89"/>
              </a:buClr>
              <a:buSzPts val="1600"/>
              <a:buChar char="●"/>
            </a:pPr>
            <a:r>
              <a:rPr lang="en-US" sz="1600" b="1" i="1">
                <a:solidFill>
                  <a:srgbClr val="285E89"/>
                </a:solidFill>
              </a:rPr>
              <a:t>Composite:</a:t>
            </a:r>
            <a:r>
              <a:rPr lang="en-US" sz="1600">
                <a:solidFill>
                  <a:srgbClr val="285E89"/>
                </a:solidFill>
              </a:rPr>
              <a:t> Các node lá trong design pattern Composite, nếu có “thuộc tính chung” có thể được cài đặt theo Flyweight Pattern</a:t>
            </a:r>
            <a:endParaRPr sz="1600">
              <a:solidFill>
                <a:srgbClr val="285E89"/>
              </a:solidFill>
            </a:endParaRPr>
          </a:p>
          <a:p>
            <a:pPr marL="457200" lvl="0" indent="-355600" algn="l" rtl="0">
              <a:lnSpc>
                <a:spcPct val="115000"/>
              </a:lnSpc>
              <a:spcBef>
                <a:spcPts val="1000"/>
              </a:spcBef>
              <a:spcAft>
                <a:spcPts val="0"/>
              </a:spcAft>
              <a:buClr>
                <a:srgbClr val="285E89"/>
              </a:buClr>
              <a:buSzPts val="1600"/>
              <a:buChar char="●"/>
            </a:pPr>
            <a:r>
              <a:rPr lang="en-US" sz="1600" b="1" i="1">
                <a:solidFill>
                  <a:srgbClr val="285E89"/>
                </a:solidFill>
              </a:rPr>
              <a:t>Facade:</a:t>
            </a:r>
            <a:r>
              <a:rPr lang="en-US" sz="1600">
                <a:solidFill>
                  <a:srgbClr val="285E89"/>
                </a:solidFill>
              </a:rPr>
              <a:t> Flyweight đưa ra cách xử lý đối với số lượng lớn các object nhỏ, trong khi Facade đưa ra cách xử lý đối với tạo ra một object duy nhất biểu diễn cho một hệ thống con.</a:t>
            </a:r>
            <a:endParaRPr sz="1600">
              <a:solidFill>
                <a:srgbClr val="285E89"/>
              </a:solidFill>
            </a:endParaRPr>
          </a:p>
          <a:p>
            <a:pPr marL="457200" lvl="0" indent="-355600" algn="l" rtl="0">
              <a:lnSpc>
                <a:spcPct val="115000"/>
              </a:lnSpc>
              <a:spcBef>
                <a:spcPts val="1000"/>
              </a:spcBef>
              <a:spcAft>
                <a:spcPts val="0"/>
              </a:spcAft>
              <a:buClr>
                <a:srgbClr val="285E89"/>
              </a:buClr>
              <a:buSzPts val="1600"/>
              <a:buChar char="●"/>
            </a:pPr>
            <a:r>
              <a:rPr lang="en-US" sz="1600" b="1" i="1">
                <a:solidFill>
                  <a:srgbClr val="285E89"/>
                </a:solidFill>
              </a:rPr>
              <a:t>Singleton:</a:t>
            </a:r>
            <a:r>
              <a:rPr lang="en-US" sz="1600">
                <a:solidFill>
                  <a:srgbClr val="285E89"/>
                </a:solidFill>
              </a:rPr>
              <a:t> Flyweight sẽ giống với Singleton nếu bằng cách nào đó giảm được tất cả các trạng thái được chia sẻ của các đối tượng xuống chỉ còn một đối tượng flyweight. Nhưng có hai điểm khác biệt cơ bản giữa các mẫu này:</a:t>
            </a:r>
            <a:endParaRPr sz="1600">
              <a:solidFill>
                <a:srgbClr val="285E89"/>
              </a:solidFill>
            </a:endParaRPr>
          </a:p>
          <a:p>
            <a:pPr marL="914400" lvl="1" indent="-330200" algn="l" rtl="0">
              <a:spcBef>
                <a:spcPts val="0"/>
              </a:spcBef>
              <a:spcAft>
                <a:spcPts val="0"/>
              </a:spcAft>
              <a:buClr>
                <a:srgbClr val="285E89"/>
              </a:buClr>
              <a:buSzPts val="1600"/>
              <a:buChar char="○"/>
            </a:pPr>
            <a:r>
              <a:rPr lang="en-US" sz="1600">
                <a:solidFill>
                  <a:srgbClr val="285E89"/>
                </a:solidFill>
              </a:rPr>
              <a:t>Chỉ nên có một cá thể Singleton, trong khi một lớp Flyweight có thể có nhiều cá thể với các trạng thái nội tại khác nhau.</a:t>
            </a:r>
            <a:endParaRPr sz="1600">
              <a:solidFill>
                <a:srgbClr val="285E89"/>
              </a:solidFill>
            </a:endParaRPr>
          </a:p>
          <a:p>
            <a:pPr marL="914400" lvl="1" indent="-330200" algn="l" rtl="0">
              <a:spcBef>
                <a:spcPts val="0"/>
              </a:spcBef>
              <a:spcAft>
                <a:spcPts val="0"/>
              </a:spcAft>
              <a:buClr>
                <a:srgbClr val="285E89"/>
              </a:buClr>
              <a:buSzPts val="1600"/>
              <a:buChar char="○"/>
            </a:pPr>
            <a:r>
              <a:rPr lang="en-US" sz="1600">
                <a:solidFill>
                  <a:srgbClr val="285E89"/>
                </a:solidFill>
              </a:rPr>
              <a:t>Đối tượng Singleton có thể thay đổi được. Đối tượng Flyweight là bất biến.</a:t>
            </a:r>
            <a:endParaRPr sz="1600">
              <a:solidFill>
                <a:srgbClr val="285E89"/>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6"/>
          <p:cNvSpPr txBox="1">
            <a:spLocks noGrp="1"/>
          </p:cNvSpPr>
          <p:nvPr>
            <p:ph type="title"/>
          </p:nvPr>
        </p:nvSpPr>
        <p:spPr>
          <a:xfrm>
            <a:off x="540000" y="476409"/>
            <a:ext cx="8064000" cy="459565"/>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000"/>
              <a:buNone/>
            </a:pPr>
            <a:r>
              <a:rPr lang="en-US" sz="3200" dirty="0" err="1"/>
              <a:t>Sử</a:t>
            </a:r>
            <a:r>
              <a:rPr lang="en-US" sz="3200" dirty="0"/>
              <a:t> </a:t>
            </a:r>
            <a:r>
              <a:rPr lang="en-US" sz="3200" dirty="0" err="1"/>
              <a:t>dụng</a:t>
            </a:r>
            <a:r>
              <a:rPr lang="en-US" sz="3200" dirty="0"/>
              <a:t> Facade </a:t>
            </a:r>
            <a:r>
              <a:rPr lang="en-US" sz="3200" dirty="0" err="1"/>
              <a:t>khi</a:t>
            </a:r>
            <a:r>
              <a:rPr lang="en-US" sz="3200" dirty="0"/>
              <a:t> </a:t>
            </a:r>
            <a:r>
              <a:rPr lang="en-US" sz="3200" dirty="0" err="1"/>
              <a:t>nào</a:t>
            </a:r>
            <a:r>
              <a:rPr lang="en-US" sz="3200" dirty="0"/>
              <a:t>?</a:t>
            </a:r>
            <a:endParaRPr dirty="0"/>
          </a:p>
        </p:txBody>
      </p:sp>
      <p:sp>
        <p:nvSpPr>
          <p:cNvPr id="221" name="Google Shape;221;p6"/>
          <p:cNvSpPr txBox="1">
            <a:spLocks noGrp="1"/>
          </p:cNvSpPr>
          <p:nvPr>
            <p:ph type="subTitle" idx="2"/>
          </p:nvPr>
        </p:nvSpPr>
        <p:spPr>
          <a:xfrm>
            <a:off x="700814" y="1088612"/>
            <a:ext cx="7742372" cy="3280188"/>
          </a:xfrm>
          <a:prstGeom prst="rect">
            <a:avLst/>
          </a:prstGeom>
          <a:noFill/>
          <a:ln>
            <a:noFill/>
          </a:ln>
        </p:spPr>
        <p:txBody>
          <a:bodyPr spcFirstLastPara="1" wrap="square" lIns="91425" tIns="91425" rIns="91425" bIns="91425" anchor="t" anchorCtr="0">
            <a:noAutofit/>
          </a:bodyPr>
          <a:lstStyle/>
          <a:p>
            <a:pPr marL="457200" lvl="0" indent="-342900" algn="just" rtl="0">
              <a:lnSpc>
                <a:spcPct val="100000"/>
              </a:lnSpc>
              <a:spcBef>
                <a:spcPts val="1200"/>
              </a:spcBef>
              <a:spcAft>
                <a:spcPts val="0"/>
              </a:spcAft>
              <a:buSzPts val="1400"/>
              <a:buChar char="●"/>
            </a:pPr>
            <a:r>
              <a:rPr lang="vi-VN" sz="1600" b="0" i="0" u="none" strike="noStrike" dirty="0">
                <a:solidFill>
                  <a:srgbClr val="285E89"/>
                </a:solidFill>
                <a:latin typeface="Open Sans"/>
                <a:ea typeface="Open Sans"/>
                <a:cs typeface="Open Sans"/>
                <a:sym typeface="Open Sans"/>
              </a:rPr>
              <a:t>Tạo ra một interface đơn giản cho người sử dụng hệ thống phức tạp.</a:t>
            </a:r>
          </a:p>
          <a:p>
            <a:pPr marL="457200" lvl="0" indent="-342900" algn="just" rtl="0">
              <a:lnSpc>
                <a:spcPct val="100000"/>
              </a:lnSpc>
              <a:spcBef>
                <a:spcPts val="1200"/>
              </a:spcBef>
              <a:spcAft>
                <a:spcPts val="0"/>
              </a:spcAft>
              <a:buSzPts val="1400"/>
              <a:buChar char="●"/>
            </a:pPr>
            <a:r>
              <a:rPr lang="vi-VN" sz="1600" b="0" i="0" u="none" strike="noStrike" dirty="0">
                <a:solidFill>
                  <a:srgbClr val="285E89"/>
                </a:solidFill>
                <a:latin typeface="Open Sans"/>
                <a:ea typeface="Open Sans"/>
                <a:cs typeface="Open Sans"/>
                <a:sym typeface="Open Sans"/>
              </a:rPr>
              <a:t>Tách biệt hệ thống con của người dùng và các hệ thống con khác.</a:t>
            </a:r>
          </a:p>
          <a:p>
            <a:pPr marL="457200" lvl="0" indent="-342900" algn="just" rtl="0">
              <a:lnSpc>
                <a:spcPct val="100000"/>
              </a:lnSpc>
              <a:spcBef>
                <a:spcPts val="1200"/>
              </a:spcBef>
              <a:spcAft>
                <a:spcPts val="0"/>
              </a:spcAft>
              <a:buSzPts val="1400"/>
              <a:buChar char="●"/>
            </a:pPr>
            <a:r>
              <a:rPr lang="vi-VN" sz="1600" b="0" i="0" u="none" strike="noStrike" dirty="0">
                <a:solidFill>
                  <a:srgbClr val="285E89"/>
                </a:solidFill>
                <a:latin typeface="Open Sans"/>
                <a:ea typeface="Open Sans"/>
                <a:cs typeface="Open Sans"/>
                <a:sym typeface="Open Sans"/>
              </a:rPr>
              <a:t>Phân lớp các hệ thống con.</a:t>
            </a:r>
          </a:p>
          <a:p>
            <a:pPr marL="457200" lvl="0" indent="-342900" algn="just" rtl="0">
              <a:lnSpc>
                <a:spcPct val="100000"/>
              </a:lnSpc>
              <a:spcBef>
                <a:spcPts val="1200"/>
              </a:spcBef>
              <a:spcAft>
                <a:spcPts val="0"/>
              </a:spcAft>
              <a:buSzPts val="1400"/>
              <a:buChar char="●"/>
            </a:pPr>
            <a:r>
              <a:rPr lang="vi-VN" sz="1600" b="0" i="0" u="none" strike="noStrike" dirty="0">
                <a:solidFill>
                  <a:srgbClr val="285E89"/>
                </a:solidFill>
                <a:latin typeface="Open Sans"/>
                <a:ea typeface="Open Sans"/>
                <a:cs typeface="Open Sans"/>
                <a:sym typeface="Open Sans"/>
              </a:rPr>
              <a:t>Bao bọc, che giấu tính phức tạp trong các hệ thống con đối với phía Client.</a:t>
            </a:r>
          </a:p>
        </p:txBody>
      </p:sp>
    </p:spTree>
    <p:extLst>
      <p:ext uri="{BB962C8B-B14F-4D97-AF65-F5344CB8AC3E}">
        <p14:creationId xmlns:p14="http://schemas.microsoft.com/office/powerpoint/2010/main" val="17468015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5"/>
          <p:cNvSpPr txBox="1">
            <a:spLocks noGrp="1"/>
          </p:cNvSpPr>
          <p:nvPr>
            <p:ph type="title"/>
          </p:nvPr>
        </p:nvSpPr>
        <p:spPr>
          <a:xfrm>
            <a:off x="1146572" y="2511369"/>
            <a:ext cx="6850856" cy="8223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600"/>
              <a:buNone/>
            </a:pPr>
            <a:r>
              <a:rPr lang="en-US" dirty="0"/>
              <a:t>Motivation</a:t>
            </a:r>
            <a:endParaRPr dirty="0"/>
          </a:p>
        </p:txBody>
      </p:sp>
      <p:sp>
        <p:nvSpPr>
          <p:cNvPr id="215" name="Google Shape;215;p5"/>
          <p:cNvSpPr txBox="1">
            <a:spLocks noGrp="1"/>
          </p:cNvSpPr>
          <p:nvPr>
            <p:ph type="title" idx="2"/>
          </p:nvPr>
        </p:nvSpPr>
        <p:spPr>
          <a:xfrm>
            <a:off x="3105600" y="1164675"/>
            <a:ext cx="2932800" cy="9783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6000"/>
              <a:buNone/>
            </a:pPr>
            <a:r>
              <a:rPr lang="vi-VN" dirty="0"/>
              <a:t>0</a:t>
            </a:r>
            <a:r>
              <a:rPr lang="en-US" dirty="0"/>
              <a:t>2</a:t>
            </a:r>
            <a:endParaRPr dirty="0"/>
          </a:p>
        </p:txBody>
      </p:sp>
    </p:spTree>
    <p:extLst>
      <p:ext uri="{BB962C8B-B14F-4D97-AF65-F5344CB8AC3E}">
        <p14:creationId xmlns:p14="http://schemas.microsoft.com/office/powerpoint/2010/main" val="13693143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6"/>
          <p:cNvSpPr txBox="1">
            <a:spLocks noGrp="1"/>
          </p:cNvSpPr>
          <p:nvPr>
            <p:ph type="title"/>
          </p:nvPr>
        </p:nvSpPr>
        <p:spPr>
          <a:xfrm>
            <a:off x="540000" y="476409"/>
            <a:ext cx="8064000" cy="459565"/>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000"/>
              <a:buNone/>
            </a:pPr>
            <a:r>
              <a:rPr lang="en-US" sz="3200" dirty="0" err="1"/>
              <a:t>Đặt</a:t>
            </a:r>
            <a:r>
              <a:rPr lang="en-US" sz="3200" dirty="0"/>
              <a:t> </a:t>
            </a:r>
            <a:r>
              <a:rPr lang="en-US" sz="3200" dirty="0" err="1"/>
              <a:t>vấn</a:t>
            </a:r>
            <a:r>
              <a:rPr lang="en-US" sz="3200" dirty="0"/>
              <a:t> </a:t>
            </a:r>
            <a:r>
              <a:rPr lang="en-US" sz="3200" dirty="0" err="1"/>
              <a:t>đề</a:t>
            </a:r>
            <a:endParaRPr dirty="0"/>
          </a:p>
        </p:txBody>
      </p:sp>
      <p:sp>
        <p:nvSpPr>
          <p:cNvPr id="221" name="Google Shape;221;p6"/>
          <p:cNvSpPr txBox="1">
            <a:spLocks noGrp="1"/>
          </p:cNvSpPr>
          <p:nvPr>
            <p:ph type="subTitle" idx="2"/>
          </p:nvPr>
        </p:nvSpPr>
        <p:spPr>
          <a:xfrm>
            <a:off x="700814" y="1088612"/>
            <a:ext cx="7742372" cy="1661452"/>
          </a:xfrm>
          <a:prstGeom prst="rect">
            <a:avLst/>
          </a:prstGeom>
          <a:noFill/>
          <a:ln>
            <a:noFill/>
          </a:ln>
        </p:spPr>
        <p:txBody>
          <a:bodyPr spcFirstLastPara="1" wrap="square" lIns="91425" tIns="91425" rIns="91425" bIns="91425" anchor="t" anchorCtr="0">
            <a:normAutofit lnSpcReduction="10000"/>
          </a:bodyPr>
          <a:lstStyle/>
          <a:p>
            <a:pPr marL="114300" lvl="0" indent="0" algn="just" rtl="0">
              <a:lnSpc>
                <a:spcPct val="100000"/>
              </a:lnSpc>
              <a:spcBef>
                <a:spcPts val="1200"/>
              </a:spcBef>
              <a:spcAft>
                <a:spcPts val="0"/>
              </a:spcAft>
              <a:buSzPts val="1400"/>
              <a:buNone/>
            </a:pPr>
            <a:r>
              <a:rPr lang="vi-VN" sz="1600" i="0" u="none" strike="noStrike" dirty="0">
                <a:solidFill>
                  <a:srgbClr val="285E89"/>
                </a:solidFill>
                <a:latin typeface="Open Sans"/>
                <a:ea typeface="Open Sans"/>
                <a:cs typeface="Open Sans"/>
                <a:sym typeface="Open Sans"/>
              </a:rPr>
              <a:t>Giả sử bạn đang phải code với một tập các object thuộc về các thư viện hoặc framework phức tạp. Thông thường, bạn cần khởi tạo tất cả các object, theo dõi sự phụ thuộc, thực thi các phương thức theo đúng thứ tự...</a:t>
            </a:r>
          </a:p>
          <a:p>
            <a:pPr marL="114300" lvl="0" indent="0" algn="just" rtl="0">
              <a:lnSpc>
                <a:spcPct val="100000"/>
              </a:lnSpc>
              <a:spcBef>
                <a:spcPts val="1200"/>
              </a:spcBef>
              <a:spcAft>
                <a:spcPts val="0"/>
              </a:spcAft>
              <a:buSzPts val="1400"/>
              <a:buNone/>
            </a:pPr>
            <a:r>
              <a:rPr lang="en-US" sz="1600" i="0" u="none" strike="noStrike" dirty="0">
                <a:solidFill>
                  <a:srgbClr val="285E89"/>
                </a:solidFill>
                <a:latin typeface="Open Sans"/>
                <a:ea typeface="Open Sans"/>
                <a:cs typeface="Open Sans"/>
                <a:sym typeface="Open Sans"/>
              </a:rPr>
              <a:t>-&gt;</a:t>
            </a:r>
            <a:r>
              <a:rPr lang="vi-VN" sz="1600" i="0" u="none" strike="noStrike" dirty="0">
                <a:solidFill>
                  <a:srgbClr val="285E89"/>
                </a:solidFill>
                <a:latin typeface="Open Sans"/>
                <a:ea typeface="Open Sans"/>
                <a:cs typeface="Open Sans"/>
                <a:sym typeface="Open Sans"/>
              </a:rPr>
              <a:t> Logic nghiệp vụ của các class sẽ liên kết chặt chẽ tới chi tiết thực thi của các lớp bên thứ 3, làm nó trở nên khó hiểu và khó bảo trì.</a:t>
            </a:r>
          </a:p>
        </p:txBody>
      </p:sp>
    </p:spTree>
    <p:extLst>
      <p:ext uri="{BB962C8B-B14F-4D97-AF65-F5344CB8AC3E}">
        <p14:creationId xmlns:p14="http://schemas.microsoft.com/office/powerpoint/2010/main" val="7662313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6"/>
          <p:cNvSpPr txBox="1">
            <a:spLocks noGrp="1"/>
          </p:cNvSpPr>
          <p:nvPr>
            <p:ph type="title"/>
          </p:nvPr>
        </p:nvSpPr>
        <p:spPr>
          <a:xfrm>
            <a:off x="540000" y="476409"/>
            <a:ext cx="8064000" cy="459565"/>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000"/>
              <a:buNone/>
            </a:pPr>
            <a:r>
              <a:rPr lang="en-US" sz="3200" dirty="0" err="1"/>
              <a:t>Giải</a:t>
            </a:r>
            <a:r>
              <a:rPr lang="en-US" sz="3200" dirty="0"/>
              <a:t> </a:t>
            </a:r>
            <a:r>
              <a:rPr lang="en-US" sz="3200" dirty="0" err="1"/>
              <a:t>pháp</a:t>
            </a:r>
            <a:endParaRPr dirty="0"/>
          </a:p>
        </p:txBody>
      </p:sp>
      <p:sp>
        <p:nvSpPr>
          <p:cNvPr id="3" name="Subtitle 2">
            <a:extLst>
              <a:ext uri="{FF2B5EF4-FFF2-40B4-BE49-F238E27FC236}">
                <a16:creationId xmlns:a16="http://schemas.microsoft.com/office/drawing/2014/main" id="{279C5D2A-88BE-47D2-AD59-B07208B91FB8}"/>
              </a:ext>
            </a:extLst>
          </p:cNvPr>
          <p:cNvSpPr>
            <a:spLocks noGrp="1"/>
          </p:cNvSpPr>
          <p:nvPr>
            <p:ph type="subTitle" idx="2"/>
          </p:nvPr>
        </p:nvSpPr>
        <p:spPr/>
        <p:txBody>
          <a:bodyPr/>
          <a:lstStyle/>
          <a:p>
            <a:endParaRPr lang="en-US"/>
          </a:p>
        </p:txBody>
      </p:sp>
      <p:pic>
        <p:nvPicPr>
          <p:cNvPr id="1028" name="Picture 4">
            <a:extLst>
              <a:ext uri="{FF2B5EF4-FFF2-40B4-BE49-F238E27FC236}">
                <a16:creationId xmlns:a16="http://schemas.microsoft.com/office/drawing/2014/main" id="{D5BB3252-8B1F-484C-BAD2-CC238C2B284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04975" y="1384300"/>
            <a:ext cx="5734050" cy="3314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65513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6"/>
          <p:cNvSpPr txBox="1">
            <a:spLocks noGrp="1"/>
          </p:cNvSpPr>
          <p:nvPr>
            <p:ph type="title"/>
          </p:nvPr>
        </p:nvSpPr>
        <p:spPr>
          <a:xfrm>
            <a:off x="540000" y="476409"/>
            <a:ext cx="8064000" cy="459565"/>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000"/>
              <a:buNone/>
            </a:pPr>
            <a:r>
              <a:rPr lang="en-US" sz="3200" dirty="0" err="1"/>
              <a:t>Vấn</a:t>
            </a:r>
            <a:r>
              <a:rPr lang="en-US" sz="3200" dirty="0"/>
              <a:t> </a:t>
            </a:r>
            <a:r>
              <a:rPr lang="en-US" sz="3200" dirty="0" err="1"/>
              <a:t>đề</a:t>
            </a:r>
            <a:r>
              <a:rPr lang="en-US" sz="3200" dirty="0"/>
              <a:t> </a:t>
            </a:r>
            <a:r>
              <a:rPr lang="en-US" sz="3200" dirty="0" err="1"/>
              <a:t>thực</a:t>
            </a:r>
            <a:r>
              <a:rPr lang="en-US" sz="3200" dirty="0"/>
              <a:t> </a:t>
            </a:r>
            <a:r>
              <a:rPr lang="en-US" sz="3200" dirty="0" err="1"/>
              <a:t>tế</a:t>
            </a:r>
            <a:endParaRPr dirty="0"/>
          </a:p>
        </p:txBody>
      </p:sp>
      <p:pic>
        <p:nvPicPr>
          <p:cNvPr id="2050" name="Picture 2">
            <a:extLst>
              <a:ext uri="{FF2B5EF4-FFF2-40B4-BE49-F238E27FC236}">
                <a16:creationId xmlns:a16="http://schemas.microsoft.com/office/drawing/2014/main" id="{210B1E00-7F5C-4826-B74A-19829B3860C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04975" y="1800755"/>
            <a:ext cx="5734050" cy="2219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67113207"/>
      </p:ext>
    </p:extLst>
  </p:cSld>
  <p:clrMapOvr>
    <a:masterClrMapping/>
  </p:clrMapOvr>
</p:sld>
</file>

<file path=ppt/theme/theme1.xml><?xml version="1.0" encoding="utf-8"?>
<a:theme xmlns:a="http://schemas.openxmlformats.org/drawingml/2006/main" name="Aquatic and Physical Therapy Center by Slidesgo">
  <a:themeElements>
    <a:clrScheme name="Simple Light">
      <a:dk1>
        <a:srgbClr val="1A4568"/>
      </a:dk1>
      <a:lt1>
        <a:srgbClr val="FFFFFF"/>
      </a:lt1>
      <a:dk2>
        <a:srgbClr val="285E89"/>
      </a:dk2>
      <a:lt2>
        <a:srgbClr val="80C9DD"/>
      </a:lt2>
      <a:accent1>
        <a:srgbClr val="285E89"/>
      </a:accent1>
      <a:accent2>
        <a:srgbClr val="9DCEDF"/>
      </a:accent2>
      <a:accent3>
        <a:srgbClr val="EFEFEF"/>
      </a:accent3>
      <a:accent4>
        <a:srgbClr val="66A5BB"/>
      </a:accent4>
      <a:accent5>
        <a:srgbClr val="EFEFEF"/>
      </a:accent5>
      <a:accent6>
        <a:srgbClr val="1A4568"/>
      </a:accent6>
      <a:hlink>
        <a:srgbClr val="285E8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875</TotalTime>
  <Words>1853</Words>
  <Application>Microsoft Office PowerPoint</Application>
  <PresentationFormat>On-screen Show (16:9)</PresentationFormat>
  <Paragraphs>138</Paragraphs>
  <Slides>43</Slides>
  <Notes>43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43</vt:i4>
      </vt:variant>
    </vt:vector>
  </HeadingPairs>
  <TitlesOfParts>
    <vt:vector size="47" baseType="lpstr">
      <vt:lpstr>Arial</vt:lpstr>
      <vt:lpstr>Open Sans</vt:lpstr>
      <vt:lpstr>Josefin Sans</vt:lpstr>
      <vt:lpstr>Aquatic and Physical Therapy Center by Slidesgo</vt:lpstr>
      <vt:lpstr>FACADE</vt:lpstr>
      <vt:lpstr>Nội dung</vt:lpstr>
      <vt:lpstr>Tổng quan</vt:lpstr>
      <vt:lpstr>Facade là gì?</vt:lpstr>
      <vt:lpstr>Sử dụng Facade khi nào?</vt:lpstr>
      <vt:lpstr>Motivation</vt:lpstr>
      <vt:lpstr>Đặt vấn đề</vt:lpstr>
      <vt:lpstr>Giải pháp</vt:lpstr>
      <vt:lpstr>Vấn đề thực tế</vt:lpstr>
      <vt:lpstr>Đặc điểm</vt:lpstr>
      <vt:lpstr>Cấu trúc</vt:lpstr>
      <vt:lpstr>Các thành viên</vt:lpstr>
      <vt:lpstr>Hệ quả</vt:lpstr>
      <vt:lpstr>Ưu điểm</vt:lpstr>
      <vt:lpstr>Nhược điểm</vt:lpstr>
      <vt:lpstr>Cách cài đặt, Demo</vt:lpstr>
      <vt:lpstr>Các mẫu liên quan</vt:lpstr>
      <vt:lpstr>Các mẫu liên quan</vt:lpstr>
      <vt:lpstr>FLYWEIGHT</vt:lpstr>
      <vt:lpstr>Nội dung</vt:lpstr>
      <vt:lpstr>Tổng quan</vt:lpstr>
      <vt:lpstr>Flyweight là gì?</vt:lpstr>
      <vt:lpstr>Sử dụng Facade khi nào?</vt:lpstr>
      <vt:lpstr>Motivation</vt:lpstr>
      <vt:lpstr>Đặt vấn đề</vt:lpstr>
      <vt:lpstr>Đặt vấn đề</vt:lpstr>
      <vt:lpstr>Đặt vấn đề</vt:lpstr>
      <vt:lpstr>Giải pháp</vt:lpstr>
      <vt:lpstr>Giải pháp</vt:lpstr>
      <vt:lpstr>Giải pháp</vt:lpstr>
      <vt:lpstr>Vấn đề thực tế</vt:lpstr>
      <vt:lpstr>Đặc điểm</vt:lpstr>
      <vt:lpstr>Cấu trúc</vt:lpstr>
      <vt:lpstr>Các thành viên</vt:lpstr>
      <vt:lpstr>Các thành viên</vt:lpstr>
      <vt:lpstr>Các thành viên</vt:lpstr>
      <vt:lpstr>Hệ quả</vt:lpstr>
      <vt:lpstr>Ưu điểm</vt:lpstr>
      <vt:lpstr>Nhược điểm</vt:lpstr>
      <vt:lpstr>Cách cài đặt, Demo</vt:lpstr>
      <vt:lpstr>Cách cài đặt</vt:lpstr>
      <vt:lpstr>Các mẫu liên quan</vt:lpstr>
      <vt:lpstr>Các mẫu liên quan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Figma Công cụ tuyệt vời để làm giao diện Web/App</dc:title>
  <dc:creator>Phan Xuân Quang</dc:creator>
  <cp:lastModifiedBy>Phan Xuân Quang</cp:lastModifiedBy>
  <cp:revision>21</cp:revision>
  <dcterms:modified xsi:type="dcterms:W3CDTF">2023-06-26T14:28:29Z</dcterms:modified>
</cp:coreProperties>
</file>