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Lst>
  <p:notesMasterIdLst>
    <p:notesMasterId r:id="rId13"/>
  </p:notesMasterIdLst>
  <p:sldIdLst>
    <p:sldId id="257" r:id="rId3"/>
    <p:sldId id="258" r:id="rId4"/>
    <p:sldId id="259" r:id="rId5"/>
    <p:sldId id="260" r:id="rId6"/>
    <p:sldId id="261" r:id="rId7"/>
    <p:sldId id="262" r:id="rId8"/>
    <p:sldId id="263" r:id="rId9"/>
    <p:sldId id="273" r:id="rId10"/>
    <p:sldId id="274" r:id="rId11"/>
    <p:sldId id="275"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61" d="100"/>
          <a:sy n="161" d="100"/>
        </p:scale>
        <p:origin x="232" y="1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E830AE6-6775-4F4F-9145-D0B874056AE6}" type="datetimeFigureOut">
              <a:rPr lang="en-US" smtClean="0"/>
              <a:t>6/26/2023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C237BAF-658B-4807-B6E1-F6E7F77F1524}" type="slidenum">
              <a:rPr lang="en-US" smtClean="0"/>
              <a:t>‹#›</a:t>
            </a:fld>
            <a:endParaRPr lang="en-US"/>
          </a:p>
        </p:txBody>
      </p:sp>
    </p:spTree>
    <p:extLst>
      <p:ext uri="{BB962C8B-B14F-4D97-AF65-F5344CB8AC3E}">
        <p14:creationId xmlns:p14="http://schemas.microsoft.com/office/powerpoint/2010/main" val="40489798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Slide Image Placeholder 1"/>
          <p:cNvSpPr>
            <a:spLocks noGrp="1" noRot="1" noChangeAspect="1" noTextEdit="1"/>
          </p:cNvSpPr>
          <p:nvPr>
            <p:ph type="sldImg"/>
          </p:nvPr>
        </p:nvSpPr>
        <p:spPr bwMode="auto">
          <a:noFill/>
          <a:ln>
            <a:solidFill>
              <a:srgbClr val="000000"/>
            </a:solidFill>
            <a:miter lim="800000"/>
            <a:headEnd/>
            <a:tailEnd/>
          </a:ln>
        </p:spPr>
      </p:sp>
      <p:sp>
        <p:nvSpPr>
          <p:cNvPr id="153603" name="Notes Placeholder 2"/>
          <p:cNvSpPr>
            <a:spLocks noGrp="1"/>
          </p:cNvSpPr>
          <p:nvPr>
            <p:ph type="body" idx="1"/>
          </p:nvPr>
        </p:nvSpPr>
        <p:spPr bwMode="auto">
          <a:noFill/>
        </p:spPr>
        <p:txBody>
          <a:bodyPr/>
          <a:lstStyle/>
          <a:p>
            <a:endParaRPr lang="en-US"/>
          </a:p>
        </p:txBody>
      </p:sp>
      <p:sp>
        <p:nvSpPr>
          <p:cNvPr id="153604" name="Slide Number Placeholder 3"/>
          <p:cNvSpPr>
            <a:spLocks noGrp="1"/>
          </p:cNvSpPr>
          <p:nvPr>
            <p:ph type="sldNum" sz="quarter" idx="5"/>
          </p:nvPr>
        </p:nvSpPr>
        <p:spPr bwMode="auto">
          <a:ln>
            <a:miter lim="800000"/>
            <a:headEnd/>
            <a:tailEnd/>
          </a:ln>
        </p:spPr>
        <p:txBody>
          <a:bodyPr/>
          <a:lstStyle/>
          <a:p>
            <a:pPr>
              <a:defRPr/>
            </a:pPr>
            <a:fld id="{7996A3A9-3C8F-499F-A513-C19A952A036E}" type="slidenum">
              <a:rPr lang="vi-VN" smtClean="0"/>
              <a:pPr>
                <a:defRPr/>
              </a:pPr>
              <a:t>1</a:t>
            </a:fld>
            <a:endParaRPr lang="vi-VN"/>
          </a:p>
        </p:txBody>
      </p:sp>
      <p:sp>
        <p:nvSpPr>
          <p:cNvPr id="2" name="Footer Placeholder 1"/>
          <p:cNvSpPr>
            <a:spLocks noGrp="1"/>
          </p:cNvSpPr>
          <p:nvPr>
            <p:ph type="ftr" sz="quarter" idx="10"/>
          </p:nvPr>
        </p:nvSpPr>
        <p:spPr/>
        <p:txBody>
          <a:bodyPr/>
          <a:lstStyle/>
          <a:p>
            <a:pPr>
              <a:defRPr/>
            </a:pPr>
            <a:r>
              <a:rPr lang="vi-VN"/>
              <a:t>ThS. Trần Anh Dũng</a:t>
            </a:r>
          </a:p>
        </p:txBody>
      </p:sp>
      <p:sp>
        <p:nvSpPr>
          <p:cNvPr id="3" name="Header Placeholder 2"/>
          <p:cNvSpPr>
            <a:spLocks noGrp="1"/>
          </p:cNvSpPr>
          <p:nvPr>
            <p:ph type="hdr" sz="quarter" idx="11"/>
          </p:nvPr>
        </p:nvSpPr>
        <p:spPr/>
        <p:txBody>
          <a:bodyPr/>
          <a:lstStyle/>
          <a:p>
            <a:pPr>
              <a:defRPr/>
            </a:pPr>
            <a:endParaRPr lang="vi-VN"/>
          </a:p>
        </p:txBody>
      </p:sp>
    </p:spTree>
    <p:extLst>
      <p:ext uri="{BB962C8B-B14F-4D97-AF65-F5344CB8AC3E}">
        <p14:creationId xmlns:p14="http://schemas.microsoft.com/office/powerpoint/2010/main" val="40927599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Slide Image Placeholder 1"/>
          <p:cNvSpPr>
            <a:spLocks noGrp="1" noRot="1" noChangeAspect="1" noTextEdit="1"/>
          </p:cNvSpPr>
          <p:nvPr>
            <p:ph type="sldImg"/>
          </p:nvPr>
        </p:nvSpPr>
        <p:spPr bwMode="auto">
          <a:noFill/>
          <a:ln>
            <a:solidFill>
              <a:srgbClr val="000000"/>
            </a:solidFill>
            <a:miter lim="800000"/>
            <a:headEnd/>
            <a:tailEnd/>
          </a:ln>
        </p:spPr>
      </p:sp>
      <p:sp>
        <p:nvSpPr>
          <p:cNvPr id="153603" name="Notes Placeholder 2"/>
          <p:cNvSpPr>
            <a:spLocks noGrp="1"/>
          </p:cNvSpPr>
          <p:nvPr>
            <p:ph type="body" idx="1"/>
          </p:nvPr>
        </p:nvSpPr>
        <p:spPr bwMode="auto">
          <a:noFill/>
        </p:spPr>
        <p:txBody>
          <a:bodyPr/>
          <a:lstStyle/>
          <a:p>
            <a:endParaRPr lang="en-US"/>
          </a:p>
        </p:txBody>
      </p:sp>
      <p:sp>
        <p:nvSpPr>
          <p:cNvPr id="153604" name="Slide Number Placeholder 3"/>
          <p:cNvSpPr>
            <a:spLocks noGrp="1"/>
          </p:cNvSpPr>
          <p:nvPr>
            <p:ph type="sldNum" sz="quarter" idx="5"/>
          </p:nvPr>
        </p:nvSpPr>
        <p:spPr bwMode="auto">
          <a:ln>
            <a:miter lim="800000"/>
            <a:headEnd/>
            <a:tailEnd/>
          </a:ln>
        </p:spPr>
        <p:txBody>
          <a:bodyPr/>
          <a:lstStyle/>
          <a:p>
            <a:pPr>
              <a:defRPr/>
            </a:pPr>
            <a:fld id="{7996A3A9-3C8F-499F-A513-C19A952A036E}" type="slidenum">
              <a:rPr lang="vi-VN" smtClean="0"/>
              <a:pPr>
                <a:defRPr/>
              </a:pPr>
              <a:t>10</a:t>
            </a:fld>
            <a:endParaRPr lang="vi-VN"/>
          </a:p>
        </p:txBody>
      </p:sp>
      <p:sp>
        <p:nvSpPr>
          <p:cNvPr id="2" name="Footer Placeholder 1"/>
          <p:cNvSpPr>
            <a:spLocks noGrp="1"/>
          </p:cNvSpPr>
          <p:nvPr>
            <p:ph type="ftr" sz="quarter" idx="10"/>
          </p:nvPr>
        </p:nvSpPr>
        <p:spPr/>
        <p:txBody>
          <a:bodyPr/>
          <a:lstStyle/>
          <a:p>
            <a:pPr>
              <a:defRPr/>
            </a:pPr>
            <a:r>
              <a:rPr lang="vi-VN"/>
              <a:t>ThS. Trần Anh Dũng</a:t>
            </a:r>
          </a:p>
        </p:txBody>
      </p:sp>
      <p:sp>
        <p:nvSpPr>
          <p:cNvPr id="3" name="Header Placeholder 2"/>
          <p:cNvSpPr>
            <a:spLocks noGrp="1"/>
          </p:cNvSpPr>
          <p:nvPr>
            <p:ph type="hdr" sz="quarter" idx="11"/>
          </p:nvPr>
        </p:nvSpPr>
        <p:spPr/>
        <p:txBody>
          <a:bodyPr/>
          <a:lstStyle/>
          <a:p>
            <a:pPr>
              <a:defRPr/>
            </a:pPr>
            <a:endParaRPr lang="vi-VN"/>
          </a:p>
        </p:txBody>
      </p:sp>
    </p:spTree>
    <p:extLst>
      <p:ext uri="{BB962C8B-B14F-4D97-AF65-F5344CB8AC3E}">
        <p14:creationId xmlns:p14="http://schemas.microsoft.com/office/powerpoint/2010/main" val="25376025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7577B24A-0483-4FF4-99D0-CDC145A24DC2}" type="datetimeFigureOut">
              <a:rPr lang="en-US" smtClean="0"/>
              <a:t>6/26/2023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64E00F-C82C-4B2F-B6F3-826AAF392397}" type="slidenum">
              <a:rPr lang="en-US" smtClean="0"/>
              <a:t>‹#›</a:t>
            </a:fld>
            <a:endParaRPr lang="en-US"/>
          </a:p>
        </p:txBody>
      </p:sp>
    </p:spTree>
    <p:extLst>
      <p:ext uri="{BB962C8B-B14F-4D97-AF65-F5344CB8AC3E}">
        <p14:creationId xmlns:p14="http://schemas.microsoft.com/office/powerpoint/2010/main" val="538575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577B24A-0483-4FF4-99D0-CDC145A24DC2}" type="datetimeFigureOut">
              <a:rPr lang="en-US" smtClean="0"/>
              <a:t>6/26/2023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64E00F-C82C-4B2F-B6F3-826AAF392397}" type="slidenum">
              <a:rPr lang="en-US" smtClean="0"/>
              <a:t>‹#›</a:t>
            </a:fld>
            <a:endParaRPr lang="en-US"/>
          </a:p>
        </p:txBody>
      </p:sp>
    </p:spTree>
    <p:extLst>
      <p:ext uri="{BB962C8B-B14F-4D97-AF65-F5344CB8AC3E}">
        <p14:creationId xmlns:p14="http://schemas.microsoft.com/office/powerpoint/2010/main" val="38006485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577B24A-0483-4FF4-99D0-CDC145A24DC2}" type="datetimeFigureOut">
              <a:rPr lang="en-US" smtClean="0"/>
              <a:t>6/26/2023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64E00F-C82C-4B2F-B6F3-826AAF392397}" type="slidenum">
              <a:rPr lang="en-US" smtClean="0"/>
              <a:t>‹#›</a:t>
            </a:fld>
            <a:endParaRPr lang="en-US"/>
          </a:p>
        </p:txBody>
      </p:sp>
    </p:spTree>
    <p:extLst>
      <p:ext uri="{BB962C8B-B14F-4D97-AF65-F5344CB8AC3E}">
        <p14:creationId xmlns:p14="http://schemas.microsoft.com/office/powerpoint/2010/main" val="18313806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1_Title Slide">
    <p:spTree>
      <p:nvGrpSpPr>
        <p:cNvPr id="1" name=""/>
        <p:cNvGrpSpPr/>
        <p:nvPr/>
      </p:nvGrpSpPr>
      <p:grpSpPr>
        <a:xfrm>
          <a:off x="0" y="0"/>
          <a:ext cx="0" cy="0"/>
          <a:chOff x="0" y="0"/>
          <a:chExt cx="0" cy="0"/>
        </a:xfrm>
      </p:grpSpPr>
      <p:sp>
        <p:nvSpPr>
          <p:cNvPr id="4" name="Rectangle 7" descr="Light horizontal"/>
          <p:cNvSpPr>
            <a:spLocks noChangeArrowheads="1"/>
          </p:cNvSpPr>
          <p:nvPr userDrawn="1"/>
        </p:nvSpPr>
        <p:spPr bwMode="gray">
          <a:xfrm>
            <a:off x="-12700" y="0"/>
            <a:ext cx="641351" cy="6858000"/>
          </a:xfrm>
          <a:prstGeom prst="rect">
            <a:avLst/>
          </a:prstGeom>
          <a:pattFill prst="ltHorz">
            <a:fgClr>
              <a:schemeClr val="bg2"/>
            </a:fgClr>
            <a:bgClr>
              <a:schemeClr val="bg1"/>
            </a:bgClr>
          </a:pattFill>
          <a:ln>
            <a:noFill/>
          </a:ln>
          <a:extLst>
            <a:ext uri="{91240B29-F687-4F45-9708-019B960494DF}">
              <a14:hiddenLine xmlns:a14="http://schemas.microsoft.com/office/drawing/2010/main" w="0" algn="ctr">
                <a:solidFill>
                  <a:srgbClr val="000000"/>
                </a:solidFill>
                <a:miter lim="800000"/>
                <a:headEnd/>
                <a:tailEnd/>
              </a14:hiddenLine>
            </a:ext>
          </a:extLst>
        </p:spPr>
        <p:txBody>
          <a:bodyPr wrap="none" anchor="ctr"/>
          <a:lstStyle/>
          <a:p>
            <a:endParaRPr lang="en-US" sz="1800"/>
          </a:p>
        </p:txBody>
      </p:sp>
      <p:sp>
        <p:nvSpPr>
          <p:cNvPr id="6" name="Rectangle 106"/>
          <p:cNvSpPr>
            <a:spLocks noChangeArrowheads="1"/>
          </p:cNvSpPr>
          <p:nvPr userDrawn="1"/>
        </p:nvSpPr>
        <p:spPr bwMode="gray">
          <a:xfrm>
            <a:off x="0" y="2590800"/>
            <a:ext cx="12192000" cy="1524000"/>
          </a:xfrm>
          <a:prstGeom prst="rect">
            <a:avLst/>
          </a:prstGeom>
          <a:solidFill>
            <a:srgbClr val="CC3300"/>
          </a:solidFill>
          <a:ln>
            <a:noFill/>
          </a:ln>
        </p:spPr>
        <p:txBody>
          <a:bodyPr wrap="none" anchor="ctr"/>
          <a:lstStyle/>
          <a:p>
            <a:pPr lvl="0" algn="l"/>
            <a:endParaRPr lang="en-US" sz="1000">
              <a:solidFill>
                <a:schemeClr val="tx1"/>
              </a:solidFill>
              <a:latin typeface="Arial" charset="0"/>
              <a:ea typeface="ＭＳ Ｐゴシック" charset="-128"/>
            </a:endParaRPr>
          </a:p>
        </p:txBody>
      </p:sp>
    </p:spTree>
    <p:extLst>
      <p:ext uri="{BB962C8B-B14F-4D97-AF65-F5344CB8AC3E}">
        <p14:creationId xmlns:p14="http://schemas.microsoft.com/office/powerpoint/2010/main" val="17379004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4" name="Rectangle 7" descr="Light horizontal"/>
          <p:cNvSpPr>
            <a:spLocks noChangeArrowheads="1"/>
          </p:cNvSpPr>
          <p:nvPr userDrawn="1"/>
        </p:nvSpPr>
        <p:spPr bwMode="gray">
          <a:xfrm>
            <a:off x="-12700" y="0"/>
            <a:ext cx="641351" cy="6858000"/>
          </a:xfrm>
          <a:prstGeom prst="rect">
            <a:avLst/>
          </a:prstGeom>
          <a:pattFill prst="ltHorz">
            <a:fgClr>
              <a:schemeClr val="bg2"/>
            </a:fgClr>
            <a:bgClr>
              <a:schemeClr val="bg1"/>
            </a:bgClr>
          </a:pattFill>
          <a:ln>
            <a:noFill/>
          </a:ln>
          <a:extLst>
            <a:ext uri="{91240B29-F687-4F45-9708-019B960494DF}">
              <a14:hiddenLine xmlns:a14="http://schemas.microsoft.com/office/drawing/2010/main" w="0" algn="ctr">
                <a:solidFill>
                  <a:srgbClr val="000000"/>
                </a:solidFill>
                <a:miter lim="800000"/>
                <a:headEnd/>
                <a:tailEnd/>
              </a14:hiddenLine>
            </a:ext>
          </a:extLst>
        </p:spPr>
        <p:txBody>
          <a:bodyPr wrap="none" anchor="ctr"/>
          <a:lstStyle/>
          <a:p>
            <a:endParaRPr lang="en-US" sz="1800"/>
          </a:p>
        </p:txBody>
      </p:sp>
      <p:sp>
        <p:nvSpPr>
          <p:cNvPr id="6" name="Rectangle 106"/>
          <p:cNvSpPr>
            <a:spLocks noChangeArrowheads="1"/>
          </p:cNvSpPr>
          <p:nvPr userDrawn="1"/>
        </p:nvSpPr>
        <p:spPr bwMode="gray">
          <a:xfrm>
            <a:off x="0" y="2590800"/>
            <a:ext cx="12192000" cy="1524000"/>
          </a:xfrm>
          <a:prstGeom prst="rect">
            <a:avLst/>
          </a:prstGeom>
          <a:solidFill>
            <a:srgbClr val="CC3300"/>
          </a:solidFill>
          <a:ln>
            <a:noFill/>
          </a:ln>
        </p:spPr>
        <p:txBody>
          <a:bodyPr wrap="none" anchor="ctr"/>
          <a:lstStyle/>
          <a:p>
            <a:pPr lvl="0" algn="l"/>
            <a:endParaRPr lang="en-US" sz="1000">
              <a:solidFill>
                <a:schemeClr val="tx1"/>
              </a:solidFill>
              <a:latin typeface="Arial" charset="0"/>
              <a:ea typeface="ＭＳ Ｐゴシック" charset="-128"/>
            </a:endParaRPr>
          </a:p>
        </p:txBody>
      </p:sp>
    </p:spTree>
    <p:extLst>
      <p:ext uri="{BB962C8B-B14F-4D97-AF65-F5344CB8AC3E}">
        <p14:creationId xmlns:p14="http://schemas.microsoft.com/office/powerpoint/2010/main" val="502418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152400"/>
            <a:ext cx="11582400" cy="6858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711200" y="1112837"/>
            <a:ext cx="11277600" cy="55165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945245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5139130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966303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19293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Tree>
    <p:extLst>
      <p:ext uri="{BB962C8B-B14F-4D97-AF65-F5344CB8AC3E}">
        <p14:creationId xmlns:p14="http://schemas.microsoft.com/office/powerpoint/2010/main" val="391236954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2389717" y="5367338"/>
            <a:ext cx="73152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6585935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577B24A-0483-4FF4-99D0-CDC145A24DC2}" type="datetimeFigureOut">
              <a:rPr lang="en-US" smtClean="0"/>
              <a:t>6/26/2023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64E00F-C82C-4B2F-B6F3-826AAF392397}" type="slidenum">
              <a:rPr lang="en-US" smtClean="0"/>
              <a:t>‹#›</a:t>
            </a:fld>
            <a:endParaRPr lang="en-US"/>
          </a:p>
        </p:txBody>
      </p:sp>
    </p:spTree>
    <p:extLst>
      <p:ext uri="{BB962C8B-B14F-4D97-AF65-F5344CB8AC3E}">
        <p14:creationId xmlns:p14="http://schemas.microsoft.com/office/powerpoint/2010/main" val="27391356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609600" y="1600201"/>
            <a:ext cx="10972800" cy="45259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748893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5434524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937685" y="133350"/>
            <a:ext cx="10949516" cy="857250"/>
          </a:xfrm>
          <a:prstGeom prst="rect">
            <a:avLst/>
          </a:prstGeom>
        </p:spPr>
        <p:txBody>
          <a:bodyPr/>
          <a:lstStyle/>
          <a:p>
            <a:r>
              <a:rPr lang="en-US"/>
              <a:t>Click to edit Master title style</a:t>
            </a:r>
            <a:endParaRPr lang="vi-VN"/>
          </a:p>
        </p:txBody>
      </p:sp>
      <p:sp>
        <p:nvSpPr>
          <p:cNvPr id="3" name="Table Placeholder 2"/>
          <p:cNvSpPr>
            <a:spLocks noGrp="1"/>
          </p:cNvSpPr>
          <p:nvPr>
            <p:ph type="tbl" idx="1"/>
          </p:nvPr>
        </p:nvSpPr>
        <p:spPr>
          <a:xfrm>
            <a:off x="239184" y="1282700"/>
            <a:ext cx="11724216" cy="5422900"/>
          </a:xfrm>
          <a:prstGeom prst="rect">
            <a:avLst/>
          </a:prstGeom>
        </p:spPr>
        <p:txBody>
          <a:bodyPr rtlCol="0">
            <a:normAutofit/>
          </a:bodyPr>
          <a:lstStyle/>
          <a:p>
            <a:pPr lvl="0"/>
            <a:r>
              <a:rPr lang="en-US" noProof="0"/>
              <a:t>Click icon to add table</a:t>
            </a:r>
            <a:endParaRPr lang="vi-VN" noProof="0"/>
          </a:p>
        </p:txBody>
      </p:sp>
      <p:sp>
        <p:nvSpPr>
          <p:cNvPr id="4" name="Slide Number Placeholder 3"/>
          <p:cNvSpPr>
            <a:spLocks noGrp="1"/>
          </p:cNvSpPr>
          <p:nvPr>
            <p:ph type="sldNum" sz="quarter" idx="10"/>
          </p:nvPr>
        </p:nvSpPr>
        <p:spPr>
          <a:xfrm>
            <a:off x="9084734" y="6477000"/>
            <a:ext cx="2874433" cy="304800"/>
          </a:xfrm>
          <a:prstGeom prst="rect">
            <a:avLst/>
          </a:prstGeom>
        </p:spPr>
        <p:txBody>
          <a:bodyPr vert="horz" wrap="square" lIns="91440" tIns="45720" rIns="91440" bIns="45720" numCol="1" anchor="t" anchorCtr="0" compatLnSpc="1">
            <a:prstTxWarp prst="textNoShape">
              <a:avLst/>
            </a:prstTxWarp>
          </a:bodyPr>
          <a:lstStyle>
            <a:lvl1pPr algn="l">
              <a:defRPr b="0">
                <a:latin typeface="Arial" charset="0"/>
                <a:ea typeface="+mn-ea"/>
                <a:cs typeface="Arial" charset="0"/>
              </a:defRPr>
            </a:lvl1pPr>
          </a:lstStyle>
          <a:p>
            <a:pPr>
              <a:defRPr/>
            </a:pPr>
            <a:fld id="{6AC59416-96EF-435B-903D-B6A112214318}" type="slidenum">
              <a:rPr lang="en-US"/>
              <a:pPr>
                <a:defRPr/>
              </a:pPr>
              <a:t>‹#›</a:t>
            </a:fld>
            <a:endParaRPr lang="en-US"/>
          </a:p>
        </p:txBody>
      </p:sp>
    </p:spTree>
    <p:extLst>
      <p:ext uri="{BB962C8B-B14F-4D97-AF65-F5344CB8AC3E}">
        <p14:creationId xmlns:p14="http://schemas.microsoft.com/office/powerpoint/2010/main" val="1823096989"/>
      </p:ext>
    </p:extLst>
  </p:cSld>
  <p:clrMapOvr>
    <a:masterClrMapping/>
  </p:clrMapOvr>
  <p:transition spd="med"/>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9827303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577B24A-0483-4FF4-99D0-CDC145A24DC2}" type="datetimeFigureOut">
              <a:rPr lang="en-US" smtClean="0"/>
              <a:t>6/26/2023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64E00F-C82C-4B2F-B6F3-826AAF392397}" type="slidenum">
              <a:rPr lang="en-US" smtClean="0"/>
              <a:t>‹#›</a:t>
            </a:fld>
            <a:endParaRPr lang="en-US"/>
          </a:p>
        </p:txBody>
      </p:sp>
    </p:spTree>
    <p:extLst>
      <p:ext uri="{BB962C8B-B14F-4D97-AF65-F5344CB8AC3E}">
        <p14:creationId xmlns:p14="http://schemas.microsoft.com/office/powerpoint/2010/main" val="5576016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577B24A-0483-4FF4-99D0-CDC145A24DC2}" type="datetimeFigureOut">
              <a:rPr lang="en-US" smtClean="0"/>
              <a:t>6/26/2023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64E00F-C82C-4B2F-B6F3-826AAF392397}" type="slidenum">
              <a:rPr lang="en-US" smtClean="0"/>
              <a:t>‹#›</a:t>
            </a:fld>
            <a:endParaRPr lang="en-US"/>
          </a:p>
        </p:txBody>
      </p:sp>
    </p:spTree>
    <p:extLst>
      <p:ext uri="{BB962C8B-B14F-4D97-AF65-F5344CB8AC3E}">
        <p14:creationId xmlns:p14="http://schemas.microsoft.com/office/powerpoint/2010/main" val="7884818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577B24A-0483-4FF4-99D0-CDC145A24DC2}" type="datetimeFigureOut">
              <a:rPr lang="en-US" smtClean="0"/>
              <a:t>6/26/2023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A64E00F-C82C-4B2F-B6F3-826AAF392397}" type="slidenum">
              <a:rPr lang="en-US" smtClean="0"/>
              <a:t>‹#›</a:t>
            </a:fld>
            <a:endParaRPr lang="en-US"/>
          </a:p>
        </p:txBody>
      </p:sp>
    </p:spTree>
    <p:extLst>
      <p:ext uri="{BB962C8B-B14F-4D97-AF65-F5344CB8AC3E}">
        <p14:creationId xmlns:p14="http://schemas.microsoft.com/office/powerpoint/2010/main" val="22932776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577B24A-0483-4FF4-99D0-CDC145A24DC2}" type="datetimeFigureOut">
              <a:rPr lang="en-US" smtClean="0"/>
              <a:t>6/26/2023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A64E00F-C82C-4B2F-B6F3-826AAF392397}" type="slidenum">
              <a:rPr lang="en-US" smtClean="0"/>
              <a:t>‹#›</a:t>
            </a:fld>
            <a:endParaRPr lang="en-US"/>
          </a:p>
        </p:txBody>
      </p:sp>
    </p:spTree>
    <p:extLst>
      <p:ext uri="{BB962C8B-B14F-4D97-AF65-F5344CB8AC3E}">
        <p14:creationId xmlns:p14="http://schemas.microsoft.com/office/powerpoint/2010/main" val="10951570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577B24A-0483-4FF4-99D0-CDC145A24DC2}" type="datetimeFigureOut">
              <a:rPr lang="en-US" smtClean="0"/>
              <a:t>6/26/2023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A64E00F-C82C-4B2F-B6F3-826AAF392397}" type="slidenum">
              <a:rPr lang="en-US" smtClean="0"/>
              <a:t>‹#›</a:t>
            </a:fld>
            <a:endParaRPr lang="en-US"/>
          </a:p>
        </p:txBody>
      </p:sp>
    </p:spTree>
    <p:extLst>
      <p:ext uri="{BB962C8B-B14F-4D97-AF65-F5344CB8AC3E}">
        <p14:creationId xmlns:p14="http://schemas.microsoft.com/office/powerpoint/2010/main" val="36997412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577B24A-0483-4FF4-99D0-CDC145A24DC2}" type="datetimeFigureOut">
              <a:rPr lang="en-US" smtClean="0"/>
              <a:t>6/26/2023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64E00F-C82C-4B2F-B6F3-826AAF392397}" type="slidenum">
              <a:rPr lang="en-US" smtClean="0"/>
              <a:t>‹#›</a:t>
            </a:fld>
            <a:endParaRPr lang="en-US"/>
          </a:p>
        </p:txBody>
      </p:sp>
    </p:spTree>
    <p:extLst>
      <p:ext uri="{BB962C8B-B14F-4D97-AF65-F5344CB8AC3E}">
        <p14:creationId xmlns:p14="http://schemas.microsoft.com/office/powerpoint/2010/main" val="32873004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577B24A-0483-4FF4-99D0-CDC145A24DC2}" type="datetimeFigureOut">
              <a:rPr lang="en-US" smtClean="0"/>
              <a:t>6/26/2023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64E00F-C82C-4B2F-B6F3-826AAF392397}" type="slidenum">
              <a:rPr lang="en-US" smtClean="0"/>
              <a:t>‹#›</a:t>
            </a:fld>
            <a:endParaRPr lang="en-US"/>
          </a:p>
        </p:txBody>
      </p:sp>
    </p:spTree>
    <p:extLst>
      <p:ext uri="{BB962C8B-B14F-4D97-AF65-F5344CB8AC3E}">
        <p14:creationId xmlns:p14="http://schemas.microsoft.com/office/powerpoint/2010/main" val="25993331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577B24A-0483-4FF4-99D0-CDC145A24DC2}" type="datetimeFigureOut">
              <a:rPr lang="en-US" smtClean="0"/>
              <a:t>6/26/2023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A64E00F-C82C-4B2F-B6F3-826AAF392397}" type="slidenum">
              <a:rPr lang="en-US" smtClean="0"/>
              <a:t>‹#›</a:t>
            </a:fld>
            <a:endParaRPr lang="en-US"/>
          </a:p>
        </p:txBody>
      </p:sp>
    </p:spTree>
    <p:extLst>
      <p:ext uri="{BB962C8B-B14F-4D97-AF65-F5344CB8AC3E}">
        <p14:creationId xmlns:p14="http://schemas.microsoft.com/office/powerpoint/2010/main" val="31233091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 name="Rectangle 106"/>
          <p:cNvSpPr>
            <a:spLocks noChangeArrowheads="1"/>
          </p:cNvSpPr>
          <p:nvPr userDrawn="1"/>
        </p:nvSpPr>
        <p:spPr bwMode="gray">
          <a:xfrm>
            <a:off x="656167" y="190500"/>
            <a:ext cx="11518900" cy="647700"/>
          </a:xfrm>
          <a:prstGeom prst="rect">
            <a:avLst/>
          </a:prstGeom>
          <a:solidFill>
            <a:srgbClr val="CC3300"/>
          </a:solidFill>
          <a:ln>
            <a:noFill/>
          </a:ln>
        </p:spPr>
        <p:txBody>
          <a:bodyPr wrap="none" anchor="ctr"/>
          <a:lstStyle/>
          <a:p>
            <a:pPr lvl="0" algn="l"/>
            <a:endParaRPr lang="en-US" sz="1000">
              <a:solidFill>
                <a:schemeClr val="tx1"/>
              </a:solidFill>
              <a:latin typeface="Arial" charset="0"/>
            </a:endParaRPr>
          </a:p>
        </p:txBody>
      </p:sp>
      <p:sp>
        <p:nvSpPr>
          <p:cNvPr id="4" name="Rectangle 7" descr="Light horizontal"/>
          <p:cNvSpPr>
            <a:spLocks noChangeArrowheads="1"/>
          </p:cNvSpPr>
          <p:nvPr userDrawn="1"/>
        </p:nvSpPr>
        <p:spPr bwMode="gray">
          <a:xfrm>
            <a:off x="-12700" y="0"/>
            <a:ext cx="641351" cy="6858000"/>
          </a:xfrm>
          <a:prstGeom prst="rect">
            <a:avLst/>
          </a:prstGeom>
          <a:pattFill prst="ltHorz">
            <a:fgClr>
              <a:schemeClr val="bg2"/>
            </a:fgClr>
            <a:bgClr>
              <a:schemeClr val="bg1"/>
            </a:bgClr>
          </a:pattFill>
          <a:ln>
            <a:noFill/>
          </a:ln>
          <a:extLst>
            <a:ext uri="{91240B29-F687-4F45-9708-019B960494DF}">
              <a14:hiddenLine xmlns:a14="http://schemas.microsoft.com/office/drawing/2010/main" w="0" algn="ctr">
                <a:solidFill>
                  <a:srgbClr val="000000"/>
                </a:solidFill>
                <a:miter lim="800000"/>
                <a:headEnd/>
                <a:tailEnd/>
              </a14:hiddenLine>
            </a:ext>
          </a:extLst>
        </p:spPr>
        <p:txBody>
          <a:bodyPr wrap="none" anchor="ctr"/>
          <a:lstStyle/>
          <a:p>
            <a:endParaRPr lang="en-US" sz="1800"/>
          </a:p>
        </p:txBody>
      </p:sp>
    </p:spTree>
    <p:extLst>
      <p:ext uri="{BB962C8B-B14F-4D97-AF65-F5344CB8AC3E}">
        <p14:creationId xmlns:p14="http://schemas.microsoft.com/office/powerpoint/2010/main" val="3074964905"/>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hdr="0" ftr="0" dt="0"/>
  <p:txStyles>
    <p:titleStyle>
      <a:lvl1pPr algn="ctr" rtl="0" eaLnBrk="1" fontAlgn="base" hangingPunct="1">
        <a:spcBef>
          <a:spcPct val="0"/>
        </a:spcBef>
        <a:spcAft>
          <a:spcPct val="0"/>
        </a:spcAft>
        <a:defRPr sz="4400">
          <a:solidFill>
            <a:schemeClr val="tx2"/>
          </a:solidFill>
          <a:latin typeface="+mj-lt"/>
          <a:ea typeface="ＭＳ Ｐゴシック" charset="-128"/>
          <a:cs typeface="+mj-cs"/>
        </a:defRPr>
      </a:lvl1pPr>
      <a:lvl2pPr algn="ctr" rtl="0" eaLnBrk="1" fontAlgn="base" hangingPunct="1">
        <a:spcBef>
          <a:spcPct val="0"/>
        </a:spcBef>
        <a:spcAft>
          <a:spcPct val="0"/>
        </a:spcAft>
        <a:defRPr sz="4400">
          <a:solidFill>
            <a:schemeClr val="tx2"/>
          </a:solidFill>
          <a:latin typeface="Arial" pitchFamily="34" charset="0"/>
          <a:ea typeface="ＭＳ Ｐゴシック" charset="-128"/>
        </a:defRPr>
      </a:lvl2pPr>
      <a:lvl3pPr algn="ctr" rtl="0" eaLnBrk="1" fontAlgn="base" hangingPunct="1">
        <a:spcBef>
          <a:spcPct val="0"/>
        </a:spcBef>
        <a:spcAft>
          <a:spcPct val="0"/>
        </a:spcAft>
        <a:defRPr sz="4400">
          <a:solidFill>
            <a:schemeClr val="tx2"/>
          </a:solidFill>
          <a:latin typeface="Arial" pitchFamily="34" charset="0"/>
          <a:ea typeface="ＭＳ Ｐゴシック" charset="-128"/>
        </a:defRPr>
      </a:lvl3pPr>
      <a:lvl4pPr algn="ctr" rtl="0" eaLnBrk="1" fontAlgn="base" hangingPunct="1">
        <a:spcBef>
          <a:spcPct val="0"/>
        </a:spcBef>
        <a:spcAft>
          <a:spcPct val="0"/>
        </a:spcAft>
        <a:defRPr sz="4400">
          <a:solidFill>
            <a:schemeClr val="tx2"/>
          </a:solidFill>
          <a:latin typeface="Arial" pitchFamily="34" charset="0"/>
          <a:ea typeface="ＭＳ Ｐゴシック" charset="-128"/>
        </a:defRPr>
      </a:lvl4pPr>
      <a:lvl5pPr algn="ctr" rtl="0" eaLnBrk="1" fontAlgn="base" hangingPunct="1">
        <a:spcBef>
          <a:spcPct val="0"/>
        </a:spcBef>
        <a:spcAft>
          <a:spcPct val="0"/>
        </a:spcAft>
        <a:defRPr sz="4400">
          <a:solidFill>
            <a:schemeClr val="tx2"/>
          </a:solidFill>
          <a:latin typeface="Arial" pitchFamily="34" charset="0"/>
          <a:ea typeface="ＭＳ Ｐゴシック" charset="-128"/>
        </a:defRPr>
      </a:lvl5pPr>
      <a:lvl6pPr marL="457200" algn="ctr" rtl="0" eaLnBrk="1" fontAlgn="base" hangingPunct="1">
        <a:spcBef>
          <a:spcPct val="0"/>
        </a:spcBef>
        <a:spcAft>
          <a:spcPct val="0"/>
        </a:spcAft>
        <a:defRPr sz="4400">
          <a:solidFill>
            <a:schemeClr val="tx2"/>
          </a:solidFill>
          <a:latin typeface="Arial" pitchFamily="34" charset="0"/>
        </a:defRPr>
      </a:lvl6pPr>
      <a:lvl7pPr marL="914400" algn="ctr" rtl="0" eaLnBrk="1" fontAlgn="base" hangingPunct="1">
        <a:spcBef>
          <a:spcPct val="0"/>
        </a:spcBef>
        <a:spcAft>
          <a:spcPct val="0"/>
        </a:spcAft>
        <a:defRPr sz="4400">
          <a:solidFill>
            <a:schemeClr val="tx2"/>
          </a:solidFill>
          <a:latin typeface="Arial" pitchFamily="34" charset="0"/>
        </a:defRPr>
      </a:lvl7pPr>
      <a:lvl8pPr marL="1371600" algn="ctr" rtl="0" eaLnBrk="1" fontAlgn="base" hangingPunct="1">
        <a:spcBef>
          <a:spcPct val="0"/>
        </a:spcBef>
        <a:spcAft>
          <a:spcPct val="0"/>
        </a:spcAft>
        <a:defRPr sz="4400">
          <a:solidFill>
            <a:schemeClr val="tx2"/>
          </a:solidFill>
          <a:latin typeface="Arial" pitchFamily="34" charset="0"/>
        </a:defRPr>
      </a:lvl8pPr>
      <a:lvl9pPr marL="1828800" algn="ctr" rtl="0" eaLnBrk="1" fontAlgn="base" hangingPunct="1">
        <a:spcBef>
          <a:spcPct val="0"/>
        </a:spcBef>
        <a:spcAft>
          <a:spcPct val="0"/>
        </a:spcAft>
        <a:defRPr sz="4400">
          <a:solidFill>
            <a:schemeClr val="tx2"/>
          </a:solidFill>
          <a:latin typeface="Arial" pitchFamily="34"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ＭＳ Ｐゴシック" charset="-128"/>
          <a:cs typeface="+mn-cs"/>
        </a:defRPr>
      </a:lvl1pPr>
      <a:lvl2pPr marL="742950" indent="-285750" algn="l" rtl="0" eaLnBrk="1" fontAlgn="base" hangingPunct="1">
        <a:spcBef>
          <a:spcPct val="20000"/>
        </a:spcBef>
        <a:spcAft>
          <a:spcPct val="0"/>
        </a:spcAft>
        <a:buChar char="–"/>
        <a:defRPr sz="2800">
          <a:solidFill>
            <a:schemeClr val="tx1"/>
          </a:solidFill>
          <a:latin typeface="+mn-lt"/>
          <a:ea typeface="ＭＳ Ｐゴシック" charset="-128"/>
        </a:defRPr>
      </a:lvl2pPr>
      <a:lvl3pPr marL="1143000" indent="-228600" algn="l" rtl="0" eaLnBrk="1" fontAlgn="base" hangingPunct="1">
        <a:spcBef>
          <a:spcPct val="20000"/>
        </a:spcBef>
        <a:spcAft>
          <a:spcPct val="0"/>
        </a:spcAft>
        <a:buChar char="•"/>
        <a:defRPr sz="2400">
          <a:solidFill>
            <a:schemeClr val="tx1"/>
          </a:solidFill>
          <a:latin typeface="+mn-lt"/>
          <a:ea typeface="ＭＳ Ｐゴシック" charset="-128"/>
        </a:defRPr>
      </a:lvl3pPr>
      <a:lvl4pPr marL="1600200" indent="-228600" algn="l" rtl="0" eaLnBrk="1" fontAlgn="base" hangingPunct="1">
        <a:spcBef>
          <a:spcPct val="20000"/>
        </a:spcBef>
        <a:spcAft>
          <a:spcPct val="0"/>
        </a:spcAft>
        <a:buChar char="–"/>
        <a:defRPr sz="2000">
          <a:solidFill>
            <a:schemeClr val="tx1"/>
          </a:solidFill>
          <a:latin typeface="+mn-lt"/>
          <a:ea typeface="ＭＳ Ｐゴシック" charset="-128"/>
        </a:defRPr>
      </a:lvl4pPr>
      <a:lvl5pPr marL="2057400" indent="-228600" algn="l" rtl="0" eaLnBrk="1" fontAlgn="base" hangingPunct="1">
        <a:spcBef>
          <a:spcPct val="20000"/>
        </a:spcBef>
        <a:spcAft>
          <a:spcPct val="0"/>
        </a:spcAft>
        <a:buChar char="»"/>
        <a:defRPr sz="2000">
          <a:solidFill>
            <a:schemeClr val="tx1"/>
          </a:solidFill>
          <a:latin typeface="+mn-lt"/>
          <a:ea typeface="ＭＳ Ｐゴシック" charset="-128"/>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hyperlink" Target="https://gpcoder.com/4200-cac-nguyen-ly-thiet-ke-huong-doi-tuong/#Open-Closed_principle_OCP" TargetMode="Externa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ctrTitle" idx="4294967295"/>
          </p:nvPr>
        </p:nvSpPr>
        <p:spPr bwMode="auto">
          <a:xfrm>
            <a:off x="1341912" y="2590800"/>
            <a:ext cx="9297333" cy="1524000"/>
          </a:xfrm>
          <a:prstGeom prst="rect">
            <a:avLst/>
          </a:prstGeom>
          <a:ln>
            <a:miter lim="800000"/>
            <a:headEnd/>
            <a:tailEnd/>
          </a:ln>
        </p:spPr>
        <p:txBody>
          <a:bodyPr vert="horz" wrap="square" lIns="91440" tIns="45720" rIns="91440" bIns="45720" numCol="1" rtlCol="0" anchor="ctr" anchorCtr="0" compatLnSpc="1">
            <a:prstTxWarp prst="textNoShape">
              <a:avLst/>
            </a:prstTxWarp>
            <a:normAutofit/>
          </a:bodyPr>
          <a:lstStyle/>
          <a:p>
            <a:pPr algn="ctr">
              <a:defRPr/>
            </a:pPr>
            <a:r>
              <a:rPr lang="nl-NL" sz="5500" b="1" dirty="0">
                <a:solidFill>
                  <a:schemeClr val="bg1"/>
                </a:solidFill>
                <a:effectLst>
                  <a:outerShdw blurRad="38100" dist="38100" dir="2700000" algn="tl">
                    <a:srgbClr val="C0C0C0"/>
                  </a:outerShdw>
                </a:effectLst>
                <a:latin typeface="+mn-lt"/>
                <a:ea typeface="ＭＳ Ｐゴシック"/>
                <a:cs typeface="Tahoma"/>
              </a:rPr>
              <a:t>Observer</a:t>
            </a:r>
            <a:endParaRPr lang="vi-VN" sz="5500" b="1" dirty="0">
              <a:solidFill>
                <a:schemeClr val="bg1"/>
              </a:solidFill>
              <a:effectLst>
                <a:outerShdw blurRad="38100" dist="38100" dir="2700000" algn="tl">
                  <a:srgbClr val="C0C0C0"/>
                </a:outerShdw>
              </a:effectLst>
              <a:latin typeface="+mn-lt"/>
              <a:ea typeface="ＭＳ Ｐゴシック"/>
              <a:cs typeface="Tahoma"/>
            </a:endParaRPr>
          </a:p>
        </p:txBody>
      </p:sp>
    </p:spTree>
    <p:extLst>
      <p:ext uri="{BB962C8B-B14F-4D97-AF65-F5344CB8AC3E}">
        <p14:creationId xmlns:p14="http://schemas.microsoft.com/office/powerpoint/2010/main" val="33708291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098"/>
                                        </p:tgtEl>
                                        <p:attrNameLst>
                                          <p:attrName>style.visibility</p:attrName>
                                        </p:attrNameLst>
                                      </p:cBhvr>
                                      <p:to>
                                        <p:strVal val="visible"/>
                                      </p:to>
                                    </p:set>
                                    <p:animEffect transition="in" filter="fade">
                                      <p:cBhvr>
                                        <p:cTn id="7" dur="1000"/>
                                        <p:tgtEl>
                                          <p:spTgt spid="4098"/>
                                        </p:tgtEl>
                                      </p:cBhvr>
                                    </p:animEffect>
                                    <p:anim calcmode="lin" valueType="num">
                                      <p:cBhvr>
                                        <p:cTn id="8" dur="1000" fill="hold"/>
                                        <p:tgtEl>
                                          <p:spTgt spid="4098"/>
                                        </p:tgtEl>
                                        <p:attrNameLst>
                                          <p:attrName>ppt_x</p:attrName>
                                        </p:attrNameLst>
                                      </p:cBhvr>
                                      <p:tavLst>
                                        <p:tav tm="0">
                                          <p:val>
                                            <p:strVal val="#ppt_x"/>
                                          </p:val>
                                        </p:tav>
                                        <p:tav tm="100000">
                                          <p:val>
                                            <p:strVal val="#ppt_x"/>
                                          </p:val>
                                        </p:tav>
                                      </p:tavLst>
                                    </p:anim>
                                    <p:anim calcmode="lin" valueType="num">
                                      <p:cBhvr>
                                        <p:cTn id="9" dur="1000" fill="hold"/>
                                        <p:tgtEl>
                                          <p:spTgt spid="409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8"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F55FC8-D126-2352-F3BC-3487F7BFD208}"/>
              </a:ext>
            </a:extLst>
          </p:cNvPr>
          <p:cNvSpPr txBox="1">
            <a:spLocks/>
          </p:cNvSpPr>
          <p:nvPr/>
        </p:nvSpPr>
        <p:spPr bwMode="auto">
          <a:xfrm>
            <a:off x="1341912" y="2590800"/>
            <a:ext cx="9297333" cy="1524000"/>
          </a:xfrm>
          <a:prstGeom prst="rect">
            <a:avLst/>
          </a:prstGeom>
          <a:ln>
            <a:miter lim="800000"/>
            <a:headEnd/>
            <a:tailEnd/>
          </a:ln>
        </p:spPr>
        <p:txBody>
          <a:bodyPr vert="horz" wrap="square" lIns="91440" tIns="45720" rIns="91440" bIns="45720" numCol="1" rtlCol="0" anchor="ctr" anchorCtr="0" compatLnSpc="1">
            <a:prstTxWarp prst="textNoShape">
              <a:avLst/>
            </a:prstTxWarp>
            <a:normAutofit/>
          </a:bodyPr>
          <a:lstStyle>
            <a:lvl1pPr algn="ctr" rtl="0" eaLnBrk="1" fontAlgn="base" hangingPunct="1">
              <a:spcBef>
                <a:spcPct val="0"/>
              </a:spcBef>
              <a:spcAft>
                <a:spcPct val="0"/>
              </a:spcAft>
              <a:defRPr sz="4400">
                <a:solidFill>
                  <a:schemeClr val="tx2"/>
                </a:solidFill>
                <a:latin typeface="+mj-lt"/>
                <a:ea typeface="ＭＳ Ｐゴシック" charset="-128"/>
                <a:cs typeface="+mj-cs"/>
              </a:defRPr>
            </a:lvl1pPr>
            <a:lvl2pPr algn="ctr" rtl="0" eaLnBrk="1" fontAlgn="base" hangingPunct="1">
              <a:spcBef>
                <a:spcPct val="0"/>
              </a:spcBef>
              <a:spcAft>
                <a:spcPct val="0"/>
              </a:spcAft>
              <a:defRPr sz="4400">
                <a:solidFill>
                  <a:schemeClr val="tx2"/>
                </a:solidFill>
                <a:latin typeface="Arial" pitchFamily="34" charset="0"/>
                <a:ea typeface="ＭＳ Ｐゴシック" charset="-128"/>
              </a:defRPr>
            </a:lvl2pPr>
            <a:lvl3pPr algn="ctr" rtl="0" eaLnBrk="1" fontAlgn="base" hangingPunct="1">
              <a:spcBef>
                <a:spcPct val="0"/>
              </a:spcBef>
              <a:spcAft>
                <a:spcPct val="0"/>
              </a:spcAft>
              <a:defRPr sz="4400">
                <a:solidFill>
                  <a:schemeClr val="tx2"/>
                </a:solidFill>
                <a:latin typeface="Arial" pitchFamily="34" charset="0"/>
                <a:ea typeface="ＭＳ Ｐゴシック" charset="-128"/>
              </a:defRPr>
            </a:lvl3pPr>
            <a:lvl4pPr algn="ctr" rtl="0" eaLnBrk="1" fontAlgn="base" hangingPunct="1">
              <a:spcBef>
                <a:spcPct val="0"/>
              </a:spcBef>
              <a:spcAft>
                <a:spcPct val="0"/>
              </a:spcAft>
              <a:defRPr sz="4400">
                <a:solidFill>
                  <a:schemeClr val="tx2"/>
                </a:solidFill>
                <a:latin typeface="Arial" pitchFamily="34" charset="0"/>
                <a:ea typeface="ＭＳ Ｐゴシック" charset="-128"/>
              </a:defRPr>
            </a:lvl4pPr>
            <a:lvl5pPr algn="ctr" rtl="0" eaLnBrk="1" fontAlgn="base" hangingPunct="1">
              <a:spcBef>
                <a:spcPct val="0"/>
              </a:spcBef>
              <a:spcAft>
                <a:spcPct val="0"/>
              </a:spcAft>
              <a:defRPr sz="4400">
                <a:solidFill>
                  <a:schemeClr val="tx2"/>
                </a:solidFill>
                <a:latin typeface="Arial" pitchFamily="34" charset="0"/>
                <a:ea typeface="ＭＳ Ｐゴシック" charset="-128"/>
              </a:defRPr>
            </a:lvl5pPr>
            <a:lvl6pPr marL="457200" algn="ctr" rtl="0" eaLnBrk="1" fontAlgn="base" hangingPunct="1">
              <a:spcBef>
                <a:spcPct val="0"/>
              </a:spcBef>
              <a:spcAft>
                <a:spcPct val="0"/>
              </a:spcAft>
              <a:defRPr sz="4400">
                <a:solidFill>
                  <a:schemeClr val="tx2"/>
                </a:solidFill>
                <a:latin typeface="Arial" pitchFamily="34" charset="0"/>
              </a:defRPr>
            </a:lvl6pPr>
            <a:lvl7pPr marL="914400" algn="ctr" rtl="0" eaLnBrk="1" fontAlgn="base" hangingPunct="1">
              <a:spcBef>
                <a:spcPct val="0"/>
              </a:spcBef>
              <a:spcAft>
                <a:spcPct val="0"/>
              </a:spcAft>
              <a:defRPr sz="4400">
                <a:solidFill>
                  <a:schemeClr val="tx2"/>
                </a:solidFill>
                <a:latin typeface="Arial" pitchFamily="34" charset="0"/>
              </a:defRPr>
            </a:lvl7pPr>
            <a:lvl8pPr marL="1371600" algn="ctr" rtl="0" eaLnBrk="1" fontAlgn="base" hangingPunct="1">
              <a:spcBef>
                <a:spcPct val="0"/>
              </a:spcBef>
              <a:spcAft>
                <a:spcPct val="0"/>
              </a:spcAft>
              <a:defRPr sz="4400">
                <a:solidFill>
                  <a:schemeClr val="tx2"/>
                </a:solidFill>
                <a:latin typeface="Arial" pitchFamily="34" charset="0"/>
              </a:defRPr>
            </a:lvl8pPr>
            <a:lvl9pPr marL="1828800" algn="ctr" rtl="0" eaLnBrk="1" fontAlgn="base" hangingPunct="1">
              <a:spcBef>
                <a:spcPct val="0"/>
              </a:spcBef>
              <a:spcAft>
                <a:spcPct val="0"/>
              </a:spcAft>
              <a:defRPr sz="4400">
                <a:solidFill>
                  <a:schemeClr val="tx2"/>
                </a:solidFill>
                <a:latin typeface="Arial" pitchFamily="34" charset="0"/>
              </a:defRPr>
            </a:lvl9pPr>
          </a:lstStyle>
          <a:p>
            <a:pPr>
              <a:defRPr/>
            </a:pPr>
            <a:r>
              <a:rPr lang="nl-NL" sz="5500" b="1" kern="0" dirty="0">
                <a:solidFill>
                  <a:srgbClr val="FFFF00"/>
                </a:solidFill>
                <a:effectLst>
                  <a:outerShdw blurRad="38100" dist="38100" dir="2700000" algn="tl">
                    <a:srgbClr val="C0C0C0"/>
                  </a:outerShdw>
                </a:effectLst>
                <a:latin typeface="+mn-lt"/>
                <a:ea typeface="ＭＳ Ｐゴシック"/>
                <a:cs typeface="Tahoma"/>
              </a:rPr>
              <a:t>CODE MINH HỌA</a:t>
            </a:r>
            <a:endParaRPr lang="vi-VN" sz="5500" b="1" kern="0" dirty="0">
              <a:solidFill>
                <a:srgbClr val="FFFF00"/>
              </a:solidFill>
              <a:effectLst>
                <a:outerShdw blurRad="38100" dist="38100" dir="2700000" algn="tl">
                  <a:srgbClr val="C0C0C0"/>
                </a:outerShdw>
              </a:effectLst>
              <a:latin typeface="+mn-lt"/>
              <a:ea typeface="ＭＳ Ｐゴシック"/>
              <a:cs typeface="Tahoma"/>
            </a:endParaRPr>
          </a:p>
        </p:txBody>
      </p:sp>
    </p:spTree>
    <p:extLst>
      <p:ext uri="{BB962C8B-B14F-4D97-AF65-F5344CB8AC3E}">
        <p14:creationId xmlns:p14="http://schemas.microsoft.com/office/powerpoint/2010/main" val="25420340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bwMode="auto">
          <a:xfrm>
            <a:off x="1981201" y="152400"/>
            <a:ext cx="8686799" cy="685800"/>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sz="4000" b="1">
                <a:solidFill>
                  <a:schemeClr val="tx1"/>
                </a:solidFill>
                <a:cs typeface="Tahoma" charset="0"/>
              </a:rPr>
              <a:t>Nội dung</a:t>
            </a:r>
          </a:p>
        </p:txBody>
      </p:sp>
      <p:sp>
        <p:nvSpPr>
          <p:cNvPr id="9219" name="Rectangle 3"/>
          <p:cNvSpPr>
            <a:spLocks noGrp="1" noChangeArrowheads="1"/>
          </p:cNvSpPr>
          <p:nvPr>
            <p:ph idx="1"/>
          </p:nvPr>
        </p:nvSpPr>
        <p:spPr bwMode="auto">
          <a:xfrm>
            <a:off x="2057400" y="1066800"/>
            <a:ext cx="8458200" cy="5638800"/>
          </a:xfrm>
          <a:noFill/>
          <a:ln>
            <a:miter lim="800000"/>
            <a:headEnd/>
            <a:tailEnd/>
          </a:ln>
        </p:spPr>
        <p:txBody>
          <a:bodyPr vert="horz" wrap="square" lIns="91440" tIns="45720" rIns="91440" bIns="45720" numCol="1" anchor="t" anchorCtr="0" compatLnSpc="1">
            <a:prstTxWarp prst="textNoShape">
              <a:avLst/>
            </a:prstTxWarp>
          </a:bodyPr>
          <a:lstStyle/>
          <a:p>
            <a:pPr marL="457200" indent="-457200" algn="just">
              <a:lnSpc>
                <a:spcPct val="120000"/>
              </a:lnSpc>
              <a:spcBef>
                <a:spcPts val="300"/>
              </a:spcBef>
              <a:spcAft>
                <a:spcPts val="300"/>
              </a:spcAft>
              <a:buFont typeface="+mj-lt"/>
              <a:buAutoNum type="arabicPeriod"/>
            </a:pPr>
            <a:r>
              <a:rPr lang="en-US" sz="2400" dirty="0" err="1">
                <a:latin typeface="+mj-lt"/>
                <a:cs typeface="Tahoma" charset="0"/>
              </a:rPr>
              <a:t>Tổng</a:t>
            </a:r>
            <a:r>
              <a:rPr lang="en-US" sz="2400" dirty="0">
                <a:latin typeface="+mj-lt"/>
                <a:cs typeface="Tahoma" charset="0"/>
              </a:rPr>
              <a:t> </a:t>
            </a:r>
            <a:r>
              <a:rPr lang="en-US" sz="2400" dirty="0" err="1">
                <a:latin typeface="+mj-lt"/>
                <a:cs typeface="Tahoma" charset="0"/>
              </a:rPr>
              <a:t>quan</a:t>
            </a:r>
            <a:endParaRPr lang="en-US" sz="2400" dirty="0">
              <a:latin typeface="+mj-lt"/>
              <a:cs typeface="Tahoma" charset="0"/>
            </a:endParaRPr>
          </a:p>
          <a:p>
            <a:pPr lvl="1" algn="just">
              <a:spcBef>
                <a:spcPts val="300"/>
              </a:spcBef>
              <a:spcAft>
                <a:spcPts val="300"/>
              </a:spcAft>
              <a:buFont typeface="Wingdings" panose="05000000000000000000" pitchFamily="2" charset="2"/>
              <a:buChar char="q"/>
            </a:pPr>
            <a:r>
              <a:rPr lang="en-US" sz="2000" dirty="0" err="1">
                <a:latin typeface="+mj-lt"/>
                <a:ea typeface="ＭＳ Ｐゴシック"/>
                <a:cs typeface="Tahoma"/>
              </a:rPr>
              <a:t>Tên</a:t>
            </a:r>
            <a:r>
              <a:rPr lang="en-US" sz="2000" dirty="0">
                <a:latin typeface="+mj-lt"/>
                <a:ea typeface="ＭＳ Ｐゴシック"/>
                <a:cs typeface="Tahoma"/>
              </a:rPr>
              <a:t> </a:t>
            </a:r>
            <a:endParaRPr lang="en-US" sz="2000" dirty="0">
              <a:latin typeface="+mj-lt"/>
              <a:cs typeface="Tahoma" charset="0"/>
            </a:endParaRPr>
          </a:p>
          <a:p>
            <a:pPr lvl="1" algn="just">
              <a:spcBef>
                <a:spcPts val="300"/>
              </a:spcBef>
              <a:spcAft>
                <a:spcPts val="300"/>
              </a:spcAft>
              <a:buFont typeface="Wingdings" panose="05000000000000000000" pitchFamily="2" charset="2"/>
              <a:buChar char="q"/>
            </a:pPr>
            <a:r>
              <a:rPr lang="en-US" sz="2000" dirty="0">
                <a:latin typeface="+mj-lt"/>
                <a:ea typeface="ＭＳ Ｐゴシック"/>
                <a:cs typeface="Tahoma"/>
              </a:rPr>
              <a:t>Mô </a:t>
            </a:r>
            <a:r>
              <a:rPr lang="en-US" sz="2000" dirty="0" err="1">
                <a:latin typeface="+mj-lt"/>
                <a:ea typeface="ＭＳ Ｐゴシック"/>
                <a:cs typeface="Tahoma"/>
              </a:rPr>
              <a:t>tả</a:t>
            </a:r>
            <a:r>
              <a:rPr lang="en-US" sz="2000" dirty="0">
                <a:latin typeface="+mj-lt"/>
                <a:ea typeface="ＭＳ Ｐゴシック"/>
                <a:cs typeface="Tahoma"/>
              </a:rPr>
              <a:t> </a:t>
            </a:r>
            <a:r>
              <a:rPr lang="en-US" sz="2000" dirty="0" err="1">
                <a:latin typeface="+mj-lt"/>
                <a:ea typeface="ＭＳ Ｐゴシック"/>
                <a:cs typeface="Tahoma"/>
              </a:rPr>
              <a:t>ngắn</a:t>
            </a:r>
            <a:r>
              <a:rPr lang="en-US" sz="2000" dirty="0">
                <a:latin typeface="+mj-lt"/>
                <a:ea typeface="ＭＳ Ｐゴシック"/>
                <a:cs typeface="Tahoma"/>
              </a:rPr>
              <a:t> </a:t>
            </a:r>
            <a:r>
              <a:rPr lang="en-US" sz="2000" dirty="0" err="1">
                <a:latin typeface="+mj-lt"/>
                <a:ea typeface="ＭＳ Ｐゴシック"/>
                <a:cs typeface="Tahoma"/>
              </a:rPr>
              <a:t>về</a:t>
            </a:r>
            <a:r>
              <a:rPr lang="en-US" sz="2000" dirty="0">
                <a:latin typeface="+mj-lt"/>
                <a:ea typeface="ＭＳ Ｐゴシック"/>
                <a:cs typeface="Tahoma"/>
              </a:rPr>
              <a:t> </a:t>
            </a:r>
            <a:r>
              <a:rPr lang="en-US" sz="2000" dirty="0" err="1">
                <a:latin typeface="+mj-lt"/>
                <a:ea typeface="ＭＳ Ｐゴシック"/>
                <a:cs typeface="Tahoma"/>
              </a:rPr>
              <a:t>mẫu</a:t>
            </a:r>
            <a:endParaRPr lang="en-US" sz="2000" dirty="0">
              <a:latin typeface="+mj-lt"/>
              <a:ea typeface="ＭＳ Ｐゴシック"/>
              <a:cs typeface="Tahoma"/>
            </a:endParaRPr>
          </a:p>
          <a:p>
            <a:pPr lvl="1" algn="just">
              <a:spcBef>
                <a:spcPts val="300"/>
              </a:spcBef>
              <a:spcAft>
                <a:spcPts val="300"/>
              </a:spcAft>
              <a:buFont typeface="Wingdings" panose="05000000000000000000" pitchFamily="2" charset="2"/>
              <a:buChar char="q"/>
            </a:pPr>
            <a:r>
              <a:rPr lang="en-US" sz="2000" dirty="0" err="1">
                <a:latin typeface="+mj-lt"/>
                <a:cs typeface="Tahoma" charset="0"/>
              </a:rPr>
              <a:t>Phân</a:t>
            </a:r>
            <a:r>
              <a:rPr lang="en-US" sz="2000" dirty="0">
                <a:latin typeface="+mj-lt"/>
                <a:cs typeface="Tahoma" charset="0"/>
              </a:rPr>
              <a:t> </a:t>
            </a:r>
            <a:r>
              <a:rPr lang="en-US" sz="2000" dirty="0" err="1">
                <a:latin typeface="+mj-lt"/>
                <a:cs typeface="Tahoma" charset="0"/>
              </a:rPr>
              <a:t>loại</a:t>
            </a:r>
            <a:endParaRPr lang="en-US" sz="2000" dirty="0">
              <a:latin typeface="+mj-lt"/>
              <a:cs typeface="Tahoma" charset="0"/>
            </a:endParaRPr>
          </a:p>
          <a:p>
            <a:pPr marL="457200" indent="-457200" algn="just">
              <a:lnSpc>
                <a:spcPct val="120000"/>
              </a:lnSpc>
              <a:spcBef>
                <a:spcPts val="300"/>
              </a:spcBef>
              <a:spcAft>
                <a:spcPts val="300"/>
              </a:spcAft>
              <a:buFont typeface="+mj-lt"/>
              <a:buAutoNum type="arabicPeriod"/>
            </a:pPr>
            <a:r>
              <a:rPr lang="en-US" sz="2400" dirty="0" err="1">
                <a:cs typeface="Tahoma" charset="0"/>
              </a:rPr>
              <a:t>Ngữ</a:t>
            </a:r>
            <a:r>
              <a:rPr lang="en-US" sz="2400" dirty="0">
                <a:cs typeface="Tahoma" charset="0"/>
              </a:rPr>
              <a:t> </a:t>
            </a:r>
            <a:r>
              <a:rPr lang="en-US" sz="2400" dirty="0" err="1">
                <a:cs typeface="Tahoma" charset="0"/>
              </a:rPr>
              <a:t>cảnh</a:t>
            </a:r>
            <a:r>
              <a:rPr lang="en-US" sz="2400" dirty="0">
                <a:cs typeface="Tahoma" charset="0"/>
              </a:rPr>
              <a:t>/</a:t>
            </a:r>
            <a:r>
              <a:rPr lang="en-US" sz="2400" dirty="0" err="1">
                <a:cs typeface="Tahoma" charset="0"/>
              </a:rPr>
              <a:t>trường</a:t>
            </a:r>
            <a:r>
              <a:rPr lang="en-US" sz="2400" dirty="0">
                <a:cs typeface="Tahoma" charset="0"/>
              </a:rPr>
              <a:t> </a:t>
            </a:r>
            <a:r>
              <a:rPr lang="en-US" sz="2400" dirty="0" err="1">
                <a:cs typeface="Tahoma" charset="0"/>
              </a:rPr>
              <a:t>hợp</a:t>
            </a:r>
            <a:r>
              <a:rPr lang="en-US" sz="2400" dirty="0">
                <a:cs typeface="Tahoma" charset="0"/>
              </a:rPr>
              <a:t> </a:t>
            </a:r>
            <a:r>
              <a:rPr lang="en-US" sz="2400" dirty="0" err="1">
                <a:cs typeface="Tahoma" charset="0"/>
              </a:rPr>
              <a:t>sử</a:t>
            </a:r>
            <a:r>
              <a:rPr lang="en-US" sz="2400" dirty="0">
                <a:cs typeface="Tahoma" charset="0"/>
              </a:rPr>
              <a:t> </a:t>
            </a:r>
            <a:r>
              <a:rPr lang="en-US" sz="2400" dirty="0" err="1">
                <a:cs typeface="Tahoma" charset="0"/>
              </a:rPr>
              <a:t>dụng</a:t>
            </a:r>
            <a:endParaRPr lang="en-US" sz="2400" dirty="0">
              <a:cs typeface="Tahoma" charset="0"/>
            </a:endParaRPr>
          </a:p>
          <a:p>
            <a:pPr marL="457200" indent="-457200" algn="just">
              <a:spcBef>
                <a:spcPts val="300"/>
              </a:spcBef>
              <a:spcAft>
                <a:spcPts val="300"/>
              </a:spcAft>
              <a:buFont typeface="+mj-lt"/>
              <a:buAutoNum type="arabicPeriod"/>
            </a:pPr>
            <a:r>
              <a:rPr lang="en-US" sz="2400" dirty="0" err="1">
                <a:latin typeface="+mj-lt"/>
                <a:cs typeface="Tahoma" charset="0"/>
              </a:rPr>
              <a:t>Cấu</a:t>
            </a:r>
            <a:r>
              <a:rPr lang="en-US" sz="2400" dirty="0">
                <a:latin typeface="+mj-lt"/>
                <a:cs typeface="Tahoma" charset="0"/>
              </a:rPr>
              <a:t> </a:t>
            </a:r>
            <a:r>
              <a:rPr lang="en-US" sz="2400" dirty="0" err="1">
                <a:latin typeface="+mj-lt"/>
                <a:cs typeface="Tahoma" charset="0"/>
              </a:rPr>
              <a:t>trúc</a:t>
            </a:r>
            <a:r>
              <a:rPr lang="en-US" sz="2400" dirty="0">
                <a:latin typeface="+mj-lt"/>
                <a:cs typeface="Tahoma" charset="0"/>
              </a:rPr>
              <a:t> </a:t>
            </a:r>
            <a:r>
              <a:rPr lang="en-US" sz="2400" dirty="0" err="1">
                <a:latin typeface="+mj-lt"/>
                <a:cs typeface="Tahoma" charset="0"/>
              </a:rPr>
              <a:t>mẫu</a:t>
            </a:r>
            <a:r>
              <a:rPr lang="en-US" sz="2400" dirty="0">
                <a:latin typeface="+mj-lt"/>
                <a:cs typeface="Tahoma" charset="0"/>
              </a:rPr>
              <a:t> </a:t>
            </a:r>
            <a:r>
              <a:rPr lang="en-US" sz="2400" dirty="0" err="1">
                <a:latin typeface="+mj-lt"/>
                <a:cs typeface="Tahoma" charset="0"/>
              </a:rPr>
              <a:t>và</a:t>
            </a:r>
            <a:r>
              <a:rPr lang="en-US" sz="2400" dirty="0">
                <a:latin typeface="+mj-lt"/>
                <a:cs typeface="Tahoma" charset="0"/>
              </a:rPr>
              <a:t> </a:t>
            </a:r>
            <a:r>
              <a:rPr lang="en-US" sz="2400" dirty="0" err="1">
                <a:latin typeface="+mj-lt"/>
                <a:cs typeface="Tahoma" charset="0"/>
              </a:rPr>
              <a:t>mô</a:t>
            </a:r>
            <a:r>
              <a:rPr lang="en-US" sz="2400" dirty="0">
                <a:latin typeface="+mj-lt"/>
                <a:cs typeface="Tahoma" charset="0"/>
              </a:rPr>
              <a:t> </a:t>
            </a:r>
            <a:r>
              <a:rPr lang="en-US" sz="2400" dirty="0" err="1">
                <a:latin typeface="+mj-lt"/>
                <a:cs typeface="Tahoma" charset="0"/>
              </a:rPr>
              <a:t>tả</a:t>
            </a:r>
            <a:r>
              <a:rPr lang="en-US" sz="2400" dirty="0">
                <a:latin typeface="+mj-lt"/>
                <a:cs typeface="Tahoma" charset="0"/>
              </a:rPr>
              <a:t> + </a:t>
            </a:r>
            <a:r>
              <a:rPr lang="en-US" sz="2400" dirty="0" err="1">
                <a:latin typeface="+mj-lt"/>
                <a:cs typeface="Tahoma" charset="0"/>
              </a:rPr>
              <a:t>ví</a:t>
            </a:r>
            <a:r>
              <a:rPr lang="en-US" sz="2400" dirty="0">
                <a:latin typeface="+mj-lt"/>
                <a:cs typeface="Tahoma" charset="0"/>
              </a:rPr>
              <a:t> </a:t>
            </a:r>
            <a:r>
              <a:rPr lang="en-US" sz="2400" dirty="0" err="1">
                <a:latin typeface="+mj-lt"/>
                <a:cs typeface="Tahoma" charset="0"/>
              </a:rPr>
              <a:t>dụ</a:t>
            </a:r>
            <a:r>
              <a:rPr lang="en-US" sz="2400" dirty="0">
                <a:latin typeface="+mj-lt"/>
                <a:cs typeface="Tahoma" charset="0"/>
              </a:rPr>
              <a:t> </a:t>
            </a:r>
            <a:r>
              <a:rPr lang="en-US" sz="2400" dirty="0" err="1">
                <a:latin typeface="+mj-lt"/>
                <a:cs typeface="Tahoma" charset="0"/>
              </a:rPr>
              <a:t>minh</a:t>
            </a:r>
            <a:r>
              <a:rPr lang="en-US" sz="2400" dirty="0">
                <a:latin typeface="+mj-lt"/>
                <a:cs typeface="Tahoma" charset="0"/>
              </a:rPr>
              <a:t> </a:t>
            </a:r>
            <a:r>
              <a:rPr lang="en-US" sz="2400" dirty="0" err="1">
                <a:latin typeface="+mj-lt"/>
                <a:cs typeface="Tahoma" charset="0"/>
              </a:rPr>
              <a:t>họa</a:t>
            </a:r>
            <a:endParaRPr lang="en-US" sz="2400" dirty="0">
              <a:latin typeface="+mj-lt"/>
              <a:cs typeface="Tahoma" charset="0"/>
            </a:endParaRPr>
          </a:p>
          <a:p>
            <a:pPr marL="457200" indent="-457200" algn="just">
              <a:spcBef>
                <a:spcPts val="300"/>
              </a:spcBef>
              <a:spcAft>
                <a:spcPts val="300"/>
              </a:spcAft>
              <a:buFont typeface="+mj-lt"/>
              <a:buAutoNum type="arabicPeriod"/>
            </a:pPr>
            <a:r>
              <a:rPr lang="en-US" sz="2400" dirty="0">
                <a:latin typeface="+mj-lt"/>
                <a:ea typeface="ＭＳ Ｐゴシック"/>
                <a:cs typeface="Tahoma"/>
              </a:rPr>
              <a:t>Các </a:t>
            </a:r>
            <a:r>
              <a:rPr lang="en-US" sz="2400" dirty="0" err="1">
                <a:latin typeface="+mj-lt"/>
                <a:ea typeface="ＭＳ Ｐゴシック"/>
                <a:cs typeface="Tahoma"/>
              </a:rPr>
              <a:t>bước</a:t>
            </a:r>
            <a:r>
              <a:rPr lang="en-US" sz="2400" dirty="0">
                <a:latin typeface="+mj-lt"/>
                <a:ea typeface="ＭＳ Ｐゴシック"/>
                <a:cs typeface="Tahoma"/>
              </a:rPr>
              <a:t> </a:t>
            </a:r>
            <a:r>
              <a:rPr lang="en-US" sz="2400" dirty="0" err="1">
                <a:latin typeface="+mj-lt"/>
                <a:ea typeface="ＭＳ Ｐゴシック"/>
                <a:cs typeface="Tahoma"/>
              </a:rPr>
              <a:t>hiện</a:t>
            </a:r>
            <a:r>
              <a:rPr lang="en-US" sz="2400" dirty="0">
                <a:latin typeface="+mj-lt"/>
                <a:ea typeface="ＭＳ Ｐゴシック"/>
                <a:cs typeface="Tahoma"/>
              </a:rPr>
              <a:t> </a:t>
            </a:r>
            <a:r>
              <a:rPr lang="en-US" sz="2400" dirty="0" err="1">
                <a:latin typeface="+mj-lt"/>
                <a:ea typeface="ＭＳ Ｐゴシック"/>
                <a:cs typeface="Tahoma"/>
              </a:rPr>
              <a:t>thực</a:t>
            </a:r>
            <a:r>
              <a:rPr lang="en-US" sz="2400" dirty="0">
                <a:latin typeface="+mj-lt"/>
                <a:ea typeface="ＭＳ Ｐゴシック"/>
                <a:cs typeface="Tahoma"/>
              </a:rPr>
              <a:t> </a:t>
            </a:r>
            <a:r>
              <a:rPr lang="en-US" sz="2400" dirty="0" err="1">
                <a:latin typeface="+mj-lt"/>
                <a:ea typeface="ＭＳ Ｐゴシック"/>
                <a:cs typeface="Tahoma"/>
              </a:rPr>
              <a:t>mẫu</a:t>
            </a:r>
            <a:r>
              <a:rPr lang="en-US" sz="2400" dirty="0">
                <a:latin typeface="+mj-lt"/>
                <a:ea typeface="ＭＳ Ｐゴシック"/>
                <a:cs typeface="Tahoma"/>
              </a:rPr>
              <a:t> + code </a:t>
            </a:r>
            <a:r>
              <a:rPr lang="en-US" sz="2400" dirty="0" err="1">
                <a:latin typeface="+mj-lt"/>
                <a:ea typeface="ＭＳ Ｐゴシック"/>
                <a:cs typeface="Tahoma"/>
              </a:rPr>
              <a:t>minh</a:t>
            </a:r>
            <a:r>
              <a:rPr lang="en-US" sz="2400" dirty="0">
                <a:latin typeface="+mj-lt"/>
                <a:ea typeface="ＭＳ Ｐゴシック"/>
                <a:cs typeface="Tahoma"/>
              </a:rPr>
              <a:t> </a:t>
            </a:r>
            <a:r>
              <a:rPr lang="en-US" sz="2400" dirty="0" err="1">
                <a:latin typeface="+mj-lt"/>
                <a:ea typeface="ＭＳ Ｐゴシック"/>
                <a:cs typeface="Tahoma"/>
              </a:rPr>
              <a:t>họa</a:t>
            </a:r>
            <a:r>
              <a:rPr lang="en-US" sz="2400" dirty="0">
                <a:latin typeface="+mj-lt"/>
                <a:ea typeface="ＭＳ Ｐゴシック"/>
                <a:cs typeface="Tahoma"/>
              </a:rPr>
              <a:t> </a:t>
            </a:r>
            <a:r>
              <a:rPr lang="en-US" sz="2400" dirty="0" err="1">
                <a:latin typeface="+mj-lt"/>
                <a:ea typeface="ＭＳ Ｐゴシック"/>
                <a:cs typeface="Tahoma"/>
              </a:rPr>
              <a:t>cho</a:t>
            </a:r>
            <a:r>
              <a:rPr lang="en-US" sz="2400" dirty="0">
                <a:latin typeface="+mj-lt"/>
                <a:ea typeface="ＭＳ Ｐゴシック"/>
                <a:cs typeface="Tahoma"/>
              </a:rPr>
              <a:t> </a:t>
            </a:r>
            <a:r>
              <a:rPr lang="en-US" sz="2400" dirty="0" err="1">
                <a:latin typeface="+mj-lt"/>
                <a:ea typeface="ＭＳ Ｐゴシック"/>
                <a:cs typeface="Tahoma"/>
              </a:rPr>
              <a:t>ví</a:t>
            </a:r>
            <a:r>
              <a:rPr lang="en-US" sz="2400" dirty="0">
                <a:latin typeface="+mj-lt"/>
                <a:ea typeface="ＭＳ Ｐゴシック"/>
                <a:cs typeface="Tahoma"/>
              </a:rPr>
              <a:t> </a:t>
            </a:r>
            <a:r>
              <a:rPr lang="en-US" sz="2400" dirty="0" err="1">
                <a:latin typeface="+mj-lt"/>
                <a:ea typeface="ＭＳ Ｐゴシック"/>
                <a:cs typeface="Tahoma"/>
              </a:rPr>
              <a:t>dụ</a:t>
            </a:r>
            <a:r>
              <a:rPr lang="en-US" sz="2400" dirty="0">
                <a:latin typeface="+mj-lt"/>
                <a:ea typeface="ＭＳ Ｐゴシック"/>
                <a:cs typeface="Tahoma"/>
              </a:rPr>
              <a:t> </a:t>
            </a:r>
            <a:r>
              <a:rPr lang="en-US" sz="2400" dirty="0" err="1">
                <a:latin typeface="+mj-lt"/>
                <a:ea typeface="ＭＳ Ｐゴシック"/>
                <a:cs typeface="Tahoma"/>
              </a:rPr>
              <a:t>trên</a:t>
            </a:r>
            <a:endParaRPr lang="en-US" sz="2400" dirty="0">
              <a:latin typeface="+mj-lt"/>
              <a:ea typeface="ＭＳ Ｐゴシック"/>
              <a:cs typeface="Tahoma"/>
            </a:endParaRPr>
          </a:p>
          <a:p>
            <a:pPr marL="457200" indent="-457200" algn="just">
              <a:spcBef>
                <a:spcPts val="300"/>
              </a:spcBef>
              <a:spcAft>
                <a:spcPts val="300"/>
              </a:spcAft>
              <a:buFont typeface="+mj-lt"/>
              <a:buAutoNum type="arabicPeriod"/>
            </a:pPr>
            <a:r>
              <a:rPr lang="en-US" sz="2400" dirty="0" err="1">
                <a:latin typeface="+mj-lt"/>
                <a:cs typeface="Tahoma" charset="0"/>
              </a:rPr>
              <a:t>Ưu</a:t>
            </a:r>
            <a:r>
              <a:rPr lang="en-US" sz="2400" dirty="0">
                <a:latin typeface="+mj-lt"/>
                <a:cs typeface="Tahoma" charset="0"/>
              </a:rPr>
              <a:t> </a:t>
            </a:r>
            <a:r>
              <a:rPr lang="en-US" sz="2400" dirty="0" err="1">
                <a:latin typeface="+mj-lt"/>
                <a:cs typeface="Tahoma" charset="0"/>
              </a:rPr>
              <a:t>điểm</a:t>
            </a:r>
            <a:endParaRPr lang="en-US" sz="2400" dirty="0">
              <a:latin typeface="+mj-lt"/>
              <a:cs typeface="Tahoma" charset="0"/>
            </a:endParaRPr>
          </a:p>
          <a:p>
            <a:pPr marL="457200" indent="-457200" algn="just">
              <a:spcBef>
                <a:spcPts val="300"/>
              </a:spcBef>
              <a:spcAft>
                <a:spcPts val="300"/>
              </a:spcAft>
              <a:buFont typeface="+mj-lt"/>
              <a:buAutoNum type="arabicPeriod"/>
            </a:pPr>
            <a:r>
              <a:rPr lang="en-US" sz="2400" dirty="0" err="1">
                <a:latin typeface="+mj-lt"/>
                <a:cs typeface="Tahoma" charset="0"/>
              </a:rPr>
              <a:t>Nhược</a:t>
            </a:r>
            <a:r>
              <a:rPr lang="en-US" sz="2400" dirty="0">
                <a:latin typeface="+mj-lt"/>
                <a:cs typeface="Tahoma" charset="0"/>
              </a:rPr>
              <a:t> </a:t>
            </a:r>
            <a:r>
              <a:rPr lang="en-US" sz="2400" dirty="0" err="1">
                <a:latin typeface="+mj-lt"/>
                <a:cs typeface="Tahoma" charset="0"/>
              </a:rPr>
              <a:t>điểm</a:t>
            </a:r>
            <a:endParaRPr lang="en-US" sz="2400" dirty="0">
              <a:latin typeface="+mj-lt"/>
              <a:cs typeface="Tahoma" charset="0"/>
            </a:endParaRPr>
          </a:p>
          <a:p>
            <a:pPr marL="457200" indent="-457200" algn="just">
              <a:spcBef>
                <a:spcPts val="300"/>
              </a:spcBef>
              <a:spcAft>
                <a:spcPts val="300"/>
              </a:spcAft>
              <a:buFont typeface="+mj-lt"/>
              <a:buAutoNum type="arabicPeriod"/>
            </a:pPr>
            <a:r>
              <a:rPr lang="en-US" sz="2400" dirty="0">
                <a:latin typeface="+mj-lt"/>
                <a:ea typeface="ＭＳ Ｐゴシック"/>
                <a:cs typeface="Tahoma"/>
              </a:rPr>
              <a:t>Liên </a:t>
            </a:r>
            <a:r>
              <a:rPr lang="en-US" sz="2400" dirty="0" err="1">
                <a:latin typeface="+mj-lt"/>
                <a:ea typeface="ＭＳ Ｐゴシック"/>
                <a:cs typeface="Tahoma"/>
              </a:rPr>
              <a:t>quan</a:t>
            </a:r>
            <a:r>
              <a:rPr lang="en-US" sz="2400" dirty="0">
                <a:latin typeface="+mj-lt"/>
                <a:ea typeface="ＭＳ Ｐゴシック"/>
                <a:cs typeface="Tahoma"/>
              </a:rPr>
              <a:t> </a:t>
            </a:r>
            <a:r>
              <a:rPr lang="en-US" sz="2400" dirty="0" err="1">
                <a:latin typeface="+mj-lt"/>
                <a:ea typeface="ＭＳ Ｐゴシック"/>
                <a:cs typeface="Tahoma"/>
              </a:rPr>
              <a:t>đến</a:t>
            </a:r>
            <a:r>
              <a:rPr lang="en-US" sz="2400" dirty="0">
                <a:latin typeface="+mj-lt"/>
                <a:ea typeface="ＭＳ Ｐゴシック"/>
                <a:cs typeface="Tahoma"/>
              </a:rPr>
              <a:t> </a:t>
            </a:r>
            <a:r>
              <a:rPr lang="en-US" sz="2400" dirty="0" err="1">
                <a:latin typeface="+mj-lt"/>
                <a:ea typeface="ＭＳ Ｐゴシック"/>
                <a:cs typeface="Tahoma"/>
              </a:rPr>
              <a:t>các</a:t>
            </a:r>
            <a:r>
              <a:rPr lang="en-US" sz="2400" dirty="0">
                <a:latin typeface="+mj-lt"/>
                <a:ea typeface="ＭＳ Ｐゴシック"/>
                <a:cs typeface="Tahoma"/>
              </a:rPr>
              <a:t> </a:t>
            </a:r>
            <a:r>
              <a:rPr lang="en-US" sz="2400" dirty="0" err="1">
                <a:latin typeface="+mj-lt"/>
                <a:ea typeface="ＭＳ Ｐゴシック"/>
                <a:cs typeface="Tahoma"/>
              </a:rPr>
              <a:t>mẫu</a:t>
            </a:r>
            <a:r>
              <a:rPr lang="en-US" sz="2400" dirty="0">
                <a:latin typeface="+mj-lt"/>
                <a:ea typeface="ＭＳ Ｐゴシック"/>
                <a:cs typeface="Tahoma"/>
              </a:rPr>
              <a:t> </a:t>
            </a:r>
            <a:r>
              <a:rPr lang="en-US" sz="2400" dirty="0" err="1">
                <a:latin typeface="+mj-lt"/>
                <a:ea typeface="ＭＳ Ｐゴシック"/>
                <a:cs typeface="Tahoma"/>
              </a:rPr>
              <a:t>khác</a:t>
            </a:r>
            <a:endParaRPr lang="vi-VN" sz="2400" dirty="0">
              <a:latin typeface="+mj-lt"/>
              <a:ea typeface="ＭＳ Ｐゴシック"/>
              <a:cs typeface="Tahoma"/>
            </a:endParaRPr>
          </a:p>
        </p:txBody>
      </p:sp>
    </p:spTree>
    <p:extLst>
      <p:ext uri="{BB962C8B-B14F-4D97-AF65-F5344CB8AC3E}">
        <p14:creationId xmlns:p14="http://schemas.microsoft.com/office/powerpoint/2010/main" val="2725868776"/>
      </p:ext>
    </p:extLst>
  </p:cSld>
  <p:clrMapOvr>
    <a:masterClrMapping/>
  </p:clrMapOvr>
  <p:transition advClick="0">
    <p:wheel spokes="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219">
                                            <p:bg/>
                                          </p:spTgt>
                                        </p:tgtEl>
                                        <p:attrNameLst>
                                          <p:attrName>style.visibility</p:attrName>
                                        </p:attrNameLst>
                                      </p:cBhvr>
                                      <p:to>
                                        <p:strVal val="visible"/>
                                      </p:to>
                                    </p:set>
                                    <p:animEffect transition="in" filter="fade">
                                      <p:cBhvr>
                                        <p:cTn id="7" dur="1000"/>
                                        <p:tgtEl>
                                          <p:spTgt spid="9219">
                                            <p:bg/>
                                          </p:spTgt>
                                        </p:tgtEl>
                                      </p:cBhvr>
                                    </p:animEffect>
                                    <p:anim calcmode="lin" valueType="num">
                                      <p:cBhvr>
                                        <p:cTn id="8" dur="1000" fill="hold"/>
                                        <p:tgtEl>
                                          <p:spTgt spid="9219">
                                            <p:bg/>
                                          </p:spTgt>
                                        </p:tgtEl>
                                        <p:attrNameLst>
                                          <p:attrName>ppt_x</p:attrName>
                                        </p:attrNameLst>
                                      </p:cBhvr>
                                      <p:tavLst>
                                        <p:tav tm="0">
                                          <p:val>
                                            <p:strVal val="#ppt_x"/>
                                          </p:val>
                                        </p:tav>
                                        <p:tav tm="100000">
                                          <p:val>
                                            <p:strVal val="#ppt_x"/>
                                          </p:val>
                                        </p:tav>
                                      </p:tavLst>
                                    </p:anim>
                                    <p:anim calcmode="lin" valueType="num">
                                      <p:cBhvr>
                                        <p:cTn id="9" dur="1000" fill="hold"/>
                                        <p:tgtEl>
                                          <p:spTgt spid="9219">
                                            <p:bg/>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9219">
                                            <p:txEl>
                                              <p:pRg st="0" end="0"/>
                                            </p:txEl>
                                          </p:spTgt>
                                        </p:tgtEl>
                                        <p:attrNameLst>
                                          <p:attrName>style.visibility</p:attrName>
                                        </p:attrNameLst>
                                      </p:cBhvr>
                                      <p:to>
                                        <p:strVal val="visible"/>
                                      </p:to>
                                    </p:set>
                                    <p:animEffect transition="in" filter="fade">
                                      <p:cBhvr>
                                        <p:cTn id="14" dur="1000"/>
                                        <p:tgtEl>
                                          <p:spTgt spid="9219">
                                            <p:txEl>
                                              <p:pRg st="0" end="0"/>
                                            </p:txEl>
                                          </p:spTgt>
                                        </p:tgtEl>
                                      </p:cBhvr>
                                    </p:animEffect>
                                    <p:anim calcmode="lin" valueType="num">
                                      <p:cBhvr>
                                        <p:cTn id="15" dur="1000" fill="hold"/>
                                        <p:tgtEl>
                                          <p:spTgt spid="9219">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9219">
                                            <p:txEl>
                                              <p:pRg st="0" end="0"/>
                                            </p:txEl>
                                          </p:spTgt>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9219">
                                            <p:txEl>
                                              <p:pRg st="1" end="1"/>
                                            </p:txEl>
                                          </p:spTgt>
                                        </p:tgtEl>
                                        <p:attrNameLst>
                                          <p:attrName>style.visibility</p:attrName>
                                        </p:attrNameLst>
                                      </p:cBhvr>
                                      <p:to>
                                        <p:strVal val="visible"/>
                                      </p:to>
                                    </p:set>
                                    <p:animEffect transition="in" filter="fade">
                                      <p:cBhvr>
                                        <p:cTn id="19" dur="1000"/>
                                        <p:tgtEl>
                                          <p:spTgt spid="9219">
                                            <p:txEl>
                                              <p:pRg st="1" end="1"/>
                                            </p:txEl>
                                          </p:spTgt>
                                        </p:tgtEl>
                                      </p:cBhvr>
                                    </p:animEffect>
                                    <p:anim calcmode="lin" valueType="num">
                                      <p:cBhvr>
                                        <p:cTn id="20" dur="1000" fill="hold"/>
                                        <p:tgtEl>
                                          <p:spTgt spid="9219">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9219">
                                            <p:txEl>
                                              <p:pRg st="1" end="1"/>
                                            </p:txEl>
                                          </p:spTgt>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9219">
                                            <p:txEl>
                                              <p:pRg st="2" end="2"/>
                                            </p:txEl>
                                          </p:spTgt>
                                        </p:tgtEl>
                                        <p:attrNameLst>
                                          <p:attrName>style.visibility</p:attrName>
                                        </p:attrNameLst>
                                      </p:cBhvr>
                                      <p:to>
                                        <p:strVal val="visible"/>
                                      </p:to>
                                    </p:set>
                                    <p:animEffect transition="in" filter="fade">
                                      <p:cBhvr>
                                        <p:cTn id="24" dur="1000"/>
                                        <p:tgtEl>
                                          <p:spTgt spid="9219">
                                            <p:txEl>
                                              <p:pRg st="2" end="2"/>
                                            </p:txEl>
                                          </p:spTgt>
                                        </p:tgtEl>
                                      </p:cBhvr>
                                    </p:animEffect>
                                    <p:anim calcmode="lin" valueType="num">
                                      <p:cBhvr>
                                        <p:cTn id="25" dur="1000" fill="hold"/>
                                        <p:tgtEl>
                                          <p:spTgt spid="9219">
                                            <p:txEl>
                                              <p:pRg st="2" end="2"/>
                                            </p:txEl>
                                          </p:spTgt>
                                        </p:tgtEl>
                                        <p:attrNameLst>
                                          <p:attrName>ppt_x</p:attrName>
                                        </p:attrNameLst>
                                      </p:cBhvr>
                                      <p:tavLst>
                                        <p:tav tm="0">
                                          <p:val>
                                            <p:strVal val="#ppt_x"/>
                                          </p:val>
                                        </p:tav>
                                        <p:tav tm="100000">
                                          <p:val>
                                            <p:strVal val="#ppt_x"/>
                                          </p:val>
                                        </p:tav>
                                      </p:tavLst>
                                    </p:anim>
                                    <p:anim calcmode="lin" valueType="num">
                                      <p:cBhvr>
                                        <p:cTn id="26" dur="1000" fill="hold"/>
                                        <p:tgtEl>
                                          <p:spTgt spid="9219">
                                            <p:txEl>
                                              <p:pRg st="2" end="2"/>
                                            </p:txEl>
                                          </p:spTgt>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9219">
                                            <p:txEl>
                                              <p:pRg st="3" end="3"/>
                                            </p:txEl>
                                          </p:spTgt>
                                        </p:tgtEl>
                                        <p:attrNameLst>
                                          <p:attrName>style.visibility</p:attrName>
                                        </p:attrNameLst>
                                      </p:cBhvr>
                                      <p:to>
                                        <p:strVal val="visible"/>
                                      </p:to>
                                    </p:set>
                                    <p:animEffect transition="in" filter="fade">
                                      <p:cBhvr>
                                        <p:cTn id="29" dur="1000"/>
                                        <p:tgtEl>
                                          <p:spTgt spid="9219">
                                            <p:txEl>
                                              <p:pRg st="3" end="3"/>
                                            </p:txEl>
                                          </p:spTgt>
                                        </p:tgtEl>
                                      </p:cBhvr>
                                    </p:animEffect>
                                    <p:anim calcmode="lin" valueType="num">
                                      <p:cBhvr>
                                        <p:cTn id="30" dur="1000" fill="hold"/>
                                        <p:tgtEl>
                                          <p:spTgt spid="9219">
                                            <p:txEl>
                                              <p:pRg st="3" end="3"/>
                                            </p:txEl>
                                          </p:spTgt>
                                        </p:tgtEl>
                                        <p:attrNameLst>
                                          <p:attrName>ppt_x</p:attrName>
                                        </p:attrNameLst>
                                      </p:cBhvr>
                                      <p:tavLst>
                                        <p:tav tm="0">
                                          <p:val>
                                            <p:strVal val="#ppt_x"/>
                                          </p:val>
                                        </p:tav>
                                        <p:tav tm="100000">
                                          <p:val>
                                            <p:strVal val="#ppt_x"/>
                                          </p:val>
                                        </p:tav>
                                      </p:tavLst>
                                    </p:anim>
                                    <p:anim calcmode="lin" valueType="num">
                                      <p:cBhvr>
                                        <p:cTn id="31" dur="1000" fill="hold"/>
                                        <p:tgtEl>
                                          <p:spTgt spid="9219">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grpId="0" nodeType="clickEffect">
                                  <p:stCondLst>
                                    <p:cond delay="0"/>
                                  </p:stCondLst>
                                  <p:childTnLst>
                                    <p:set>
                                      <p:cBhvr>
                                        <p:cTn id="35" dur="1" fill="hold">
                                          <p:stCondLst>
                                            <p:cond delay="0"/>
                                          </p:stCondLst>
                                        </p:cTn>
                                        <p:tgtEl>
                                          <p:spTgt spid="9219">
                                            <p:txEl>
                                              <p:pRg st="4" end="4"/>
                                            </p:txEl>
                                          </p:spTgt>
                                        </p:tgtEl>
                                        <p:attrNameLst>
                                          <p:attrName>style.visibility</p:attrName>
                                        </p:attrNameLst>
                                      </p:cBhvr>
                                      <p:to>
                                        <p:strVal val="visible"/>
                                      </p:to>
                                    </p:set>
                                    <p:animEffect transition="in" filter="fade">
                                      <p:cBhvr>
                                        <p:cTn id="36" dur="1000"/>
                                        <p:tgtEl>
                                          <p:spTgt spid="9219">
                                            <p:txEl>
                                              <p:pRg st="4" end="4"/>
                                            </p:txEl>
                                          </p:spTgt>
                                        </p:tgtEl>
                                      </p:cBhvr>
                                    </p:animEffect>
                                    <p:anim calcmode="lin" valueType="num">
                                      <p:cBhvr>
                                        <p:cTn id="37" dur="1000" fill="hold"/>
                                        <p:tgtEl>
                                          <p:spTgt spid="9219">
                                            <p:txEl>
                                              <p:pRg st="4" end="4"/>
                                            </p:txEl>
                                          </p:spTgt>
                                        </p:tgtEl>
                                        <p:attrNameLst>
                                          <p:attrName>ppt_x</p:attrName>
                                        </p:attrNameLst>
                                      </p:cBhvr>
                                      <p:tavLst>
                                        <p:tav tm="0">
                                          <p:val>
                                            <p:strVal val="#ppt_x"/>
                                          </p:val>
                                        </p:tav>
                                        <p:tav tm="100000">
                                          <p:val>
                                            <p:strVal val="#ppt_x"/>
                                          </p:val>
                                        </p:tav>
                                      </p:tavLst>
                                    </p:anim>
                                    <p:anim calcmode="lin" valueType="num">
                                      <p:cBhvr>
                                        <p:cTn id="38" dur="1000" fill="hold"/>
                                        <p:tgtEl>
                                          <p:spTgt spid="9219">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grpId="0" nodeType="clickEffect">
                                  <p:stCondLst>
                                    <p:cond delay="0"/>
                                  </p:stCondLst>
                                  <p:childTnLst>
                                    <p:set>
                                      <p:cBhvr>
                                        <p:cTn id="42" dur="1" fill="hold">
                                          <p:stCondLst>
                                            <p:cond delay="0"/>
                                          </p:stCondLst>
                                        </p:cTn>
                                        <p:tgtEl>
                                          <p:spTgt spid="9219">
                                            <p:txEl>
                                              <p:pRg st="5" end="5"/>
                                            </p:txEl>
                                          </p:spTgt>
                                        </p:tgtEl>
                                        <p:attrNameLst>
                                          <p:attrName>style.visibility</p:attrName>
                                        </p:attrNameLst>
                                      </p:cBhvr>
                                      <p:to>
                                        <p:strVal val="visible"/>
                                      </p:to>
                                    </p:set>
                                    <p:animEffect transition="in" filter="fade">
                                      <p:cBhvr>
                                        <p:cTn id="43" dur="1000"/>
                                        <p:tgtEl>
                                          <p:spTgt spid="9219">
                                            <p:txEl>
                                              <p:pRg st="5" end="5"/>
                                            </p:txEl>
                                          </p:spTgt>
                                        </p:tgtEl>
                                      </p:cBhvr>
                                    </p:animEffect>
                                    <p:anim calcmode="lin" valueType="num">
                                      <p:cBhvr>
                                        <p:cTn id="44" dur="1000" fill="hold"/>
                                        <p:tgtEl>
                                          <p:spTgt spid="9219">
                                            <p:txEl>
                                              <p:pRg st="5" end="5"/>
                                            </p:txEl>
                                          </p:spTgt>
                                        </p:tgtEl>
                                        <p:attrNameLst>
                                          <p:attrName>ppt_x</p:attrName>
                                        </p:attrNameLst>
                                      </p:cBhvr>
                                      <p:tavLst>
                                        <p:tav tm="0">
                                          <p:val>
                                            <p:strVal val="#ppt_x"/>
                                          </p:val>
                                        </p:tav>
                                        <p:tav tm="100000">
                                          <p:val>
                                            <p:strVal val="#ppt_x"/>
                                          </p:val>
                                        </p:tav>
                                      </p:tavLst>
                                    </p:anim>
                                    <p:anim calcmode="lin" valueType="num">
                                      <p:cBhvr>
                                        <p:cTn id="45" dur="1000" fill="hold"/>
                                        <p:tgtEl>
                                          <p:spTgt spid="9219">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42" presetClass="entr" presetSubtype="0" fill="hold" grpId="0" nodeType="clickEffect">
                                  <p:stCondLst>
                                    <p:cond delay="0"/>
                                  </p:stCondLst>
                                  <p:childTnLst>
                                    <p:set>
                                      <p:cBhvr>
                                        <p:cTn id="49" dur="1" fill="hold">
                                          <p:stCondLst>
                                            <p:cond delay="0"/>
                                          </p:stCondLst>
                                        </p:cTn>
                                        <p:tgtEl>
                                          <p:spTgt spid="9219">
                                            <p:txEl>
                                              <p:pRg st="6" end="6"/>
                                            </p:txEl>
                                          </p:spTgt>
                                        </p:tgtEl>
                                        <p:attrNameLst>
                                          <p:attrName>style.visibility</p:attrName>
                                        </p:attrNameLst>
                                      </p:cBhvr>
                                      <p:to>
                                        <p:strVal val="visible"/>
                                      </p:to>
                                    </p:set>
                                    <p:animEffect transition="in" filter="fade">
                                      <p:cBhvr>
                                        <p:cTn id="50" dur="1000"/>
                                        <p:tgtEl>
                                          <p:spTgt spid="9219">
                                            <p:txEl>
                                              <p:pRg st="6" end="6"/>
                                            </p:txEl>
                                          </p:spTgt>
                                        </p:tgtEl>
                                      </p:cBhvr>
                                    </p:animEffect>
                                    <p:anim calcmode="lin" valueType="num">
                                      <p:cBhvr>
                                        <p:cTn id="51" dur="1000" fill="hold"/>
                                        <p:tgtEl>
                                          <p:spTgt spid="9219">
                                            <p:txEl>
                                              <p:pRg st="6" end="6"/>
                                            </p:txEl>
                                          </p:spTgt>
                                        </p:tgtEl>
                                        <p:attrNameLst>
                                          <p:attrName>ppt_x</p:attrName>
                                        </p:attrNameLst>
                                      </p:cBhvr>
                                      <p:tavLst>
                                        <p:tav tm="0">
                                          <p:val>
                                            <p:strVal val="#ppt_x"/>
                                          </p:val>
                                        </p:tav>
                                        <p:tav tm="100000">
                                          <p:val>
                                            <p:strVal val="#ppt_x"/>
                                          </p:val>
                                        </p:tav>
                                      </p:tavLst>
                                    </p:anim>
                                    <p:anim calcmode="lin" valueType="num">
                                      <p:cBhvr>
                                        <p:cTn id="52" dur="1000" fill="hold"/>
                                        <p:tgtEl>
                                          <p:spTgt spid="9219">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42" presetClass="entr" presetSubtype="0" fill="hold" grpId="0" nodeType="clickEffect">
                                  <p:stCondLst>
                                    <p:cond delay="0"/>
                                  </p:stCondLst>
                                  <p:childTnLst>
                                    <p:set>
                                      <p:cBhvr>
                                        <p:cTn id="56" dur="1" fill="hold">
                                          <p:stCondLst>
                                            <p:cond delay="0"/>
                                          </p:stCondLst>
                                        </p:cTn>
                                        <p:tgtEl>
                                          <p:spTgt spid="9219">
                                            <p:txEl>
                                              <p:pRg st="7" end="7"/>
                                            </p:txEl>
                                          </p:spTgt>
                                        </p:tgtEl>
                                        <p:attrNameLst>
                                          <p:attrName>style.visibility</p:attrName>
                                        </p:attrNameLst>
                                      </p:cBhvr>
                                      <p:to>
                                        <p:strVal val="visible"/>
                                      </p:to>
                                    </p:set>
                                    <p:animEffect transition="in" filter="fade">
                                      <p:cBhvr>
                                        <p:cTn id="57" dur="1000"/>
                                        <p:tgtEl>
                                          <p:spTgt spid="9219">
                                            <p:txEl>
                                              <p:pRg st="7" end="7"/>
                                            </p:txEl>
                                          </p:spTgt>
                                        </p:tgtEl>
                                      </p:cBhvr>
                                    </p:animEffect>
                                    <p:anim calcmode="lin" valueType="num">
                                      <p:cBhvr>
                                        <p:cTn id="58" dur="1000" fill="hold"/>
                                        <p:tgtEl>
                                          <p:spTgt spid="9219">
                                            <p:txEl>
                                              <p:pRg st="7" end="7"/>
                                            </p:txEl>
                                          </p:spTgt>
                                        </p:tgtEl>
                                        <p:attrNameLst>
                                          <p:attrName>ppt_x</p:attrName>
                                        </p:attrNameLst>
                                      </p:cBhvr>
                                      <p:tavLst>
                                        <p:tav tm="0">
                                          <p:val>
                                            <p:strVal val="#ppt_x"/>
                                          </p:val>
                                        </p:tav>
                                        <p:tav tm="100000">
                                          <p:val>
                                            <p:strVal val="#ppt_x"/>
                                          </p:val>
                                        </p:tav>
                                      </p:tavLst>
                                    </p:anim>
                                    <p:anim calcmode="lin" valueType="num">
                                      <p:cBhvr>
                                        <p:cTn id="59" dur="1000" fill="hold"/>
                                        <p:tgtEl>
                                          <p:spTgt spid="9219">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60" fill="hold">
                      <p:stCondLst>
                        <p:cond delay="indefinite"/>
                      </p:stCondLst>
                      <p:childTnLst>
                        <p:par>
                          <p:cTn id="61" fill="hold">
                            <p:stCondLst>
                              <p:cond delay="0"/>
                            </p:stCondLst>
                            <p:childTnLst>
                              <p:par>
                                <p:cTn id="62" presetID="42" presetClass="entr" presetSubtype="0" fill="hold" grpId="0" nodeType="clickEffect">
                                  <p:stCondLst>
                                    <p:cond delay="0"/>
                                  </p:stCondLst>
                                  <p:childTnLst>
                                    <p:set>
                                      <p:cBhvr>
                                        <p:cTn id="63" dur="1" fill="hold">
                                          <p:stCondLst>
                                            <p:cond delay="0"/>
                                          </p:stCondLst>
                                        </p:cTn>
                                        <p:tgtEl>
                                          <p:spTgt spid="9219">
                                            <p:txEl>
                                              <p:pRg st="8" end="8"/>
                                            </p:txEl>
                                          </p:spTgt>
                                        </p:tgtEl>
                                        <p:attrNameLst>
                                          <p:attrName>style.visibility</p:attrName>
                                        </p:attrNameLst>
                                      </p:cBhvr>
                                      <p:to>
                                        <p:strVal val="visible"/>
                                      </p:to>
                                    </p:set>
                                    <p:animEffect transition="in" filter="fade">
                                      <p:cBhvr>
                                        <p:cTn id="64" dur="1000"/>
                                        <p:tgtEl>
                                          <p:spTgt spid="9219">
                                            <p:txEl>
                                              <p:pRg st="8" end="8"/>
                                            </p:txEl>
                                          </p:spTgt>
                                        </p:tgtEl>
                                      </p:cBhvr>
                                    </p:animEffect>
                                    <p:anim calcmode="lin" valueType="num">
                                      <p:cBhvr>
                                        <p:cTn id="65" dur="1000" fill="hold"/>
                                        <p:tgtEl>
                                          <p:spTgt spid="9219">
                                            <p:txEl>
                                              <p:pRg st="8" end="8"/>
                                            </p:txEl>
                                          </p:spTgt>
                                        </p:tgtEl>
                                        <p:attrNameLst>
                                          <p:attrName>ppt_x</p:attrName>
                                        </p:attrNameLst>
                                      </p:cBhvr>
                                      <p:tavLst>
                                        <p:tav tm="0">
                                          <p:val>
                                            <p:strVal val="#ppt_x"/>
                                          </p:val>
                                        </p:tav>
                                        <p:tav tm="100000">
                                          <p:val>
                                            <p:strVal val="#ppt_x"/>
                                          </p:val>
                                        </p:tav>
                                      </p:tavLst>
                                    </p:anim>
                                    <p:anim calcmode="lin" valueType="num">
                                      <p:cBhvr>
                                        <p:cTn id="66" dur="1000" fill="hold"/>
                                        <p:tgtEl>
                                          <p:spTgt spid="9219">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42" presetClass="entr" presetSubtype="0" fill="hold" grpId="0" nodeType="clickEffect">
                                  <p:stCondLst>
                                    <p:cond delay="0"/>
                                  </p:stCondLst>
                                  <p:childTnLst>
                                    <p:set>
                                      <p:cBhvr>
                                        <p:cTn id="70" dur="1" fill="hold">
                                          <p:stCondLst>
                                            <p:cond delay="0"/>
                                          </p:stCondLst>
                                        </p:cTn>
                                        <p:tgtEl>
                                          <p:spTgt spid="9219">
                                            <p:txEl>
                                              <p:pRg st="9" end="9"/>
                                            </p:txEl>
                                          </p:spTgt>
                                        </p:tgtEl>
                                        <p:attrNameLst>
                                          <p:attrName>style.visibility</p:attrName>
                                        </p:attrNameLst>
                                      </p:cBhvr>
                                      <p:to>
                                        <p:strVal val="visible"/>
                                      </p:to>
                                    </p:set>
                                    <p:animEffect transition="in" filter="fade">
                                      <p:cBhvr>
                                        <p:cTn id="71" dur="1000"/>
                                        <p:tgtEl>
                                          <p:spTgt spid="9219">
                                            <p:txEl>
                                              <p:pRg st="9" end="9"/>
                                            </p:txEl>
                                          </p:spTgt>
                                        </p:tgtEl>
                                      </p:cBhvr>
                                    </p:animEffect>
                                    <p:anim calcmode="lin" valueType="num">
                                      <p:cBhvr>
                                        <p:cTn id="72" dur="1000" fill="hold"/>
                                        <p:tgtEl>
                                          <p:spTgt spid="9219">
                                            <p:txEl>
                                              <p:pRg st="9" end="9"/>
                                            </p:txEl>
                                          </p:spTgt>
                                        </p:tgtEl>
                                        <p:attrNameLst>
                                          <p:attrName>ppt_x</p:attrName>
                                        </p:attrNameLst>
                                      </p:cBhvr>
                                      <p:tavLst>
                                        <p:tav tm="0">
                                          <p:val>
                                            <p:strVal val="#ppt_x"/>
                                          </p:val>
                                        </p:tav>
                                        <p:tav tm="100000">
                                          <p:val>
                                            <p:strVal val="#ppt_x"/>
                                          </p:val>
                                        </p:tav>
                                      </p:tavLst>
                                    </p:anim>
                                    <p:anim calcmode="lin" valueType="num">
                                      <p:cBhvr>
                                        <p:cTn id="73" dur="1000" fill="hold"/>
                                        <p:tgtEl>
                                          <p:spTgt spid="9219">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9" grpId="0" build="p"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bwMode="auto">
          <a:xfrm>
            <a:off x="1981201" y="152400"/>
            <a:ext cx="8686799" cy="685800"/>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sz="4000" b="1">
                <a:solidFill>
                  <a:schemeClr val="tx1"/>
                </a:solidFill>
                <a:cs typeface="Tahoma" charset="0"/>
              </a:rPr>
              <a:t>1. Tổng quan</a:t>
            </a:r>
            <a:endParaRPr lang="en-US" sz="4000" b="1" dirty="0">
              <a:solidFill>
                <a:schemeClr val="tx1"/>
              </a:solidFill>
              <a:cs typeface="Tahoma" charset="0"/>
            </a:endParaRPr>
          </a:p>
        </p:txBody>
      </p:sp>
      <p:sp>
        <p:nvSpPr>
          <p:cNvPr id="9219" name="Rectangle 3"/>
          <p:cNvSpPr>
            <a:spLocks noGrp="1" noChangeArrowheads="1"/>
          </p:cNvSpPr>
          <p:nvPr>
            <p:ph idx="1"/>
          </p:nvPr>
        </p:nvSpPr>
        <p:spPr bwMode="auto">
          <a:xfrm>
            <a:off x="672743" y="876947"/>
            <a:ext cx="8520263" cy="6011179"/>
          </a:xfrm>
          <a:noFill/>
          <a:ln>
            <a:miter lim="800000"/>
            <a:headEnd/>
            <a:tailEnd/>
          </a:ln>
        </p:spPr>
        <p:txBody>
          <a:bodyPr vert="horz" wrap="square" lIns="91440" tIns="45720" rIns="91440" bIns="45720" numCol="1" anchor="t" anchorCtr="0" compatLnSpc="1">
            <a:prstTxWarp prst="textNoShape">
              <a:avLst/>
            </a:prstTxWarp>
          </a:bodyPr>
          <a:lstStyle/>
          <a:p>
            <a:pPr algn="just">
              <a:lnSpc>
                <a:spcPct val="120000"/>
              </a:lnSpc>
              <a:spcBef>
                <a:spcPts val="300"/>
              </a:spcBef>
              <a:spcAft>
                <a:spcPts val="300"/>
              </a:spcAft>
              <a:buFont typeface="Wingdings" panose="05000000000000000000" pitchFamily="2" charset="2"/>
              <a:buChar char="•"/>
            </a:pPr>
            <a:r>
              <a:rPr lang="vi-VN" b="1" dirty="0">
                <a:ea typeface="ＭＳ Ｐゴシック"/>
                <a:cs typeface="+mn-lt"/>
              </a:rPr>
              <a:t>Tên mẫu: </a:t>
            </a:r>
            <a:r>
              <a:rPr lang="en-US" b="1" dirty="0">
                <a:ea typeface="ＭＳ Ｐゴシック"/>
                <a:cs typeface="+mn-lt"/>
              </a:rPr>
              <a:t>Observer</a:t>
            </a:r>
            <a:endParaRPr lang="vi-VN" b="1" dirty="0">
              <a:ea typeface="ＭＳ Ｐゴシック"/>
              <a:cs typeface="+mn-lt"/>
            </a:endParaRPr>
          </a:p>
          <a:p>
            <a:pPr algn="just">
              <a:lnSpc>
                <a:spcPct val="120000"/>
              </a:lnSpc>
              <a:spcBef>
                <a:spcPts val="300"/>
              </a:spcBef>
              <a:spcAft>
                <a:spcPts val="300"/>
              </a:spcAft>
              <a:buFont typeface="Wingdings" panose="05000000000000000000" pitchFamily="2" charset="2"/>
              <a:buChar char="•"/>
            </a:pPr>
            <a:r>
              <a:rPr lang="vi-VN" b="1" dirty="0">
                <a:ea typeface="ＭＳ Ｐゴシック"/>
                <a:cs typeface="+mn-lt"/>
              </a:rPr>
              <a:t>Phân loại: </a:t>
            </a:r>
            <a:r>
              <a:rPr lang="en-US" dirty="0">
                <a:ea typeface="+mn-lt"/>
                <a:cs typeface="+mn-lt"/>
              </a:rPr>
              <a:t>Behavioral pattern</a:t>
            </a:r>
            <a:endParaRPr lang="vi-VN" dirty="0">
              <a:ea typeface="+mn-lt"/>
              <a:cs typeface="+mn-lt"/>
            </a:endParaRPr>
          </a:p>
          <a:p>
            <a:pPr algn="just">
              <a:lnSpc>
                <a:spcPct val="120000"/>
              </a:lnSpc>
              <a:spcBef>
                <a:spcPts val="300"/>
              </a:spcBef>
              <a:spcAft>
                <a:spcPts val="300"/>
              </a:spcAft>
              <a:buFont typeface="Wingdings" panose="05000000000000000000" pitchFamily="2" charset="2"/>
              <a:buChar char="•"/>
            </a:pPr>
            <a:r>
              <a:rPr lang="en-US" b="1" dirty="0" err="1">
                <a:ea typeface="ＭＳ Ｐゴシック"/>
                <a:cs typeface="+mn-lt"/>
              </a:rPr>
              <a:t>Mô</a:t>
            </a:r>
            <a:r>
              <a:rPr lang="en-US" b="1" dirty="0">
                <a:ea typeface="ＭＳ Ｐゴシック"/>
                <a:cs typeface="+mn-lt"/>
              </a:rPr>
              <a:t> </a:t>
            </a:r>
            <a:r>
              <a:rPr lang="en-US" b="1" dirty="0" err="1">
                <a:ea typeface="ＭＳ Ｐゴシック"/>
                <a:cs typeface="+mn-lt"/>
              </a:rPr>
              <a:t>tả</a:t>
            </a:r>
            <a:r>
              <a:rPr lang="en-US" b="1" dirty="0">
                <a:ea typeface="ＭＳ Ｐゴシック"/>
                <a:cs typeface="+mn-lt"/>
              </a:rPr>
              <a:t> </a:t>
            </a:r>
            <a:r>
              <a:rPr lang="en-US" b="1" dirty="0" err="1">
                <a:ea typeface="ＭＳ Ｐゴシック"/>
                <a:cs typeface="+mn-lt"/>
              </a:rPr>
              <a:t>ngắn</a:t>
            </a:r>
            <a:r>
              <a:rPr lang="vi-VN" b="1" dirty="0">
                <a:ea typeface="ＭＳ Ｐゴシック"/>
                <a:cs typeface="+mn-lt"/>
              </a:rPr>
              <a:t>:</a:t>
            </a:r>
            <a:endParaRPr lang="en-US" b="1" dirty="0">
              <a:ea typeface="ＭＳ Ｐゴシック"/>
              <a:cs typeface="+mn-lt"/>
            </a:endParaRPr>
          </a:p>
          <a:p>
            <a:pPr>
              <a:lnSpc>
                <a:spcPct val="120000"/>
              </a:lnSpc>
              <a:spcBef>
                <a:spcPts val="300"/>
              </a:spcBef>
              <a:spcAft>
                <a:spcPts val="300"/>
              </a:spcAft>
            </a:pPr>
            <a:r>
              <a:rPr lang="en-US" dirty="0">
                <a:ea typeface="ＭＳ Ｐゴシック"/>
                <a:cs typeface="+mn-lt"/>
              </a:rPr>
              <a:t>  Observer </a:t>
            </a:r>
            <a:r>
              <a:rPr lang="en-US" dirty="0" err="1">
                <a:ea typeface="ＭＳ Ｐゴシック"/>
                <a:cs typeface="+mn-lt"/>
              </a:rPr>
              <a:t>là</a:t>
            </a:r>
            <a:r>
              <a:rPr lang="en-US" dirty="0">
                <a:ea typeface="ＭＳ Ｐゴシック"/>
                <a:cs typeface="+mn-lt"/>
              </a:rPr>
              <a:t> </a:t>
            </a:r>
            <a:r>
              <a:rPr lang="en-US" dirty="0" err="1">
                <a:ea typeface="ＭＳ Ｐゴシック"/>
                <a:cs typeface="+mn-lt"/>
              </a:rPr>
              <a:t>một</a:t>
            </a:r>
            <a:r>
              <a:rPr lang="en-US" dirty="0">
                <a:ea typeface="ＭＳ Ｐゴシック"/>
                <a:cs typeface="+mn-lt"/>
              </a:rPr>
              <a:t> </a:t>
            </a:r>
            <a:r>
              <a:rPr lang="en-US" dirty="0" err="1">
                <a:ea typeface="ＭＳ Ｐゴシック"/>
                <a:cs typeface="+mn-lt"/>
              </a:rPr>
              <a:t>mẫu</a:t>
            </a:r>
            <a:r>
              <a:rPr lang="en-US" dirty="0">
                <a:ea typeface="ＭＳ Ｐゴシック"/>
                <a:cs typeface="+mn-lt"/>
              </a:rPr>
              <a:t> </a:t>
            </a:r>
            <a:r>
              <a:rPr lang="en-US" dirty="0" err="1">
                <a:ea typeface="ＭＳ Ｐゴシック"/>
                <a:cs typeface="+mn-lt"/>
              </a:rPr>
              <a:t>thiết</a:t>
            </a:r>
            <a:r>
              <a:rPr lang="en-US" dirty="0">
                <a:ea typeface="ＭＳ Ｐゴシック"/>
                <a:cs typeface="+mn-lt"/>
              </a:rPr>
              <a:t> </a:t>
            </a:r>
            <a:r>
              <a:rPr lang="en-US" dirty="0" err="1">
                <a:ea typeface="ＭＳ Ｐゴシック"/>
                <a:cs typeface="+mn-lt"/>
              </a:rPr>
              <a:t>kế</a:t>
            </a:r>
            <a:r>
              <a:rPr lang="en-US" dirty="0">
                <a:ea typeface="ＭＳ Ｐゴシック"/>
                <a:cs typeface="+mn-lt"/>
              </a:rPr>
              <a:t> </a:t>
            </a:r>
            <a:r>
              <a:rPr lang="en-US" dirty="0" err="1">
                <a:ea typeface="ＭＳ Ｐゴシック"/>
                <a:cs typeface="+mn-lt"/>
              </a:rPr>
              <a:t>hành</a:t>
            </a:r>
            <a:r>
              <a:rPr lang="en-US" dirty="0">
                <a:ea typeface="ＭＳ Ｐゴシック"/>
                <a:cs typeface="+mn-lt"/>
              </a:rPr>
              <a:t> vi </a:t>
            </a:r>
            <a:r>
              <a:rPr lang="en-US" dirty="0" err="1">
                <a:ea typeface="ＭＳ Ｐゴシック"/>
                <a:cs typeface="+mn-lt"/>
              </a:rPr>
              <a:t>cho</a:t>
            </a:r>
            <a:r>
              <a:rPr lang="en-US" dirty="0">
                <a:ea typeface="ＭＳ Ｐゴシック"/>
                <a:cs typeface="+mn-lt"/>
              </a:rPr>
              <a:t> </a:t>
            </a:r>
            <a:r>
              <a:rPr lang="en-US" dirty="0" err="1">
                <a:ea typeface="ＭＳ Ｐゴシック"/>
                <a:cs typeface="+mn-lt"/>
              </a:rPr>
              <a:t>phép</a:t>
            </a:r>
            <a:r>
              <a:rPr lang="en-US" dirty="0">
                <a:ea typeface="ＭＳ Ｐゴシック"/>
                <a:cs typeface="+mn-lt"/>
              </a:rPr>
              <a:t> </a:t>
            </a:r>
            <a:r>
              <a:rPr lang="en-US" dirty="0" err="1">
                <a:ea typeface="ＭＳ Ｐゴシック"/>
                <a:cs typeface="+mn-lt"/>
              </a:rPr>
              <a:t>định</a:t>
            </a:r>
            <a:r>
              <a:rPr lang="en-US" dirty="0">
                <a:ea typeface="ＭＳ Ｐゴシック"/>
                <a:cs typeface="+mn-lt"/>
              </a:rPr>
              <a:t> </a:t>
            </a:r>
            <a:r>
              <a:rPr lang="en-US" dirty="0" err="1">
                <a:ea typeface="ＭＳ Ｐゴシック"/>
                <a:cs typeface="+mn-lt"/>
              </a:rPr>
              <a:t>nghĩa</a:t>
            </a:r>
            <a:r>
              <a:rPr lang="en-US" dirty="0">
                <a:ea typeface="ＭＳ Ｐゴシック"/>
                <a:cs typeface="+mn-lt"/>
              </a:rPr>
              <a:t> </a:t>
            </a:r>
            <a:r>
              <a:rPr lang="en-US" dirty="0" err="1">
                <a:ea typeface="ＭＳ Ｐゴシック"/>
                <a:cs typeface="+mn-lt"/>
              </a:rPr>
              <a:t>cơ</a:t>
            </a:r>
            <a:r>
              <a:rPr lang="en-US" dirty="0">
                <a:ea typeface="ＭＳ Ｐゴシック"/>
                <a:cs typeface="+mn-lt"/>
              </a:rPr>
              <a:t> </a:t>
            </a:r>
            <a:r>
              <a:rPr lang="en-US" dirty="0" err="1">
                <a:ea typeface="ＭＳ Ｐゴシック"/>
                <a:cs typeface="+mn-lt"/>
              </a:rPr>
              <a:t>chế</a:t>
            </a:r>
            <a:r>
              <a:rPr lang="en-US" dirty="0">
                <a:ea typeface="ＭＳ Ｐゴシック"/>
                <a:cs typeface="+mn-lt"/>
              </a:rPr>
              <a:t> subscription </a:t>
            </a:r>
            <a:r>
              <a:rPr lang="en-US" dirty="0" err="1">
                <a:ea typeface="ＭＳ Ｐゴシック"/>
                <a:cs typeface="+mn-lt"/>
              </a:rPr>
              <a:t>để</a:t>
            </a:r>
            <a:r>
              <a:rPr lang="en-US" dirty="0">
                <a:ea typeface="ＭＳ Ｐゴシック"/>
                <a:cs typeface="+mn-lt"/>
              </a:rPr>
              <a:t> </a:t>
            </a:r>
            <a:r>
              <a:rPr lang="en-US" dirty="0" err="1">
                <a:ea typeface="ＭＳ Ｐゴシック"/>
                <a:cs typeface="+mn-lt"/>
              </a:rPr>
              <a:t>thông</a:t>
            </a:r>
            <a:r>
              <a:rPr lang="en-US" dirty="0">
                <a:ea typeface="ＭＳ Ｐゴシック"/>
                <a:cs typeface="+mn-lt"/>
              </a:rPr>
              <a:t> </a:t>
            </a:r>
            <a:r>
              <a:rPr lang="en-US" dirty="0" err="1">
                <a:ea typeface="ＭＳ Ｐゴシック"/>
                <a:cs typeface="+mn-lt"/>
              </a:rPr>
              <a:t>báo</a:t>
            </a:r>
            <a:r>
              <a:rPr lang="en-US" dirty="0">
                <a:ea typeface="ＭＳ Ｐゴシック"/>
                <a:cs typeface="+mn-lt"/>
              </a:rPr>
              <a:t> </a:t>
            </a:r>
            <a:r>
              <a:rPr lang="en-US" dirty="0" err="1">
                <a:ea typeface="ＭＳ Ｐゴシック"/>
                <a:cs typeface="+mn-lt"/>
              </a:rPr>
              <a:t>tới</a:t>
            </a:r>
            <a:r>
              <a:rPr lang="en-US" dirty="0">
                <a:ea typeface="ＭＳ Ｐゴシック"/>
                <a:cs typeface="+mn-lt"/>
              </a:rPr>
              <a:t> </a:t>
            </a:r>
            <a:r>
              <a:rPr lang="en-US" dirty="0" err="1">
                <a:ea typeface="ＭＳ Ｐゴシック"/>
                <a:cs typeface="+mn-lt"/>
              </a:rPr>
              <a:t>nhiều</a:t>
            </a:r>
            <a:r>
              <a:rPr lang="en-US" dirty="0">
                <a:ea typeface="ＭＳ Ｐゴシック"/>
                <a:cs typeface="+mn-lt"/>
              </a:rPr>
              <a:t> </a:t>
            </a:r>
            <a:r>
              <a:rPr lang="en-US" dirty="0" err="1">
                <a:ea typeface="ＭＳ Ｐゴシック"/>
                <a:cs typeface="+mn-lt"/>
              </a:rPr>
              <a:t>đối</a:t>
            </a:r>
            <a:r>
              <a:rPr lang="en-US" dirty="0">
                <a:ea typeface="ＭＳ Ｐゴシック"/>
                <a:cs typeface="+mn-lt"/>
              </a:rPr>
              <a:t> </a:t>
            </a:r>
            <a:r>
              <a:rPr lang="en-US" dirty="0" err="1">
                <a:ea typeface="ＭＳ Ｐゴシック"/>
                <a:cs typeface="+mn-lt"/>
              </a:rPr>
              <a:t>tượng</a:t>
            </a:r>
            <a:r>
              <a:rPr lang="en-US" dirty="0">
                <a:ea typeface="ＭＳ Ｐゴシック"/>
                <a:cs typeface="+mn-lt"/>
              </a:rPr>
              <a:t> </a:t>
            </a:r>
            <a:r>
              <a:rPr lang="en-US" dirty="0" err="1">
                <a:ea typeface="ＭＳ Ｐゴシック"/>
                <a:cs typeface="+mn-lt"/>
              </a:rPr>
              <a:t>về</a:t>
            </a:r>
            <a:r>
              <a:rPr lang="en-US" dirty="0">
                <a:ea typeface="ＭＳ Ｐゴシック"/>
                <a:cs typeface="+mn-lt"/>
              </a:rPr>
              <a:t> </a:t>
            </a:r>
            <a:r>
              <a:rPr lang="en-US" dirty="0" err="1">
                <a:ea typeface="ＭＳ Ｐゴシック"/>
                <a:cs typeface="+mn-lt"/>
              </a:rPr>
              <a:t>những</a:t>
            </a:r>
            <a:r>
              <a:rPr lang="en-US" dirty="0">
                <a:ea typeface="ＭＳ Ｐゴシック"/>
                <a:cs typeface="+mn-lt"/>
              </a:rPr>
              <a:t> </a:t>
            </a:r>
            <a:r>
              <a:rPr lang="en-US" dirty="0" err="1">
                <a:ea typeface="ＭＳ Ｐゴシック"/>
                <a:cs typeface="+mn-lt"/>
              </a:rPr>
              <a:t>sự</a:t>
            </a:r>
            <a:r>
              <a:rPr lang="en-US" dirty="0">
                <a:ea typeface="ＭＳ Ｐゴシック"/>
                <a:cs typeface="+mn-lt"/>
              </a:rPr>
              <a:t> </a:t>
            </a:r>
            <a:r>
              <a:rPr lang="en-US" dirty="0" err="1">
                <a:ea typeface="ＭＳ Ｐゴシック"/>
                <a:cs typeface="+mn-lt"/>
              </a:rPr>
              <a:t>kiện</a:t>
            </a:r>
            <a:r>
              <a:rPr lang="en-US" dirty="0">
                <a:ea typeface="ＭＳ Ｐゴシック"/>
                <a:cs typeface="+mn-lt"/>
              </a:rPr>
              <a:t> </a:t>
            </a:r>
            <a:r>
              <a:rPr lang="en-US" dirty="0" err="1">
                <a:ea typeface="ＭＳ Ｐゴシック"/>
                <a:cs typeface="+mn-lt"/>
              </a:rPr>
              <a:t>xảy</a:t>
            </a:r>
            <a:r>
              <a:rPr lang="en-US" dirty="0">
                <a:ea typeface="ＭＳ Ｐゴシック"/>
                <a:cs typeface="+mn-lt"/>
              </a:rPr>
              <a:t> </a:t>
            </a:r>
            <a:r>
              <a:rPr lang="en-US" dirty="0" err="1">
                <a:ea typeface="ＭＳ Ｐゴシック"/>
                <a:cs typeface="+mn-lt"/>
              </a:rPr>
              <a:t>ra</a:t>
            </a:r>
            <a:r>
              <a:rPr lang="en-US" dirty="0">
                <a:ea typeface="ＭＳ Ｐゴシック"/>
                <a:cs typeface="+mn-lt"/>
              </a:rPr>
              <a:t> </a:t>
            </a:r>
            <a:r>
              <a:rPr lang="en-US" dirty="0" err="1">
                <a:ea typeface="ＭＳ Ｐゴシック"/>
                <a:cs typeface="+mn-lt"/>
              </a:rPr>
              <a:t>với</a:t>
            </a:r>
            <a:r>
              <a:rPr lang="en-US" dirty="0">
                <a:ea typeface="ＭＳ Ｐゴシック"/>
                <a:cs typeface="+mn-lt"/>
              </a:rPr>
              <a:t> </a:t>
            </a:r>
            <a:r>
              <a:rPr lang="en-US" dirty="0" err="1">
                <a:ea typeface="ＭＳ Ｐゴシック"/>
                <a:cs typeface="+mn-lt"/>
              </a:rPr>
              <a:t>đối</a:t>
            </a:r>
            <a:r>
              <a:rPr lang="en-US" dirty="0">
                <a:ea typeface="ＭＳ Ｐゴシック"/>
                <a:cs typeface="+mn-lt"/>
              </a:rPr>
              <a:t> </a:t>
            </a:r>
            <a:r>
              <a:rPr lang="en-US" dirty="0" err="1">
                <a:ea typeface="ＭＳ Ｐゴシック"/>
                <a:cs typeface="+mn-lt"/>
              </a:rPr>
              <a:t>tượng</a:t>
            </a:r>
            <a:r>
              <a:rPr lang="en-US" dirty="0">
                <a:ea typeface="ＭＳ Ｐゴシック"/>
                <a:cs typeface="+mn-lt"/>
              </a:rPr>
              <a:t> </a:t>
            </a:r>
            <a:r>
              <a:rPr lang="en-US" dirty="0" err="1">
                <a:ea typeface="ＭＳ Ｐゴシック"/>
                <a:cs typeface="+mn-lt"/>
              </a:rPr>
              <a:t>được</a:t>
            </a:r>
            <a:r>
              <a:rPr lang="en-US" dirty="0">
                <a:ea typeface="ＭＳ Ｐゴシック"/>
                <a:cs typeface="+mn-lt"/>
              </a:rPr>
              <a:t> </a:t>
            </a:r>
            <a:r>
              <a:rPr lang="en-US" dirty="0" err="1">
                <a:ea typeface="ＭＳ Ｐゴシック"/>
                <a:cs typeface="+mn-lt"/>
              </a:rPr>
              <a:t>theo</a:t>
            </a:r>
            <a:r>
              <a:rPr lang="en-US" dirty="0">
                <a:ea typeface="ＭＳ Ｐゴシック"/>
                <a:cs typeface="+mn-lt"/>
              </a:rPr>
              <a:t> </a:t>
            </a:r>
            <a:r>
              <a:rPr lang="en-US" dirty="0" err="1">
                <a:ea typeface="ＭＳ Ｐゴシック"/>
                <a:cs typeface="+mn-lt"/>
              </a:rPr>
              <a:t>dõi</a:t>
            </a:r>
            <a:r>
              <a:rPr lang="en-US" dirty="0">
                <a:ea typeface="ＭＳ Ｐゴシック"/>
                <a:cs typeface="+mn-lt"/>
              </a:rPr>
              <a:t>.</a:t>
            </a:r>
            <a:endParaRPr lang="vi-VN" dirty="0">
              <a:ea typeface="ＭＳ Ｐゴシック"/>
              <a:cs typeface="+mn-lt"/>
            </a:endParaRPr>
          </a:p>
        </p:txBody>
      </p:sp>
    </p:spTree>
    <p:extLst>
      <p:ext uri="{BB962C8B-B14F-4D97-AF65-F5344CB8AC3E}">
        <p14:creationId xmlns:p14="http://schemas.microsoft.com/office/powerpoint/2010/main" val="3638191783"/>
      </p:ext>
    </p:extLst>
  </p:cSld>
  <p:clrMapOvr>
    <a:masterClrMapping/>
  </p:clrMapOvr>
  <p:transition advClick="0">
    <p:wheel spokes="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219">
                                            <p:bg/>
                                          </p:spTgt>
                                        </p:tgtEl>
                                        <p:attrNameLst>
                                          <p:attrName>style.visibility</p:attrName>
                                        </p:attrNameLst>
                                      </p:cBhvr>
                                      <p:to>
                                        <p:strVal val="visible"/>
                                      </p:to>
                                    </p:set>
                                    <p:animEffect transition="in" filter="fade">
                                      <p:cBhvr>
                                        <p:cTn id="7" dur="1000"/>
                                        <p:tgtEl>
                                          <p:spTgt spid="9219">
                                            <p:bg/>
                                          </p:spTgt>
                                        </p:tgtEl>
                                      </p:cBhvr>
                                    </p:animEffect>
                                    <p:anim calcmode="lin" valueType="num">
                                      <p:cBhvr>
                                        <p:cTn id="8" dur="1000" fill="hold"/>
                                        <p:tgtEl>
                                          <p:spTgt spid="9219">
                                            <p:bg/>
                                          </p:spTgt>
                                        </p:tgtEl>
                                        <p:attrNameLst>
                                          <p:attrName>ppt_x</p:attrName>
                                        </p:attrNameLst>
                                      </p:cBhvr>
                                      <p:tavLst>
                                        <p:tav tm="0">
                                          <p:val>
                                            <p:strVal val="#ppt_x"/>
                                          </p:val>
                                        </p:tav>
                                        <p:tav tm="100000">
                                          <p:val>
                                            <p:strVal val="#ppt_x"/>
                                          </p:val>
                                        </p:tav>
                                      </p:tavLst>
                                    </p:anim>
                                    <p:anim calcmode="lin" valueType="num">
                                      <p:cBhvr>
                                        <p:cTn id="9" dur="1000" fill="hold"/>
                                        <p:tgtEl>
                                          <p:spTgt spid="9219">
                                            <p:bg/>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9219">
                                            <p:txEl>
                                              <p:pRg st="0" end="0"/>
                                            </p:txEl>
                                          </p:spTgt>
                                        </p:tgtEl>
                                        <p:attrNameLst>
                                          <p:attrName>style.visibility</p:attrName>
                                        </p:attrNameLst>
                                      </p:cBhvr>
                                      <p:to>
                                        <p:strVal val="visible"/>
                                      </p:to>
                                    </p:set>
                                    <p:animEffect transition="in" filter="fade">
                                      <p:cBhvr>
                                        <p:cTn id="14" dur="1000"/>
                                        <p:tgtEl>
                                          <p:spTgt spid="9219">
                                            <p:txEl>
                                              <p:pRg st="0" end="0"/>
                                            </p:txEl>
                                          </p:spTgt>
                                        </p:tgtEl>
                                      </p:cBhvr>
                                    </p:animEffect>
                                    <p:anim calcmode="lin" valueType="num">
                                      <p:cBhvr>
                                        <p:cTn id="15" dur="1000" fill="hold"/>
                                        <p:tgtEl>
                                          <p:spTgt spid="9219">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921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9219">
                                            <p:txEl>
                                              <p:pRg st="1" end="1"/>
                                            </p:txEl>
                                          </p:spTgt>
                                        </p:tgtEl>
                                        <p:attrNameLst>
                                          <p:attrName>style.visibility</p:attrName>
                                        </p:attrNameLst>
                                      </p:cBhvr>
                                      <p:to>
                                        <p:strVal val="visible"/>
                                      </p:to>
                                    </p:set>
                                    <p:animEffect transition="in" filter="fade">
                                      <p:cBhvr>
                                        <p:cTn id="21" dur="1000"/>
                                        <p:tgtEl>
                                          <p:spTgt spid="9219">
                                            <p:txEl>
                                              <p:pRg st="1" end="1"/>
                                            </p:txEl>
                                          </p:spTgt>
                                        </p:tgtEl>
                                      </p:cBhvr>
                                    </p:animEffect>
                                    <p:anim calcmode="lin" valueType="num">
                                      <p:cBhvr>
                                        <p:cTn id="22" dur="1000" fill="hold"/>
                                        <p:tgtEl>
                                          <p:spTgt spid="9219">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9219">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9219">
                                            <p:txEl>
                                              <p:pRg st="2" end="2"/>
                                            </p:txEl>
                                          </p:spTgt>
                                        </p:tgtEl>
                                        <p:attrNameLst>
                                          <p:attrName>style.visibility</p:attrName>
                                        </p:attrNameLst>
                                      </p:cBhvr>
                                      <p:to>
                                        <p:strVal val="visible"/>
                                      </p:to>
                                    </p:set>
                                    <p:animEffect transition="in" filter="fade">
                                      <p:cBhvr>
                                        <p:cTn id="28" dur="1000"/>
                                        <p:tgtEl>
                                          <p:spTgt spid="9219">
                                            <p:txEl>
                                              <p:pRg st="2" end="2"/>
                                            </p:txEl>
                                          </p:spTgt>
                                        </p:tgtEl>
                                      </p:cBhvr>
                                    </p:animEffect>
                                    <p:anim calcmode="lin" valueType="num">
                                      <p:cBhvr>
                                        <p:cTn id="29" dur="1000" fill="hold"/>
                                        <p:tgtEl>
                                          <p:spTgt spid="9219">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9219">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9219">
                                            <p:txEl>
                                              <p:pRg st="3" end="3"/>
                                            </p:txEl>
                                          </p:spTgt>
                                        </p:tgtEl>
                                        <p:attrNameLst>
                                          <p:attrName>style.visibility</p:attrName>
                                        </p:attrNameLst>
                                      </p:cBhvr>
                                      <p:to>
                                        <p:strVal val="visible"/>
                                      </p:to>
                                    </p:set>
                                    <p:animEffect transition="in" filter="fade">
                                      <p:cBhvr>
                                        <p:cTn id="35" dur="1000"/>
                                        <p:tgtEl>
                                          <p:spTgt spid="9219">
                                            <p:txEl>
                                              <p:pRg st="3" end="3"/>
                                            </p:txEl>
                                          </p:spTgt>
                                        </p:tgtEl>
                                      </p:cBhvr>
                                    </p:animEffect>
                                    <p:anim calcmode="lin" valueType="num">
                                      <p:cBhvr>
                                        <p:cTn id="36" dur="1000" fill="hold"/>
                                        <p:tgtEl>
                                          <p:spTgt spid="9219">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9219">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9" grpId="0" build="p"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D5FD5D36-897C-9134-ACBE-87625C9C0EDD}"/>
              </a:ext>
            </a:extLst>
          </p:cNvPr>
          <p:cNvSpPr>
            <a:spLocks noGrp="1"/>
          </p:cNvSpPr>
          <p:nvPr>
            <p:ph type="title"/>
          </p:nvPr>
        </p:nvSpPr>
        <p:spPr/>
        <p:txBody>
          <a:bodyPr lIns="91440" tIns="45720" rIns="91440" bIns="45720" anchor="t"/>
          <a:lstStyle/>
          <a:p>
            <a:r>
              <a:rPr lang="en-US" dirty="0" err="1">
                <a:ea typeface="ＭＳ Ｐゴシック"/>
                <a:cs typeface="Arial"/>
              </a:rPr>
              <a:t>Trường</a:t>
            </a:r>
            <a:r>
              <a:rPr lang="en-US" dirty="0">
                <a:ea typeface="ＭＳ Ｐゴシック"/>
                <a:cs typeface="Arial"/>
              </a:rPr>
              <a:t> </a:t>
            </a:r>
            <a:r>
              <a:rPr lang="en-US" dirty="0" err="1">
                <a:ea typeface="ＭＳ Ｐゴシック"/>
                <a:cs typeface="Arial"/>
              </a:rPr>
              <a:t>hợp</a:t>
            </a:r>
            <a:r>
              <a:rPr lang="en-US" dirty="0">
                <a:ea typeface="ＭＳ Ｐゴシック"/>
                <a:cs typeface="Arial"/>
              </a:rPr>
              <a:t> </a:t>
            </a:r>
            <a:r>
              <a:rPr lang="en-US" dirty="0" err="1">
                <a:ea typeface="ＭＳ Ｐゴシック"/>
                <a:cs typeface="Arial"/>
              </a:rPr>
              <a:t>sử</a:t>
            </a:r>
            <a:r>
              <a:rPr lang="en-US" dirty="0">
                <a:ea typeface="ＭＳ Ｐゴシック"/>
                <a:cs typeface="Arial"/>
              </a:rPr>
              <a:t> </a:t>
            </a:r>
            <a:r>
              <a:rPr lang="en-US" dirty="0" err="1">
                <a:ea typeface="ＭＳ Ｐゴシック"/>
                <a:cs typeface="Arial"/>
              </a:rPr>
              <a:t>dụng</a:t>
            </a:r>
            <a:endParaRPr lang="vi-VN" dirty="0">
              <a:cs typeface="Arial"/>
            </a:endParaRPr>
          </a:p>
        </p:txBody>
      </p:sp>
      <p:sp>
        <p:nvSpPr>
          <p:cNvPr id="3" name="Chỗ dành sẵn cho Nội dung 2">
            <a:extLst>
              <a:ext uri="{FF2B5EF4-FFF2-40B4-BE49-F238E27FC236}">
                <a16:creationId xmlns:a16="http://schemas.microsoft.com/office/drawing/2014/main" id="{A8E8291D-2646-3B5C-9CD8-F38158F9A866}"/>
              </a:ext>
            </a:extLst>
          </p:cNvPr>
          <p:cNvSpPr>
            <a:spLocks noGrp="1"/>
          </p:cNvSpPr>
          <p:nvPr>
            <p:ph idx="1"/>
          </p:nvPr>
        </p:nvSpPr>
        <p:spPr/>
        <p:txBody>
          <a:bodyPr lIns="91440" tIns="45720" rIns="91440" bIns="45720" anchor="t"/>
          <a:lstStyle/>
          <a:p>
            <a:r>
              <a:rPr lang="vi-VN" sz="2800" dirty="0"/>
              <a:t>Thường được sử dụng trong mối quan hệ 1-n giữa các object với nhau. Trong đó một đối tượng thay đổi và muốn thông báo cho tất cả các object liên quan biết về sự thay đổi đó.</a:t>
            </a:r>
          </a:p>
          <a:p>
            <a:r>
              <a:rPr lang="vi-VN" sz="2800" dirty="0"/>
              <a:t>Khi thay đổi một đối tượng, yêu cầu thay đổi đối tượng khác và chúng ta không biết có bao nhiêu đối tượng cần thay đổi, những đối tượng này là ai.</a:t>
            </a:r>
          </a:p>
          <a:p>
            <a:r>
              <a:rPr lang="vi-VN" sz="2800" dirty="0"/>
              <a:t>Sử dụng trong ứng dụng broadcast-type communication.</a:t>
            </a:r>
          </a:p>
          <a:p>
            <a:r>
              <a:rPr lang="vi-VN" sz="2800" dirty="0"/>
              <a:t>Sử dụng để quản lý sự kiện (Event management).</a:t>
            </a:r>
          </a:p>
          <a:p>
            <a:r>
              <a:rPr lang="vi-VN" sz="2800" dirty="0"/>
              <a:t>Sử dụng trong mẫu mô hình MVC (Model View Controller Pattern) : trong MVC, mẫu này được sử dụng để tách Model khỏi View. View đại diện cho Observer và Model là đối tượng Observable.</a:t>
            </a:r>
          </a:p>
          <a:p>
            <a:pPr marL="0" indent="0">
              <a:buNone/>
            </a:pPr>
            <a:endParaRPr lang="vi-VN" dirty="0"/>
          </a:p>
        </p:txBody>
      </p:sp>
    </p:spTree>
    <p:extLst>
      <p:ext uri="{BB962C8B-B14F-4D97-AF65-F5344CB8AC3E}">
        <p14:creationId xmlns:p14="http://schemas.microsoft.com/office/powerpoint/2010/main" val="11990479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D5FD5D36-897C-9134-ACBE-87625C9C0EDD}"/>
              </a:ext>
            </a:extLst>
          </p:cNvPr>
          <p:cNvSpPr>
            <a:spLocks noGrp="1"/>
          </p:cNvSpPr>
          <p:nvPr>
            <p:ph type="title"/>
          </p:nvPr>
        </p:nvSpPr>
        <p:spPr/>
        <p:txBody>
          <a:bodyPr lIns="91440" tIns="45720" rIns="91440" bIns="45720" anchor="t"/>
          <a:lstStyle/>
          <a:p>
            <a:r>
              <a:rPr lang="en-US" dirty="0" err="1">
                <a:ea typeface="ＭＳ Ｐゴシック"/>
                <a:cs typeface="Arial"/>
              </a:rPr>
              <a:t>Cấu</a:t>
            </a:r>
            <a:r>
              <a:rPr lang="en-US" dirty="0">
                <a:ea typeface="ＭＳ Ｐゴシック"/>
                <a:cs typeface="Arial"/>
              </a:rPr>
              <a:t> </a:t>
            </a:r>
            <a:r>
              <a:rPr lang="en-US" dirty="0" err="1">
                <a:ea typeface="ＭＳ Ｐゴシック"/>
                <a:cs typeface="Arial"/>
              </a:rPr>
              <a:t>trúc</a:t>
            </a:r>
            <a:r>
              <a:rPr lang="en-US" dirty="0">
                <a:ea typeface="ＭＳ Ｐゴシック"/>
                <a:cs typeface="Arial"/>
              </a:rPr>
              <a:t> </a:t>
            </a:r>
            <a:r>
              <a:rPr lang="en-US" dirty="0" err="1">
                <a:ea typeface="ＭＳ Ｐゴシック"/>
                <a:cs typeface="Arial"/>
              </a:rPr>
              <a:t>mẫu</a:t>
            </a:r>
            <a:endParaRPr lang="vi-VN" dirty="0">
              <a:cs typeface="Aria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23531" y="1131896"/>
            <a:ext cx="8154538" cy="4658375"/>
          </a:xfrm>
          <a:prstGeom prst="rect">
            <a:avLst/>
          </a:prstGeom>
        </p:spPr>
      </p:pic>
    </p:spTree>
    <p:extLst>
      <p:ext uri="{BB962C8B-B14F-4D97-AF65-F5344CB8AC3E}">
        <p14:creationId xmlns:p14="http://schemas.microsoft.com/office/powerpoint/2010/main" val="22699943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B55B75D6-0772-4573-4972-FDCA73057A14}"/>
              </a:ext>
            </a:extLst>
          </p:cNvPr>
          <p:cNvSpPr>
            <a:spLocks noGrp="1"/>
          </p:cNvSpPr>
          <p:nvPr>
            <p:ph type="title"/>
          </p:nvPr>
        </p:nvSpPr>
        <p:spPr/>
        <p:txBody>
          <a:bodyPr lIns="91440" tIns="45720" rIns="91440" bIns="45720" anchor="t"/>
          <a:lstStyle/>
          <a:p>
            <a:r>
              <a:rPr lang="en-US" dirty="0" err="1">
                <a:ea typeface="+mj-lt"/>
                <a:cs typeface="+mj-lt"/>
              </a:rPr>
              <a:t>Ví</a:t>
            </a:r>
            <a:r>
              <a:rPr lang="en-US" dirty="0">
                <a:ea typeface="+mj-lt"/>
                <a:cs typeface="+mj-lt"/>
              </a:rPr>
              <a:t> </a:t>
            </a:r>
            <a:r>
              <a:rPr lang="en-US" dirty="0" err="1">
                <a:ea typeface="+mj-lt"/>
                <a:cs typeface="+mj-lt"/>
              </a:rPr>
              <a:t>dụ</a:t>
            </a:r>
            <a:r>
              <a:rPr lang="en-US" dirty="0">
                <a:ea typeface="+mj-lt"/>
                <a:cs typeface="+mj-lt"/>
              </a:rPr>
              <a:t> </a:t>
            </a:r>
            <a:br>
              <a:rPr lang="vi-VN" dirty="0">
                <a:ea typeface="+mj-lt"/>
                <a:cs typeface="+mj-lt"/>
              </a:rPr>
            </a:br>
            <a:endParaRPr lang="vi-VN" dirty="0">
              <a:ea typeface="+mj-lt"/>
              <a:cs typeface="+mj-lt"/>
            </a:endParaRPr>
          </a:p>
        </p:txBody>
      </p:sp>
      <p:sp>
        <p:nvSpPr>
          <p:cNvPr id="3" name="Chỗ dành sẵn cho Nội dung 2">
            <a:extLst>
              <a:ext uri="{FF2B5EF4-FFF2-40B4-BE49-F238E27FC236}">
                <a16:creationId xmlns:a16="http://schemas.microsoft.com/office/drawing/2014/main" id="{7ACC3BB1-22A1-FE6F-9F30-2C728416D079}"/>
              </a:ext>
            </a:extLst>
          </p:cNvPr>
          <p:cNvSpPr>
            <a:spLocks noGrp="1"/>
          </p:cNvSpPr>
          <p:nvPr>
            <p:ph idx="1"/>
          </p:nvPr>
        </p:nvSpPr>
        <p:spPr/>
        <p:txBody>
          <a:bodyPr lIns="91440" tIns="45720" rIns="91440" bIns="45720" anchor="t"/>
          <a:lstStyle/>
          <a:p>
            <a:r>
              <a:rPr lang="en-US" dirty="0">
                <a:ea typeface="+mn-lt"/>
                <a:cs typeface="+mn-lt"/>
              </a:rPr>
              <a:t>Tracking </a:t>
            </a:r>
            <a:r>
              <a:rPr lang="en-US" dirty="0" err="1">
                <a:ea typeface="+mn-lt"/>
                <a:cs typeface="+mn-lt"/>
              </a:rPr>
              <a:t>thao</a:t>
            </a:r>
            <a:r>
              <a:rPr lang="en-US" dirty="0">
                <a:ea typeface="+mn-lt"/>
                <a:cs typeface="+mn-lt"/>
              </a:rPr>
              <a:t> </a:t>
            </a:r>
            <a:r>
              <a:rPr lang="en-US" dirty="0" err="1">
                <a:ea typeface="+mn-lt"/>
                <a:cs typeface="+mn-lt"/>
              </a:rPr>
              <a:t>tác</a:t>
            </a:r>
            <a:r>
              <a:rPr lang="en-US" dirty="0">
                <a:ea typeface="+mn-lt"/>
                <a:cs typeface="+mn-lt"/>
              </a:rPr>
              <a:t> account</a:t>
            </a:r>
          </a:p>
          <a:p>
            <a:pPr marL="0" indent="0">
              <a:buNone/>
            </a:pPr>
            <a:endParaRPr lang="vi-VN" dirty="0">
              <a:ea typeface="+mn-lt"/>
              <a:cs typeface="+mn-lt"/>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13428" y="1890541"/>
            <a:ext cx="8374744" cy="4538970"/>
          </a:xfrm>
          <a:prstGeom prst="rect">
            <a:avLst/>
          </a:prstGeom>
        </p:spPr>
      </p:pic>
    </p:spTree>
    <p:extLst>
      <p:ext uri="{BB962C8B-B14F-4D97-AF65-F5344CB8AC3E}">
        <p14:creationId xmlns:p14="http://schemas.microsoft.com/office/powerpoint/2010/main" val="41181135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B55B75D6-0772-4573-4972-FDCA73057A14}"/>
              </a:ext>
            </a:extLst>
          </p:cNvPr>
          <p:cNvSpPr>
            <a:spLocks noGrp="1"/>
          </p:cNvSpPr>
          <p:nvPr>
            <p:ph type="title"/>
          </p:nvPr>
        </p:nvSpPr>
        <p:spPr/>
        <p:txBody>
          <a:bodyPr lIns="91440" tIns="45720" rIns="91440" bIns="45720" anchor="t"/>
          <a:lstStyle/>
          <a:p>
            <a:r>
              <a:rPr lang="en-US" dirty="0" err="1">
                <a:ea typeface="+mj-lt"/>
                <a:cs typeface="+mj-lt"/>
              </a:rPr>
              <a:t>Ví</a:t>
            </a:r>
            <a:r>
              <a:rPr lang="en-US" dirty="0">
                <a:ea typeface="+mj-lt"/>
                <a:cs typeface="+mj-lt"/>
              </a:rPr>
              <a:t> </a:t>
            </a:r>
            <a:r>
              <a:rPr lang="en-US" dirty="0" err="1">
                <a:ea typeface="+mj-lt"/>
                <a:cs typeface="+mj-lt"/>
              </a:rPr>
              <a:t>dụ</a:t>
            </a:r>
            <a:r>
              <a:rPr lang="en-US" dirty="0">
                <a:ea typeface="+mj-lt"/>
                <a:cs typeface="+mj-lt"/>
              </a:rPr>
              <a:t> </a:t>
            </a:r>
            <a:br>
              <a:rPr lang="vi-VN" dirty="0">
                <a:ea typeface="+mj-lt"/>
                <a:cs typeface="+mj-lt"/>
              </a:rPr>
            </a:br>
            <a:endParaRPr lang="vi-VN" dirty="0">
              <a:ea typeface="+mj-lt"/>
              <a:cs typeface="+mj-lt"/>
            </a:endParaRPr>
          </a:p>
        </p:txBody>
      </p:sp>
      <p:sp>
        <p:nvSpPr>
          <p:cNvPr id="3" name="Chỗ dành sẵn cho Nội dung 2">
            <a:extLst>
              <a:ext uri="{FF2B5EF4-FFF2-40B4-BE49-F238E27FC236}">
                <a16:creationId xmlns:a16="http://schemas.microsoft.com/office/drawing/2014/main" id="{7ACC3BB1-22A1-FE6F-9F30-2C728416D079}"/>
              </a:ext>
            </a:extLst>
          </p:cNvPr>
          <p:cNvSpPr>
            <a:spLocks noGrp="1"/>
          </p:cNvSpPr>
          <p:nvPr>
            <p:ph idx="1"/>
          </p:nvPr>
        </p:nvSpPr>
        <p:spPr/>
        <p:txBody>
          <a:bodyPr lIns="91440" tIns="45720" rIns="91440" bIns="45720" anchor="t"/>
          <a:lstStyle/>
          <a:p>
            <a:r>
              <a:rPr lang="vi-VN" sz="2600" b="1" dirty="0"/>
              <a:t>Subject</a:t>
            </a:r>
            <a:r>
              <a:rPr lang="vi-VN" sz="2600" dirty="0"/>
              <a:t> : cung cấp các phương thức để thêm, loại bỏ, thông báo observer.</a:t>
            </a:r>
          </a:p>
          <a:p>
            <a:r>
              <a:rPr lang="vi-VN" sz="2600" b="1" dirty="0"/>
              <a:t>AccountService</a:t>
            </a:r>
            <a:r>
              <a:rPr lang="vi-VN" sz="2600" dirty="0"/>
              <a:t> : đóng vai trò là ConcreteSubject, sẽ thông báo tới tất cả các observers bất cứ khi nào có thao tác của người dùng liên quan đến đăng nhập, tài khoản hết hạn.</a:t>
            </a:r>
          </a:p>
          <a:p>
            <a:r>
              <a:rPr lang="vi-VN" sz="2600" b="1" dirty="0"/>
              <a:t>Observer</a:t>
            </a:r>
            <a:r>
              <a:rPr lang="vi-VN" sz="2600" dirty="0"/>
              <a:t> : định nghĩa một phương thức update() cho các đối tượng sẽ được subject thông báo đến khi có sự thay đổi trạng thái. Phương thức này chấp nhận đối số là SubjectState, cho phép các ConcreteObserver sử dụng dữ liệu của nó.</a:t>
            </a:r>
          </a:p>
          <a:p>
            <a:r>
              <a:rPr lang="vi-VN" sz="2600" b="1" dirty="0"/>
              <a:t>Logger</a:t>
            </a:r>
            <a:r>
              <a:rPr lang="vi-VN" sz="2600" dirty="0"/>
              <a:t>, </a:t>
            </a:r>
            <a:r>
              <a:rPr lang="vi-VN" sz="2600" b="1" dirty="0"/>
              <a:t>Mailer </a:t>
            </a:r>
            <a:r>
              <a:rPr lang="vi-VN" sz="2600" dirty="0"/>
              <a:t>và </a:t>
            </a:r>
            <a:r>
              <a:rPr lang="vi-VN" sz="2600" b="1" dirty="0"/>
              <a:t>Protector</a:t>
            </a:r>
            <a:r>
              <a:rPr lang="vi-VN" sz="2600" dirty="0"/>
              <a:t> là các ConcreteObserver. Sau khi nhận được thông báo rằng có thao tác với user và gọi tới phương thức update(), các ConcreteObserver sẽ sử dụng dữ liệu SubjectState để xử lý.</a:t>
            </a:r>
          </a:p>
        </p:txBody>
      </p:sp>
    </p:spTree>
    <p:extLst>
      <p:ext uri="{BB962C8B-B14F-4D97-AF65-F5344CB8AC3E}">
        <p14:creationId xmlns:p14="http://schemas.microsoft.com/office/powerpoint/2010/main" val="14736517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B55B75D6-0772-4573-4972-FDCA73057A14}"/>
              </a:ext>
            </a:extLst>
          </p:cNvPr>
          <p:cNvSpPr>
            <a:spLocks noGrp="1"/>
          </p:cNvSpPr>
          <p:nvPr>
            <p:ph type="title"/>
          </p:nvPr>
        </p:nvSpPr>
        <p:spPr/>
        <p:txBody>
          <a:bodyPr lIns="91440" tIns="45720" rIns="91440" bIns="45720" anchor="t"/>
          <a:lstStyle/>
          <a:p>
            <a:r>
              <a:rPr lang="en-US" dirty="0" err="1">
                <a:ea typeface="+mj-lt"/>
                <a:cs typeface="+mj-lt"/>
              </a:rPr>
              <a:t>Ưu</a:t>
            </a:r>
            <a:r>
              <a:rPr lang="en-US" dirty="0">
                <a:ea typeface="+mj-lt"/>
                <a:cs typeface="+mj-lt"/>
              </a:rPr>
              <a:t> </a:t>
            </a:r>
            <a:r>
              <a:rPr lang="en-US" dirty="0" err="1">
                <a:ea typeface="+mj-lt"/>
                <a:cs typeface="+mj-lt"/>
              </a:rPr>
              <a:t>điểm</a:t>
            </a:r>
            <a:r>
              <a:rPr lang="en-US" dirty="0">
                <a:ea typeface="+mj-lt"/>
                <a:cs typeface="+mj-lt"/>
              </a:rPr>
              <a:t> </a:t>
            </a:r>
            <a:br>
              <a:rPr lang="vi-VN" dirty="0">
                <a:ea typeface="+mj-lt"/>
                <a:cs typeface="+mj-lt"/>
              </a:rPr>
            </a:br>
            <a:endParaRPr lang="vi-VN" dirty="0">
              <a:ea typeface="+mj-lt"/>
              <a:cs typeface="+mj-lt"/>
            </a:endParaRPr>
          </a:p>
        </p:txBody>
      </p:sp>
      <p:sp>
        <p:nvSpPr>
          <p:cNvPr id="3" name="Chỗ dành sẵn cho Nội dung 2">
            <a:extLst>
              <a:ext uri="{FF2B5EF4-FFF2-40B4-BE49-F238E27FC236}">
                <a16:creationId xmlns:a16="http://schemas.microsoft.com/office/drawing/2014/main" id="{7ACC3BB1-22A1-FE6F-9F30-2C728416D079}"/>
              </a:ext>
            </a:extLst>
          </p:cNvPr>
          <p:cNvSpPr>
            <a:spLocks noGrp="1"/>
          </p:cNvSpPr>
          <p:nvPr>
            <p:ph idx="1"/>
          </p:nvPr>
        </p:nvSpPr>
        <p:spPr/>
        <p:txBody>
          <a:bodyPr lIns="91440" tIns="45720" rIns="91440" bIns="45720" anchor="t"/>
          <a:lstStyle/>
          <a:p>
            <a:r>
              <a:rPr lang="vi-VN" sz="2800" dirty="0"/>
              <a:t>Dễ dàng mở rộng với ít sự thay đổi : mẫu này cho phép thay đổi Subject và Observer một cách độc lập. Chúng ta có thể tái sử dụng các Subject mà không cần tái sử dụng các Observer và ngược lại. Nó cho phép thêm Observer mà không sửa đổi Subject hoặc Observer khác. Vì vậy, nó đảm bảo nguyên tắc </a:t>
            </a:r>
            <a:r>
              <a:rPr lang="vi-VN" sz="2800" dirty="0">
                <a:hlinkClick r:id="rId2"/>
              </a:rPr>
              <a:t>Open/Closed Principle (OCP)</a:t>
            </a:r>
            <a:r>
              <a:rPr lang="vi-VN" sz="2800" dirty="0"/>
              <a:t>.</a:t>
            </a:r>
          </a:p>
          <a:p>
            <a:r>
              <a:rPr lang="vi-VN" sz="2800" dirty="0"/>
              <a:t>Sự thay đổi trạng thái ở 1 đối tượng có thể được thông báo đến các đối tượng khác mà không phải giữ chúng liên kết quá chặt chẽ.</a:t>
            </a:r>
          </a:p>
          <a:p>
            <a:r>
              <a:rPr lang="vi-VN" sz="2800" dirty="0"/>
              <a:t>Một đối tượng có thể thông báo đến một số lượng không giới hạn các đối tượng khác.</a:t>
            </a:r>
          </a:p>
          <a:p>
            <a:endParaRPr lang="vi-VN" sz="2000" dirty="0"/>
          </a:p>
        </p:txBody>
      </p:sp>
    </p:spTree>
    <p:extLst>
      <p:ext uri="{BB962C8B-B14F-4D97-AF65-F5344CB8AC3E}">
        <p14:creationId xmlns:p14="http://schemas.microsoft.com/office/powerpoint/2010/main" val="28440594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B55B75D6-0772-4573-4972-FDCA73057A14}"/>
              </a:ext>
            </a:extLst>
          </p:cNvPr>
          <p:cNvSpPr>
            <a:spLocks noGrp="1"/>
          </p:cNvSpPr>
          <p:nvPr>
            <p:ph type="title"/>
          </p:nvPr>
        </p:nvSpPr>
        <p:spPr/>
        <p:txBody>
          <a:bodyPr lIns="91440" tIns="45720" rIns="91440" bIns="45720" anchor="t"/>
          <a:lstStyle/>
          <a:p>
            <a:r>
              <a:rPr lang="en-US" dirty="0" err="1">
                <a:ea typeface="+mj-lt"/>
                <a:cs typeface="+mj-lt"/>
              </a:rPr>
              <a:t>Các</a:t>
            </a:r>
            <a:r>
              <a:rPr lang="en-US" dirty="0">
                <a:ea typeface="+mj-lt"/>
                <a:cs typeface="+mj-lt"/>
              </a:rPr>
              <a:t> </a:t>
            </a:r>
            <a:r>
              <a:rPr lang="en-US" dirty="0" err="1">
                <a:ea typeface="+mj-lt"/>
                <a:cs typeface="+mj-lt"/>
              </a:rPr>
              <a:t>mẫu</a:t>
            </a:r>
            <a:r>
              <a:rPr lang="en-US" dirty="0">
                <a:ea typeface="+mj-lt"/>
                <a:cs typeface="+mj-lt"/>
              </a:rPr>
              <a:t> </a:t>
            </a:r>
            <a:r>
              <a:rPr lang="en-US" dirty="0" err="1">
                <a:ea typeface="+mj-lt"/>
                <a:cs typeface="+mj-lt"/>
              </a:rPr>
              <a:t>liên</a:t>
            </a:r>
            <a:r>
              <a:rPr lang="en-US" dirty="0">
                <a:ea typeface="+mj-lt"/>
                <a:cs typeface="+mj-lt"/>
              </a:rPr>
              <a:t> </a:t>
            </a:r>
            <a:r>
              <a:rPr lang="en-US" dirty="0" err="1">
                <a:ea typeface="+mj-lt"/>
                <a:cs typeface="+mj-lt"/>
              </a:rPr>
              <a:t>quan</a:t>
            </a:r>
            <a:br>
              <a:rPr lang="vi-VN" dirty="0">
                <a:ea typeface="+mj-lt"/>
                <a:cs typeface="+mj-lt"/>
              </a:rPr>
            </a:br>
            <a:endParaRPr lang="vi-VN" dirty="0">
              <a:ea typeface="+mj-lt"/>
              <a:cs typeface="+mj-lt"/>
            </a:endParaRPr>
          </a:p>
        </p:txBody>
      </p:sp>
      <p:sp>
        <p:nvSpPr>
          <p:cNvPr id="3" name="Chỗ dành sẵn cho Nội dung 2">
            <a:extLst>
              <a:ext uri="{FF2B5EF4-FFF2-40B4-BE49-F238E27FC236}">
                <a16:creationId xmlns:a16="http://schemas.microsoft.com/office/drawing/2014/main" id="{7ACC3BB1-22A1-FE6F-9F30-2C728416D079}"/>
              </a:ext>
            </a:extLst>
          </p:cNvPr>
          <p:cNvSpPr>
            <a:spLocks noGrp="1"/>
          </p:cNvSpPr>
          <p:nvPr>
            <p:ph idx="1"/>
          </p:nvPr>
        </p:nvSpPr>
        <p:spPr/>
        <p:txBody>
          <a:bodyPr lIns="91440" tIns="45720" rIns="91440" bIns="45720" anchor="t"/>
          <a:lstStyle/>
          <a:p>
            <a:r>
              <a:rPr lang="vi-VN" sz="2400" dirty="0"/>
              <a:t>Chain of Responsibility, Command, Mediator và Observer là các mẫu thiết kế được sử dụng để kết nối gửi và nhận yêu cầu trong các cách khác nhau:</a:t>
            </a:r>
          </a:p>
          <a:p>
            <a:r>
              <a:rPr lang="vi-VN" sz="2400" dirty="0"/>
              <a:t>Chain of Responsibility: Mẫu Chain of Responsibility truyền một yêu cầu theo thứ tự qua một chuỗi động các đối tượng tiềm năng nhận yêu cầu cho đến khi một trong số chúng xử lý nó.</a:t>
            </a:r>
          </a:p>
          <a:p>
            <a:r>
              <a:rPr lang="vi-VN" sz="2400" dirty="0"/>
              <a:t>Command: Mẫu Command thiết lập kết nối một chiều giữa người gửi và người nhận. Người gửi gửi yêu cầu dưới dạng một đối tượng lệnh, và người nhận thực hiện hành động tương ứng.</a:t>
            </a:r>
          </a:p>
          <a:p>
            <a:r>
              <a:rPr lang="vi-VN" sz="2400" dirty="0"/>
              <a:t>Mediator: Mẫu Mediator loại bỏ các kết nối trực tiếp giữa người gửi và người nhận, buộc chúng giao tiếp gián tiếp thông qua một đối tượng trung gian.</a:t>
            </a:r>
          </a:p>
          <a:p>
            <a:r>
              <a:rPr lang="vi-VN" sz="2400" dirty="0"/>
              <a:t>Observer: Mẫu Observer cho phép người nhận đăng ký và hủy đăng ký động để nhận yêu cầu. Các người nhận có thể đăng ký như các observers để nhận thông báo và thực hiện các hành động tương ứng.</a:t>
            </a:r>
          </a:p>
          <a:p>
            <a:endParaRPr lang="vi-VN" sz="2000" dirty="0"/>
          </a:p>
        </p:txBody>
      </p:sp>
    </p:spTree>
    <p:extLst>
      <p:ext uri="{BB962C8B-B14F-4D97-AF65-F5344CB8AC3E}">
        <p14:creationId xmlns:p14="http://schemas.microsoft.com/office/powerpoint/2010/main" val="9793745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VNPT template">
  <a:themeElements>
    <a:clrScheme name="1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131</TotalTime>
  <Words>729</Words>
  <Application>Microsoft Office PowerPoint</Application>
  <PresentationFormat>Widescreen</PresentationFormat>
  <Paragraphs>46</Paragraphs>
  <Slides>10</Slides>
  <Notes>2</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10</vt:i4>
      </vt:variant>
    </vt:vector>
  </HeadingPairs>
  <TitlesOfParts>
    <vt:vector size="16" baseType="lpstr">
      <vt:lpstr>Arial</vt:lpstr>
      <vt:lpstr>Calibri</vt:lpstr>
      <vt:lpstr>Calibri Light</vt:lpstr>
      <vt:lpstr>Wingdings</vt:lpstr>
      <vt:lpstr>Office Theme</vt:lpstr>
      <vt:lpstr>VNPT template</vt:lpstr>
      <vt:lpstr>Observer</vt:lpstr>
      <vt:lpstr>Nội dung</vt:lpstr>
      <vt:lpstr>1. Tổng quan</vt:lpstr>
      <vt:lpstr>Trường hợp sử dụng</vt:lpstr>
      <vt:lpstr>Cấu trúc mẫu</vt:lpstr>
      <vt:lpstr>Ví dụ  </vt:lpstr>
      <vt:lpstr>Ví dụ  </vt:lpstr>
      <vt:lpstr>Ưu điểm  </vt:lpstr>
      <vt:lpstr>Các mẫu liên quan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Mẫu Chain of Reponsibility</dc:title>
  <dc:creator>Phan Hoang Minh Quan</dc:creator>
  <cp:lastModifiedBy>Phan Xuân Quang</cp:lastModifiedBy>
  <cp:revision>10</cp:revision>
  <dcterms:created xsi:type="dcterms:W3CDTF">2023-05-16T11:42:05Z</dcterms:created>
  <dcterms:modified xsi:type="dcterms:W3CDTF">2023-06-26T13:46:13Z</dcterms:modified>
</cp:coreProperties>
</file>