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2"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8S/jFzk7pnk+GRSHH9wwPhQFJe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customschemas.google.com/relationships/presentationmetadata" Target="metadata"/><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2" name="Google Shape;1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9" name="Google Shape;19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6" name="Google Shape;20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3" name="Google Shape;21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e6a01cd38_2_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0" name="Google Shape;220;g8e6a01cd38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7" name="Google Shape;22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e6a01cd38_2_1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4" name="Google Shape;234;g8e6a01cd38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1" name="Google Shape;24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0"/>
        <p:cNvGrpSpPr/>
        <p:nvPr/>
      </p:nvGrpSpPr>
      <p:grpSpPr>
        <a:xfrm>
          <a:off x="0" y="0"/>
          <a:ext cx="0" cy="0"/>
          <a:chOff x="0" y="0"/>
          <a:chExt cx="0" cy="0"/>
        </a:xfrm>
      </p:grpSpPr>
      <p:pic>
        <p:nvPicPr>
          <p:cNvPr id="21" name="Google Shape;21;g8e6a01cd38_2_11"/>
          <p:cNvPicPr preferRelativeResize="0"/>
          <p:nvPr/>
        </p:nvPicPr>
        <p:blipFill rotWithShape="1">
          <a:blip r:embed="rId2">
            <a:alphaModFix/>
          </a:blip>
          <a:srcRect/>
          <a:stretch/>
        </p:blipFill>
        <p:spPr>
          <a:xfrm>
            <a:off x="5670552" y="1"/>
            <a:ext cx="6521449" cy="4437063"/>
          </a:xfrm>
          <a:prstGeom prst="rect">
            <a:avLst/>
          </a:prstGeom>
          <a:noFill/>
          <a:ln>
            <a:noFill/>
          </a:ln>
        </p:spPr>
      </p:pic>
      <p:sp>
        <p:nvSpPr>
          <p:cNvPr id="22" name="Google Shape;22;g8e6a01cd38_2_11"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 name="Google Shape;23;g8e6a01cd38_2_11"/>
          <p:cNvSpPr/>
          <p:nvPr/>
        </p:nvSpPr>
        <p:spPr>
          <a:xfrm rot="10800000" flipH="1">
            <a:off x="0" y="5943600"/>
            <a:ext cx="12192000"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g8e6a01cd38_2_11"/>
          <p:cNvSpPr txBox="1">
            <a:spLocks noGrp="1"/>
          </p:cNvSpPr>
          <p:nvPr>
            <p:ph type="ctrTitle"/>
          </p:nvPr>
        </p:nvSpPr>
        <p:spPr>
          <a:xfrm>
            <a:off x="2127251" y="2492534"/>
            <a:ext cx="96520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4000" b="1">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pic>
        <p:nvPicPr>
          <p:cNvPr id="25" name="Google Shape;25;g8e6a01cd38_2_11"/>
          <p:cNvPicPr preferRelativeResize="0"/>
          <p:nvPr/>
        </p:nvPicPr>
        <p:blipFill rotWithShape="1">
          <a:blip r:embed="rId3">
            <a:alphaModFix/>
          </a:blip>
          <a:srcRect/>
          <a:stretch/>
        </p:blipFill>
        <p:spPr>
          <a:xfrm>
            <a:off x="222250" y="84567"/>
            <a:ext cx="1523999" cy="13660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g8e6a01cd38_2_7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2" name="Google Shape;82;g8e6a01cd38_2_71"/>
          <p:cNvSpPr>
            <a:spLocks noGrp="1"/>
          </p:cNvSpPr>
          <p:nvPr>
            <p:ph type="pic" idx="2"/>
          </p:nvPr>
        </p:nvSpPr>
        <p:spPr>
          <a:xfrm>
            <a:off x="2389717" y="612775"/>
            <a:ext cx="7315200" cy="4114800"/>
          </a:xfrm>
          <a:prstGeom prst="rect">
            <a:avLst/>
          </a:prstGeom>
          <a:noFill/>
          <a:ln>
            <a:noFill/>
          </a:ln>
        </p:spPr>
      </p:sp>
      <p:sp>
        <p:nvSpPr>
          <p:cNvPr id="83" name="Google Shape;83;g8e6a01cd38_2_7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84" name="Google Shape;84;g8e6a01cd38_2_71"/>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g8e6a01cd38_2_71"/>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g8e6a01cd38_2_71"/>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g8e6a01cd38_2_78"/>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9" name="Google Shape;89;g8e6a01cd38_2_78"/>
          <p:cNvSpPr txBox="1">
            <a:spLocks noGrp="1"/>
          </p:cNvSpPr>
          <p:nvPr>
            <p:ph type="body" idx="1"/>
          </p:nvPr>
        </p:nvSpPr>
        <p:spPr>
          <a:xfrm rot="5400000">
            <a:off x="3471863" y="-1785938"/>
            <a:ext cx="5248275" cy="10972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0" name="Google Shape;90;g8e6a01cd38_2_78"/>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g8e6a01cd38_2_78"/>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g8e6a01cd38_2_78"/>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g8e6a01cd38_2_84"/>
          <p:cNvSpPr txBox="1">
            <a:spLocks noGrp="1"/>
          </p:cNvSpPr>
          <p:nvPr>
            <p:ph type="title"/>
          </p:nvPr>
        </p:nvSpPr>
        <p:spPr>
          <a:xfrm rot="5400000">
            <a:off x="7208044" y="1950244"/>
            <a:ext cx="6005512" cy="2743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5" name="Google Shape;95;g8e6a01cd38_2_84"/>
          <p:cNvSpPr txBox="1">
            <a:spLocks noGrp="1"/>
          </p:cNvSpPr>
          <p:nvPr>
            <p:ph type="body" idx="1"/>
          </p:nvPr>
        </p:nvSpPr>
        <p:spPr>
          <a:xfrm rot="5400000">
            <a:off x="1620044" y="-691356"/>
            <a:ext cx="6005512" cy="8026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6" name="Google Shape;96;g8e6a01cd38_2_8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g8e6a01cd38_2_8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g8e6a01cd38_2_8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9"/>
        <p:cNvGrpSpPr/>
        <p:nvPr/>
      </p:nvGrpSpPr>
      <p:grpSpPr>
        <a:xfrm>
          <a:off x="0" y="0"/>
          <a:ext cx="0" cy="0"/>
          <a:chOff x="0" y="0"/>
          <a:chExt cx="0" cy="0"/>
        </a:xfrm>
      </p:grpSpPr>
      <p:sp>
        <p:nvSpPr>
          <p:cNvPr id="100" name="Google Shape;100;g8e6a01cd38_2_90"/>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1" name="Google Shape;101;g8e6a01cd38_2_9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g8e6a01cd38_2_9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g8e6a01cd38_2_9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16"/>
        <p:cNvGrpSpPr/>
        <p:nvPr/>
      </p:nvGrpSpPr>
      <p:grpSpPr>
        <a:xfrm>
          <a:off x="0" y="0"/>
          <a:ext cx="0" cy="0"/>
          <a:chOff x="0" y="0"/>
          <a:chExt cx="0" cy="0"/>
        </a:xfrm>
      </p:grpSpPr>
      <p:graphicFrame>
        <p:nvGraphicFramePr>
          <p:cNvPr id="117" name="Google Shape;117;p3"/>
          <p:cNvGraphicFramePr/>
          <p:nvPr/>
        </p:nvGraphicFramePr>
        <p:xfrm>
          <a:off x="5670552" y="1"/>
          <a:ext cx="6521449" cy="4437063"/>
        </p:xfrm>
        <a:graphic>
          <a:graphicData uri="http://schemas.openxmlformats.org/presentationml/2006/ole">
            <mc:AlternateContent xmlns:mc="http://schemas.openxmlformats.org/markup-compatibility/2006">
              <mc:Choice xmlns:v="urn:schemas-microsoft-com:vml" Requires="v">
                <p:oleObj r:id="rId2" imgW="6521449" imgH="4437063" progId="Photoshop.Image.6">
                  <p:embed/>
                </p:oleObj>
              </mc:Choice>
              <mc:Fallback>
                <p:oleObj r:id="rId2" imgW="6521449" imgH="4437063" progId="Photoshop.Image.6">
                  <p:embed/>
                  <p:pic>
                    <p:nvPicPr>
                      <p:cNvPr id="117" name="Google Shape;117;p3"/>
                      <p:cNvPicPr preferRelativeResize="0"/>
                      <p:nvPr/>
                    </p:nvPicPr>
                    <p:blipFill rotWithShape="1">
                      <a:blip r:embed="rId3">
                        <a:alphaModFix/>
                      </a:blip>
                      <a:srcRect/>
                      <a:stretch/>
                    </p:blipFill>
                    <p:spPr>
                      <a:xfrm>
                        <a:off x="5670552" y="1"/>
                        <a:ext cx="6521449" cy="4437063"/>
                      </a:xfrm>
                      <a:prstGeom prst="rect">
                        <a:avLst/>
                      </a:prstGeom>
                      <a:noFill/>
                      <a:ln>
                        <a:noFill/>
                      </a:ln>
                    </p:spPr>
                  </p:pic>
                </p:oleObj>
              </mc:Fallback>
            </mc:AlternateContent>
          </a:graphicData>
        </a:graphic>
      </p:graphicFrame>
      <p:sp>
        <p:nvSpPr>
          <p:cNvPr id="118" name="Google Shape;118;p3"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 name="Google Shape;119;p3"/>
          <p:cNvSpPr/>
          <p:nvPr/>
        </p:nvSpPr>
        <p:spPr>
          <a:xfrm rot="10800000" flipH="1">
            <a:off x="0" y="5943600"/>
            <a:ext cx="12192000"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Google Shape;120;p3"/>
          <p:cNvSpPr txBox="1">
            <a:spLocks noGrp="1"/>
          </p:cNvSpPr>
          <p:nvPr>
            <p:ph type="ctrTitle"/>
          </p:nvPr>
        </p:nvSpPr>
        <p:spPr>
          <a:xfrm>
            <a:off x="2127251" y="2492534"/>
            <a:ext cx="96520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4000" b="1">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pic>
        <p:nvPicPr>
          <p:cNvPr id="121" name="Google Shape;121;p3"/>
          <p:cNvPicPr preferRelativeResize="0"/>
          <p:nvPr/>
        </p:nvPicPr>
        <p:blipFill rotWithShape="1">
          <a:blip r:embed="rId4">
            <a:alphaModFix/>
          </a:blip>
          <a:srcRect/>
          <a:stretch/>
        </p:blipFill>
        <p:spPr>
          <a:xfrm>
            <a:off x="222250" y="84567"/>
            <a:ext cx="1523999" cy="136602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4" name="Google Shape;124;p4"/>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5" name="Google Shape;125;p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0" name="Google Shape;130;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Font typeface="Arial"/>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131" name="Google Shape;131;p5"/>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5"/>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5"/>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6" name="Google Shape;136;p6"/>
          <p:cNvSpPr txBox="1">
            <a:spLocks noGrp="1"/>
          </p:cNvSpPr>
          <p:nvPr>
            <p:ph type="body" idx="1"/>
          </p:nvPr>
        </p:nvSpPr>
        <p:spPr>
          <a:xfrm>
            <a:off x="609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137" name="Google Shape;137;p6"/>
          <p:cNvSpPr txBox="1">
            <a:spLocks noGrp="1"/>
          </p:cNvSpPr>
          <p:nvPr>
            <p:ph type="body" idx="2"/>
          </p:nvPr>
        </p:nvSpPr>
        <p:spPr>
          <a:xfrm>
            <a:off x="6197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138" name="Google Shape;138;p6"/>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6"/>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6"/>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1"/>
        <p:cNvGrpSpPr/>
        <p:nvPr/>
      </p:nvGrpSpPr>
      <p:grpSpPr>
        <a:xfrm>
          <a:off x="0" y="0"/>
          <a:ext cx="0" cy="0"/>
          <a:chOff x="0" y="0"/>
          <a:chExt cx="0" cy="0"/>
        </a:xfrm>
      </p:grpSpPr>
      <p:sp>
        <p:nvSpPr>
          <p:cNvPr id="142" name="Google Shape;142;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3" name="Google Shape;143;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144" name="Google Shape;144;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145" name="Google Shape;145;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146" name="Google Shape;146;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147" name="Google Shape;147;p7"/>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7"/>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7"/>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
        <p:cNvGrpSpPr/>
        <p:nvPr/>
      </p:nvGrpSpPr>
      <p:grpSpPr>
        <a:xfrm>
          <a:off x="0" y="0"/>
          <a:ext cx="0" cy="0"/>
          <a:chOff x="0" y="0"/>
          <a:chExt cx="0" cy="0"/>
        </a:xfrm>
      </p:grpSpPr>
      <p:sp>
        <p:nvSpPr>
          <p:cNvPr id="151" name="Google Shape;151;p8"/>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2" name="Google Shape;152;p8"/>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8"/>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8"/>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6"/>
        <p:cNvGrpSpPr/>
        <p:nvPr/>
      </p:nvGrpSpPr>
      <p:grpSpPr>
        <a:xfrm>
          <a:off x="0" y="0"/>
          <a:ext cx="0" cy="0"/>
          <a:chOff x="0" y="0"/>
          <a:chExt cx="0" cy="0"/>
        </a:xfrm>
      </p:grpSpPr>
      <p:sp>
        <p:nvSpPr>
          <p:cNvPr id="27" name="Google Shape;27;g8e6a01cd38_2_17"/>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g8e6a01cd38_2_17"/>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g8e6a01cd38_2_17"/>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g8e6a01cd38_2_17"/>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
        <p:nvSpPr>
          <p:cNvPr id="31" name="Google Shape;31;g8e6a01cd38_2_17"/>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
        <p:cNvGrpSpPr/>
        <p:nvPr/>
      </p:nvGrpSpPr>
      <p:grpSpPr>
        <a:xfrm>
          <a:off x="0" y="0"/>
          <a:ext cx="0" cy="0"/>
          <a:chOff x="0" y="0"/>
          <a:chExt cx="0" cy="0"/>
        </a:xfrm>
      </p:grpSpPr>
      <p:sp>
        <p:nvSpPr>
          <p:cNvPr id="156" name="Google Shape;156;p9"/>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9"/>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9"/>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1" name="Google Shape;161;p10"/>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Font typeface="Arial"/>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162" name="Google Shape;162;p10"/>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163" name="Google Shape;163;p1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1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1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6"/>
        <p:cNvGrpSpPr/>
        <p:nvPr/>
      </p:nvGrpSpPr>
      <p:grpSpPr>
        <a:xfrm>
          <a:off x="0" y="0"/>
          <a:ext cx="0" cy="0"/>
          <a:chOff x="0" y="0"/>
          <a:chExt cx="0" cy="0"/>
        </a:xfrm>
      </p:grpSpPr>
      <p:sp>
        <p:nvSpPr>
          <p:cNvPr id="167" name="Google Shape;167;p1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8" name="Google Shape;168;p11"/>
          <p:cNvSpPr>
            <a:spLocks noGrp="1"/>
          </p:cNvSpPr>
          <p:nvPr>
            <p:ph type="pic" idx="2"/>
          </p:nvPr>
        </p:nvSpPr>
        <p:spPr>
          <a:xfrm>
            <a:off x="2389717" y="612775"/>
            <a:ext cx="7315200" cy="4114800"/>
          </a:xfrm>
          <a:prstGeom prst="rect">
            <a:avLst/>
          </a:prstGeom>
          <a:noFill/>
          <a:ln>
            <a:noFill/>
          </a:ln>
        </p:spPr>
      </p:sp>
      <p:sp>
        <p:nvSpPr>
          <p:cNvPr id="169" name="Google Shape;169;p1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170" name="Google Shape;170;p11"/>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11"/>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11"/>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3"/>
        <p:cNvGrpSpPr/>
        <p:nvPr/>
      </p:nvGrpSpPr>
      <p:grpSpPr>
        <a:xfrm>
          <a:off x="0" y="0"/>
          <a:ext cx="0" cy="0"/>
          <a:chOff x="0" y="0"/>
          <a:chExt cx="0" cy="0"/>
        </a:xfrm>
      </p:grpSpPr>
      <p:sp>
        <p:nvSpPr>
          <p:cNvPr id="174" name="Google Shape;174;p12"/>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5" name="Google Shape;175;p12"/>
          <p:cNvSpPr txBox="1">
            <a:spLocks noGrp="1"/>
          </p:cNvSpPr>
          <p:nvPr>
            <p:ph type="body" idx="1"/>
          </p:nvPr>
        </p:nvSpPr>
        <p:spPr>
          <a:xfrm rot="5400000">
            <a:off x="3471863" y="-1785938"/>
            <a:ext cx="5248275" cy="10972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6" name="Google Shape;176;p12"/>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2"/>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12"/>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9"/>
        <p:cNvGrpSpPr/>
        <p:nvPr/>
      </p:nvGrpSpPr>
      <p:grpSpPr>
        <a:xfrm>
          <a:off x="0" y="0"/>
          <a:ext cx="0" cy="0"/>
          <a:chOff x="0" y="0"/>
          <a:chExt cx="0" cy="0"/>
        </a:xfrm>
      </p:grpSpPr>
      <p:sp>
        <p:nvSpPr>
          <p:cNvPr id="180" name="Google Shape;180;p13"/>
          <p:cNvSpPr txBox="1">
            <a:spLocks noGrp="1"/>
          </p:cNvSpPr>
          <p:nvPr>
            <p:ph type="title"/>
          </p:nvPr>
        </p:nvSpPr>
        <p:spPr>
          <a:xfrm rot="5400000">
            <a:off x="7208044" y="1950244"/>
            <a:ext cx="6005512" cy="2743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1" name="Google Shape;181;p13"/>
          <p:cNvSpPr txBox="1">
            <a:spLocks noGrp="1"/>
          </p:cNvSpPr>
          <p:nvPr>
            <p:ph type="body" idx="1"/>
          </p:nvPr>
        </p:nvSpPr>
        <p:spPr>
          <a:xfrm rot="5400000">
            <a:off x="1620044" y="-691356"/>
            <a:ext cx="6005512" cy="8026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2" name="Google Shape;182;p13"/>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13"/>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13"/>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7" name="Google Shape;187;p1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1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1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2"/>
        <p:cNvGrpSpPr/>
        <p:nvPr/>
      </p:nvGrpSpPr>
      <p:grpSpPr>
        <a:xfrm>
          <a:off x="0" y="0"/>
          <a:ext cx="0" cy="0"/>
          <a:chOff x="0" y="0"/>
          <a:chExt cx="0" cy="0"/>
        </a:xfrm>
      </p:grpSpPr>
      <p:pic>
        <p:nvPicPr>
          <p:cNvPr id="33" name="Google Shape;33;g8e6a01cd38_2_23"/>
          <p:cNvPicPr preferRelativeResize="0"/>
          <p:nvPr/>
        </p:nvPicPr>
        <p:blipFill rotWithShape="1">
          <a:blip r:embed="rId2">
            <a:alphaModFix/>
          </a:blip>
          <a:srcRect/>
          <a:stretch/>
        </p:blipFill>
        <p:spPr>
          <a:xfrm>
            <a:off x="5670552" y="1"/>
            <a:ext cx="6521449" cy="4437063"/>
          </a:xfrm>
          <a:prstGeom prst="rect">
            <a:avLst/>
          </a:prstGeom>
          <a:noFill/>
          <a:ln>
            <a:noFill/>
          </a:ln>
        </p:spPr>
      </p:pic>
      <p:sp>
        <p:nvSpPr>
          <p:cNvPr id="34" name="Google Shape;34;g8e6a01cd38_2_23"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 name="Google Shape;35;g8e6a01cd38_2_23"/>
          <p:cNvSpPr/>
          <p:nvPr/>
        </p:nvSpPr>
        <p:spPr>
          <a:xfrm rot="10800000" flipH="1">
            <a:off x="0" y="4267200"/>
            <a:ext cx="12192000" cy="11064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 name="Google Shape;36;g8e6a01cd38_2_23"/>
          <p:cNvSpPr/>
          <p:nvPr/>
        </p:nvSpPr>
        <p:spPr>
          <a:xfrm>
            <a:off x="1966384" y="5156201"/>
            <a:ext cx="9505949" cy="5048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7" name="Google Shape;37;g8e6a01cd38_2_23"/>
          <p:cNvGrpSpPr/>
          <p:nvPr/>
        </p:nvGrpSpPr>
        <p:grpSpPr>
          <a:xfrm>
            <a:off x="5672667" y="6088063"/>
            <a:ext cx="1439333" cy="603250"/>
            <a:chOff x="2680" y="3678"/>
            <a:chExt cx="680" cy="380"/>
          </a:xfrm>
        </p:grpSpPr>
        <p:sp>
          <p:nvSpPr>
            <p:cNvPr id="38" name="Google Shape;38;g8e6a01cd38_2_23"/>
            <p:cNvSpPr txBox="1"/>
            <p:nvPr/>
          </p:nvSpPr>
          <p:spPr>
            <a:xfrm>
              <a:off x="2680" y="3789"/>
              <a:ext cx="680" cy="2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2"/>
                  </a:solidFill>
                  <a:latin typeface="Verdana"/>
                  <a:ea typeface="Verdana"/>
                  <a:cs typeface="Verdana"/>
                  <a:sym typeface="Verdana"/>
                </a:rPr>
                <a:t>LOGO</a:t>
              </a:r>
              <a:endParaRPr sz="1400" b="0" i="0" u="none" strike="noStrike" cap="none">
                <a:solidFill>
                  <a:srgbClr val="000000"/>
                </a:solidFill>
                <a:latin typeface="Arial"/>
                <a:ea typeface="Arial"/>
                <a:cs typeface="Arial"/>
                <a:sym typeface="Arial"/>
              </a:endParaRPr>
            </a:p>
          </p:txBody>
        </p:sp>
        <p:sp>
          <p:nvSpPr>
            <p:cNvPr id="39" name="Google Shape;39;g8e6a01cd38_2_23"/>
            <p:cNvSpPr/>
            <p:nvPr/>
          </p:nvSpPr>
          <p:spPr>
            <a:xfrm rot="5400000">
              <a:off x="2928" y="3493"/>
              <a:ext cx="172" cy="542"/>
            </a:xfrm>
            <a:prstGeom prst="moon">
              <a:avLst>
                <a:gd name="adj" fmla="val 21208"/>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0" name="Google Shape;40;g8e6a01cd38_2_23"/>
          <p:cNvSpPr txBox="1">
            <a:spLocks noGrp="1"/>
          </p:cNvSpPr>
          <p:nvPr>
            <p:ph type="ctrTitle"/>
          </p:nvPr>
        </p:nvSpPr>
        <p:spPr>
          <a:xfrm>
            <a:off x="1930400" y="3548063"/>
            <a:ext cx="96520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4000" b="1">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 name="Google Shape;41;g8e6a01cd38_2_23"/>
          <p:cNvSpPr txBox="1">
            <a:spLocks noGrp="1"/>
          </p:cNvSpPr>
          <p:nvPr>
            <p:ph type="subTitle" idx="1"/>
          </p:nvPr>
        </p:nvSpPr>
        <p:spPr>
          <a:xfrm>
            <a:off x="2152651" y="5224463"/>
            <a:ext cx="91440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280"/>
              </a:spcBef>
              <a:spcAft>
                <a:spcPts val="0"/>
              </a:spcAft>
              <a:buSzPts val="1400"/>
              <a:buFont typeface="Noto Sans Symbols"/>
              <a:buNone/>
              <a:defRPr sz="1400" b="1">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g8e6a01cd38_2_33"/>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g8e6a01cd38_2_33"/>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Font typeface="Arial"/>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45" name="Google Shape;45;g8e6a01cd38_2_33"/>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g8e6a01cd38_2_33"/>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g8e6a01cd38_2_33"/>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g8e6a01cd38_2_39"/>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g8e6a01cd38_2_39"/>
          <p:cNvSpPr txBox="1">
            <a:spLocks noGrp="1"/>
          </p:cNvSpPr>
          <p:nvPr>
            <p:ph type="body" idx="1"/>
          </p:nvPr>
        </p:nvSpPr>
        <p:spPr>
          <a:xfrm>
            <a:off x="609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51" name="Google Shape;51;g8e6a01cd38_2_39"/>
          <p:cNvSpPr txBox="1">
            <a:spLocks noGrp="1"/>
          </p:cNvSpPr>
          <p:nvPr>
            <p:ph type="body" idx="2"/>
          </p:nvPr>
        </p:nvSpPr>
        <p:spPr>
          <a:xfrm>
            <a:off x="6197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52" name="Google Shape;52;g8e6a01cd38_2_39"/>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g8e6a01cd38_2_39"/>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g8e6a01cd38_2_39"/>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g8e6a01cd38_2_4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g8e6a01cd38_2_4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58" name="Google Shape;58;g8e6a01cd38_2_4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59" name="Google Shape;59;g8e6a01cd38_2_4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60" name="Google Shape;60;g8e6a01cd38_2_4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61" name="Google Shape;61;g8e6a01cd38_2_46"/>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g8e6a01cd38_2_46"/>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g8e6a01cd38_2_46"/>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g8e6a01cd38_2_55"/>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 name="Google Shape;66;g8e6a01cd38_2_55"/>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g8e6a01cd38_2_55"/>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g8e6a01cd38_2_55"/>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g8e6a01cd38_2_6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g8e6a01cd38_2_6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g8e6a01cd38_2_6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g8e6a01cd38_2_64"/>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5" name="Google Shape;75;g8e6a01cd38_2_64"/>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Font typeface="Arial"/>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76" name="Google Shape;76;g8e6a01cd38_2_64"/>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77" name="Google Shape;77;g8e6a01cd38_2_6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g8e6a01cd38_2_6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g8e6a01cd38_2_6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SzPts val="1000"/>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8e6a01cd38_2_0" descr="Light horizontal"/>
          <p:cNvSpPr/>
          <p:nvPr/>
        </p:nvSpPr>
        <p:spPr>
          <a:xfrm>
            <a:off x="1" y="0"/>
            <a:ext cx="62441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g8e6a01cd38_2_0"/>
          <p:cNvSpPr/>
          <p:nvPr/>
        </p:nvSpPr>
        <p:spPr>
          <a:xfrm>
            <a:off x="0" y="1"/>
            <a:ext cx="10871200" cy="69215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2" name="Google Shape;12;g8e6a01cd38_2_0"/>
          <p:cNvCxnSpPr/>
          <p:nvPr/>
        </p:nvCxnSpPr>
        <p:spPr>
          <a:xfrm>
            <a:off x="624418" y="6410325"/>
            <a:ext cx="11233149" cy="0"/>
          </a:xfrm>
          <a:prstGeom prst="straightConnector1">
            <a:avLst/>
          </a:prstGeom>
          <a:noFill/>
          <a:ln w="9525" cap="flat" cmpd="sng">
            <a:solidFill>
              <a:schemeClr val="dk2"/>
            </a:solidFill>
            <a:prstDash val="solid"/>
            <a:round/>
            <a:headEnd type="none" w="sm" len="sm"/>
            <a:tailEnd type="none" w="sm" len="sm"/>
          </a:ln>
        </p:spPr>
      </p:cxnSp>
      <p:sp>
        <p:nvSpPr>
          <p:cNvPr id="13" name="Google Shape;13;g8e6a01cd38_2_0"/>
          <p:cNvSpPr/>
          <p:nvPr/>
        </p:nvSpPr>
        <p:spPr>
          <a:xfrm>
            <a:off x="624418" y="233364"/>
            <a:ext cx="9984316" cy="7207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 name="Google Shape;14;g8e6a01cd38_2_0"/>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hlink"/>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406400" algn="l" rtl="0">
              <a:lnSpc>
                <a:spcPct val="100000"/>
              </a:lnSpc>
              <a:spcBef>
                <a:spcPts val="560"/>
              </a:spcBef>
              <a:spcAft>
                <a:spcPts val="0"/>
              </a:spcAft>
              <a:buClr>
                <a:schemeClr val="accent1"/>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 name="Google Shape;15;g8e6a01cd38_2_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 name="Google Shape;16;g8e6a01cd38_2_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000" b="1"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7" name="Google Shape;17;g8e6a01cd38_2_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1pPr>
            <a:lvl2pPr marL="0" marR="0" lvl="1"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2pPr>
            <a:lvl3pPr marL="0" marR="0" lvl="2"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3pPr>
            <a:lvl4pPr marL="0" marR="0" lvl="3"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4pPr>
            <a:lvl5pPr marL="0" marR="0" lvl="4"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5pPr>
            <a:lvl6pPr marL="0" marR="0" lvl="5"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6pPr>
            <a:lvl7pPr marL="0" marR="0" lvl="6"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7pPr>
            <a:lvl8pPr marL="0" marR="0" lvl="7"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8pPr>
            <a:lvl9pPr marL="0" marR="0" lvl="8"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
        <p:nvSpPr>
          <p:cNvPr id="18" name="Google Shape;18;g8e6a01cd38_2_0"/>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1pPr>
            <a:lvl2pPr marR="0" lvl="1"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2pPr>
            <a:lvl3pPr marR="0" lvl="2"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3pPr>
            <a:lvl4pPr marR="0" lvl="3"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4pPr>
            <a:lvl5pPr marR="0" lvl="4"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5pPr>
            <a:lvl6pPr marR="0" lvl="5"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6pPr>
            <a:lvl7pPr marR="0" lvl="6"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7pPr>
            <a:lvl8pPr marR="0" lvl="7"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8pPr>
            <a:lvl9pPr marR="0" lvl="8"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9pPr>
          </a:lstStyle>
          <a:p>
            <a:endParaRPr/>
          </a:p>
        </p:txBody>
      </p:sp>
      <p:pic>
        <p:nvPicPr>
          <p:cNvPr id="19" name="Google Shape;19;g8e6a01cd38_2_0"/>
          <p:cNvPicPr preferRelativeResize="0"/>
          <p:nvPr/>
        </p:nvPicPr>
        <p:blipFill rotWithShape="1">
          <a:blip r:embed="rId15">
            <a:alphaModFix/>
          </a:blip>
          <a:srcRect/>
          <a:stretch/>
        </p:blipFill>
        <p:spPr>
          <a:xfrm>
            <a:off x="10906126" y="14792"/>
            <a:ext cx="1178983" cy="10567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2" descr="Light horizontal"/>
          <p:cNvSpPr/>
          <p:nvPr/>
        </p:nvSpPr>
        <p:spPr>
          <a:xfrm>
            <a:off x="1" y="0"/>
            <a:ext cx="62441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 name="Google Shape;106;p2"/>
          <p:cNvSpPr/>
          <p:nvPr/>
        </p:nvSpPr>
        <p:spPr>
          <a:xfrm>
            <a:off x="0" y="-26988"/>
            <a:ext cx="12192000" cy="69215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07" name="Google Shape;107;p2"/>
          <p:cNvCxnSpPr/>
          <p:nvPr/>
        </p:nvCxnSpPr>
        <p:spPr>
          <a:xfrm>
            <a:off x="624418" y="6410325"/>
            <a:ext cx="11233149" cy="0"/>
          </a:xfrm>
          <a:prstGeom prst="straightConnector1">
            <a:avLst/>
          </a:prstGeom>
          <a:noFill/>
          <a:ln w="9525" cap="flat" cmpd="sng">
            <a:solidFill>
              <a:schemeClr val="dk2"/>
            </a:solidFill>
            <a:prstDash val="solid"/>
            <a:round/>
            <a:headEnd type="none" w="sm" len="sm"/>
            <a:tailEnd type="none" w="sm" len="sm"/>
          </a:ln>
        </p:spPr>
      </p:cxnSp>
      <p:sp>
        <p:nvSpPr>
          <p:cNvPr id="108" name="Google Shape;108;p2"/>
          <p:cNvSpPr/>
          <p:nvPr/>
        </p:nvSpPr>
        <p:spPr>
          <a:xfrm>
            <a:off x="624418" y="233364"/>
            <a:ext cx="9984316" cy="7207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2"/>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hlink"/>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406400" algn="l" rtl="0">
              <a:lnSpc>
                <a:spcPct val="100000"/>
              </a:lnSpc>
              <a:spcBef>
                <a:spcPts val="560"/>
              </a:spcBef>
              <a:spcAft>
                <a:spcPts val="0"/>
              </a:spcAft>
              <a:buClr>
                <a:schemeClr val="accent1"/>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0" name="Google Shape;110;p2"/>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1" name="Google Shape;111;p2"/>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000" b="1"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2" name="Google Shape;112;p2"/>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1pPr>
            <a:lvl2pPr marL="0" marR="0" lvl="1"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2pPr>
            <a:lvl3pPr marL="0" marR="0" lvl="2"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3pPr>
            <a:lvl4pPr marL="0" marR="0" lvl="3"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4pPr>
            <a:lvl5pPr marL="0" marR="0" lvl="4"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5pPr>
            <a:lvl6pPr marL="0" marR="0" lvl="5"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6pPr>
            <a:lvl7pPr marL="0" marR="0" lvl="6"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7pPr>
            <a:lvl8pPr marL="0" marR="0" lvl="7"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8pPr>
            <a:lvl9pPr marL="0" marR="0" lvl="8" indent="0" algn="ctr" rtl="0">
              <a:lnSpc>
                <a:spcPct val="100000"/>
              </a:lnSpc>
              <a:spcBef>
                <a:spcPts val="0"/>
              </a:spcBef>
              <a:spcAft>
                <a:spcPts val="0"/>
              </a:spcAft>
              <a:buClr>
                <a:srgbClr val="000000"/>
              </a:buClr>
              <a:buSzPts val="1000"/>
              <a:buFont typeface="Arial"/>
              <a:buNone/>
              <a:defRPr sz="1000" b="1"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US"/>
              <a:t>‹#›</a:t>
            </a:fld>
            <a:endParaRPr/>
          </a:p>
        </p:txBody>
      </p:sp>
      <p:sp>
        <p:nvSpPr>
          <p:cNvPr id="113" name="Google Shape;113;p2"/>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1pPr>
            <a:lvl2pPr marR="0" lvl="1"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2pPr>
            <a:lvl3pPr marR="0" lvl="2"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3pPr>
            <a:lvl4pPr marR="0" lvl="3"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4pPr>
            <a:lvl5pPr marR="0" lvl="4"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5pPr>
            <a:lvl6pPr marR="0" lvl="5"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6pPr>
            <a:lvl7pPr marR="0" lvl="6"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7pPr>
            <a:lvl8pPr marR="0" lvl="7"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8pPr>
            <a:lvl9pPr marR="0" lvl="8"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9pPr>
          </a:lstStyle>
          <a:p>
            <a:endParaRPr/>
          </a:p>
        </p:txBody>
      </p:sp>
      <p:sp>
        <p:nvSpPr>
          <p:cNvPr id="114" name="Google Shape;114;p2"/>
          <p:cNvSpPr txBox="1"/>
          <p:nvPr/>
        </p:nvSpPr>
        <p:spPr>
          <a:xfrm>
            <a:off x="10871200" y="261938"/>
            <a:ext cx="132080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Verdana"/>
                <a:ea typeface="Verdana"/>
                <a:cs typeface="Verdana"/>
                <a:sym typeface="Verdana"/>
              </a:rPr>
              <a:t>LOGO</a:t>
            </a:r>
            <a:endParaRPr sz="1400" b="0" i="0" u="none" strike="noStrike" cap="none">
              <a:solidFill>
                <a:srgbClr val="000000"/>
              </a:solidFill>
              <a:latin typeface="Arial"/>
              <a:ea typeface="Arial"/>
              <a:cs typeface="Arial"/>
              <a:sym typeface="Arial"/>
            </a:endParaRPr>
          </a:p>
        </p:txBody>
      </p:sp>
      <p:sp>
        <p:nvSpPr>
          <p:cNvPr id="115" name="Google Shape;115;p2"/>
          <p:cNvSpPr/>
          <p:nvPr/>
        </p:nvSpPr>
        <p:spPr>
          <a:xfrm rot="5400000">
            <a:off x="11244528" y="-261673"/>
            <a:ext cx="284162" cy="1001183"/>
          </a:xfrm>
          <a:prstGeom prst="moon">
            <a:avLst>
              <a:gd name="adj" fmla="val 21208"/>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lay.google.com/apps/publish/signu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play.google.com/apps/publish/"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
          <p:cNvSpPr txBox="1">
            <a:spLocks noGrp="1"/>
          </p:cNvSpPr>
          <p:nvPr>
            <p:ph type="ctrTitle"/>
          </p:nvPr>
        </p:nvSpPr>
        <p:spPr>
          <a:xfrm>
            <a:off x="2848495" y="533401"/>
            <a:ext cx="7848600" cy="179546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solidFill>
                  <a:srgbClr val="FF0000"/>
                </a:solidFill>
              </a:rPr>
              <a:t>CHUYÊN ĐỀ MOBILE &amp; PERVASIVE COMPUTING</a:t>
            </a:r>
            <a:endParaRPr sz="3200">
              <a:solidFill>
                <a:srgbClr val="FF0000"/>
              </a:solidFill>
            </a:endParaRPr>
          </a:p>
        </p:txBody>
      </p:sp>
      <p:sp>
        <p:nvSpPr>
          <p:cNvPr id="195" name="Google Shape;195;p1"/>
          <p:cNvSpPr/>
          <p:nvPr/>
        </p:nvSpPr>
        <p:spPr>
          <a:xfrm>
            <a:off x="4191000" y="6019800"/>
            <a:ext cx="47244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GVGD: ThS. Huỳnh Tuấn Anh</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0"/>
              </a:spcAft>
              <a:buNone/>
            </a:pPr>
            <a:endParaRPr sz="2000" b="1" i="0" u="none" strike="noStrike" cap="none">
              <a:solidFill>
                <a:schemeClr val="lt1"/>
              </a:solidFill>
              <a:latin typeface="Arial"/>
              <a:ea typeface="Arial"/>
              <a:cs typeface="Arial"/>
              <a:sym typeface="Arial"/>
            </a:endParaRPr>
          </a:p>
        </p:txBody>
      </p:sp>
      <p:sp>
        <p:nvSpPr>
          <p:cNvPr id="196" name="Google Shape;196;p1"/>
          <p:cNvSpPr txBox="1"/>
          <p:nvPr/>
        </p:nvSpPr>
        <p:spPr>
          <a:xfrm>
            <a:off x="2667000" y="2209801"/>
            <a:ext cx="7848600" cy="179546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000" b="1" i="0" u="none" strike="noStrike" cap="none">
                <a:solidFill>
                  <a:srgbClr val="35558D"/>
                </a:solidFill>
                <a:latin typeface="Verdana"/>
                <a:ea typeface="Verdana"/>
                <a:cs typeface="Verdana"/>
                <a:sym typeface="Verdana"/>
              </a:rPr>
              <a:t>BUỔI 1</a:t>
            </a:r>
            <a:br>
              <a:rPr lang="en-US" sz="4000" b="1" i="0" u="none" strike="noStrike" cap="none">
                <a:solidFill>
                  <a:srgbClr val="35558D"/>
                </a:solidFill>
                <a:latin typeface="Verdana"/>
                <a:ea typeface="Verdana"/>
                <a:cs typeface="Verdana"/>
                <a:sym typeface="Verdana"/>
              </a:rPr>
            </a:br>
            <a:r>
              <a:rPr lang="en-US" sz="4000" b="1" i="0" u="none" strike="noStrike" cap="none">
                <a:solidFill>
                  <a:srgbClr val="35558D"/>
                </a:solidFill>
                <a:latin typeface="Verdana"/>
                <a:ea typeface="Verdana"/>
                <a:cs typeface="Verdana"/>
                <a:sym typeface="Verdana"/>
              </a:rPr>
              <a:t>GIỚI THIỆU MÔN HỌC</a:t>
            </a:r>
            <a:endParaRPr sz="4000" b="1" i="0" u="none" strike="noStrike" cap="none">
              <a:solidFill>
                <a:srgbClr val="35558D"/>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5"/>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a:t>Hình thức kiểm tra và đánh giá</a:t>
            </a:r>
            <a:endParaRPr/>
          </a:p>
        </p:txBody>
      </p:sp>
      <p:sp>
        <p:nvSpPr>
          <p:cNvPr id="202" name="Google Shape;202;p15"/>
          <p:cNvSpPr txBox="1">
            <a:spLocks noGrp="1"/>
          </p:cNvSpPr>
          <p:nvPr>
            <p:ph type="body" idx="1"/>
          </p:nvPr>
        </p:nvSpPr>
        <p:spPr>
          <a:xfrm>
            <a:off x="2071699" y="2292650"/>
            <a:ext cx="7748700" cy="1344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000"/>
              <a:buNone/>
            </a:pPr>
            <a:r>
              <a:rPr lang="en-US" sz="6000" dirty="0"/>
              <a:t>NO APP, NO PASS</a:t>
            </a:r>
            <a:endParaRPr sz="6000" dirty="0"/>
          </a:p>
        </p:txBody>
      </p:sp>
      <p:sp>
        <p:nvSpPr>
          <p:cNvPr id="203" name="Google Shape;203;p15"/>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0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6"/>
          <p:cNvSpPr txBox="1">
            <a:spLocks noGrp="1"/>
          </p:cNvSpPr>
          <p:nvPr>
            <p:ph type="body" idx="1"/>
          </p:nvPr>
        </p:nvSpPr>
        <p:spPr>
          <a:xfrm>
            <a:off x="313300" y="1076325"/>
            <a:ext cx="11836200" cy="5355300"/>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1800" b="0" i="0">
                <a:solidFill>
                  <a:srgbClr val="374151"/>
                </a:solidFill>
                <a:latin typeface="Arial"/>
                <a:ea typeface="Arial"/>
                <a:cs typeface="Arial"/>
                <a:sym typeface="Arial"/>
              </a:rPr>
              <a:t>* Để tải lên ứng dụng của bạn lên Google Play Store, bạn cần thực hiện các bước sau:</a:t>
            </a:r>
            <a:endParaRPr/>
          </a:p>
          <a:p>
            <a:pPr marL="457200" lvl="0" indent="-342900" algn="l" rtl="0">
              <a:lnSpc>
                <a:spcPct val="100000"/>
              </a:lnSpc>
              <a:spcBef>
                <a:spcPts val="360"/>
              </a:spcBef>
              <a:spcAft>
                <a:spcPts val="0"/>
              </a:spcAft>
              <a:buSzPts val="1800"/>
              <a:buFont typeface="Arial"/>
              <a:buAutoNum type="arabicPeriod"/>
            </a:pPr>
            <a:r>
              <a:rPr lang="en-US" sz="1800" b="0" i="0">
                <a:solidFill>
                  <a:srgbClr val="374151"/>
                </a:solidFill>
                <a:latin typeface="Arial"/>
                <a:ea typeface="Arial"/>
                <a:cs typeface="Arial"/>
                <a:sym typeface="Arial"/>
              </a:rPr>
              <a:t>Chuẩn bị tài khoản Google Play Console: Để đăng tải ứng dụng lên Google Play Store, bạn cần có một tài khoản Google Play Console. Nếu bạn chưa có tài khoản này, hãy đăng ký tại địa chỉ </a:t>
            </a:r>
            <a:r>
              <a:rPr lang="en-US" sz="1800" b="0" i="0" u="sng">
                <a:solidFill>
                  <a:srgbClr val="374151"/>
                </a:solidFill>
                <a:latin typeface="Arial"/>
                <a:ea typeface="Arial"/>
                <a:cs typeface="Arial"/>
                <a:sym typeface="Arial"/>
                <a:hlinkClick r:id="rId3">
                  <a:extLst>
                    <a:ext uri="{A12FA001-AC4F-418D-AE19-62706E023703}">
                      <ahyp:hlinkClr xmlns:ahyp="http://schemas.microsoft.com/office/drawing/2018/hyperlinkcolor" val="tx"/>
                    </a:ext>
                  </a:extLst>
                </a:hlinkClick>
              </a:rPr>
              <a:t>https://play.google.com/apps/publish/signup/</a:t>
            </a:r>
            <a:r>
              <a:rPr lang="en-US" sz="1800" b="0" i="0">
                <a:solidFill>
                  <a:srgbClr val="374151"/>
                </a:solidFill>
                <a:latin typeface="Arial"/>
                <a:ea typeface="Arial"/>
                <a:cs typeface="Arial"/>
                <a:sym typeface="Arial"/>
              </a:rPr>
              <a:t>.</a:t>
            </a:r>
            <a:endParaRPr/>
          </a:p>
          <a:p>
            <a:pPr marL="457200" lvl="0" indent="-342900" algn="l" rtl="0">
              <a:lnSpc>
                <a:spcPct val="100000"/>
              </a:lnSpc>
              <a:spcBef>
                <a:spcPts val="360"/>
              </a:spcBef>
              <a:spcAft>
                <a:spcPts val="0"/>
              </a:spcAft>
              <a:buSzPts val="1800"/>
              <a:buFont typeface="Arial"/>
              <a:buAutoNum type="arabicPeriod"/>
            </a:pPr>
            <a:r>
              <a:rPr lang="en-US" sz="1800" b="0" i="0">
                <a:solidFill>
                  <a:srgbClr val="374151"/>
                </a:solidFill>
                <a:latin typeface="Arial"/>
                <a:ea typeface="Arial"/>
                <a:cs typeface="Arial"/>
                <a:sym typeface="Arial"/>
              </a:rPr>
              <a:t>Chuẩn bị APK: APK là một file cài đặt của ứng dụng, bạn cần tạo ra file APK để tải lên. Để tạo ra file APK, bạn cần build ứng dụng của mình từ mã nguồn của bạn bằng công cụ build của hệ điều hành hoặc của IDE.</a:t>
            </a:r>
            <a:endParaRPr/>
          </a:p>
          <a:p>
            <a:pPr marL="457200" lvl="0" indent="-342900" algn="l" rtl="0">
              <a:lnSpc>
                <a:spcPct val="100000"/>
              </a:lnSpc>
              <a:spcBef>
                <a:spcPts val="360"/>
              </a:spcBef>
              <a:spcAft>
                <a:spcPts val="0"/>
              </a:spcAft>
              <a:buSzPts val="1800"/>
              <a:buFont typeface="Arial"/>
              <a:buAutoNum type="arabicPeriod"/>
            </a:pPr>
            <a:r>
              <a:rPr lang="en-US" sz="1800" b="0" i="0">
                <a:solidFill>
                  <a:srgbClr val="374151"/>
                </a:solidFill>
                <a:latin typeface="Arial"/>
                <a:ea typeface="Arial"/>
                <a:cs typeface="Arial"/>
                <a:sym typeface="Arial"/>
              </a:rPr>
              <a:t>Đăng nhập vào Google Play Console: Sau khi tạo tài khoản và chuẩn bị file APK, bạn đăng nhập vào Google Play Console tại </a:t>
            </a:r>
            <a:r>
              <a:rPr lang="en-US" sz="1800" b="0" i="0" u="sng">
                <a:solidFill>
                  <a:srgbClr val="374151"/>
                </a:solidFill>
                <a:latin typeface="Arial"/>
                <a:ea typeface="Arial"/>
                <a:cs typeface="Arial"/>
                <a:sym typeface="Arial"/>
                <a:hlinkClick r:id="rId4">
                  <a:extLst>
                    <a:ext uri="{A12FA001-AC4F-418D-AE19-62706E023703}">
                      <ahyp:hlinkClr xmlns:ahyp="http://schemas.microsoft.com/office/drawing/2018/hyperlinkcolor" val="tx"/>
                    </a:ext>
                  </a:extLst>
                </a:hlinkClick>
              </a:rPr>
              <a:t>https://play.google.com/apps/publish/</a:t>
            </a:r>
            <a:r>
              <a:rPr lang="en-US" sz="1800" b="0" i="0">
                <a:solidFill>
                  <a:srgbClr val="374151"/>
                </a:solidFill>
                <a:latin typeface="Arial"/>
                <a:ea typeface="Arial"/>
                <a:cs typeface="Arial"/>
                <a:sym typeface="Arial"/>
              </a:rPr>
              <a:t> để bắt đầu quá trình đăng tải ứng dụng.</a:t>
            </a:r>
            <a:endParaRPr/>
          </a:p>
          <a:p>
            <a:pPr marL="457200" lvl="0" indent="-342900" algn="l" rtl="0">
              <a:lnSpc>
                <a:spcPct val="100000"/>
              </a:lnSpc>
              <a:spcBef>
                <a:spcPts val="360"/>
              </a:spcBef>
              <a:spcAft>
                <a:spcPts val="0"/>
              </a:spcAft>
              <a:buSzPts val="1800"/>
              <a:buFont typeface="Arial"/>
              <a:buAutoNum type="arabicPeriod"/>
            </a:pPr>
            <a:r>
              <a:rPr lang="en-US" sz="1800" b="0" i="0">
                <a:solidFill>
                  <a:srgbClr val="374151"/>
                </a:solidFill>
                <a:latin typeface="Arial"/>
                <a:ea typeface="Arial"/>
                <a:cs typeface="Arial"/>
                <a:sym typeface="Arial"/>
              </a:rPr>
              <a:t>Tạo mô tả ứng dụng: Tại Google Play Console, bạn cần tạo mô tả ứng dụng bao gồm tên ứng dụng, biểu trưng ứng dụng, mô tả ứng dụng, ảnh chụp màn hình và nhiều thông tin khác về ứng dụng của bạn.</a:t>
            </a:r>
            <a:endParaRPr/>
          </a:p>
          <a:p>
            <a:pPr marL="457200" lvl="0" indent="-342900" algn="l" rtl="0">
              <a:lnSpc>
                <a:spcPct val="100000"/>
              </a:lnSpc>
              <a:spcBef>
                <a:spcPts val="360"/>
              </a:spcBef>
              <a:spcAft>
                <a:spcPts val="0"/>
              </a:spcAft>
              <a:buSzPts val="1800"/>
              <a:buFont typeface="Arial"/>
              <a:buAutoNum type="arabicPeriod"/>
            </a:pPr>
            <a:r>
              <a:rPr lang="en-US" sz="1800" b="0" i="0">
                <a:solidFill>
                  <a:srgbClr val="374151"/>
                </a:solidFill>
                <a:latin typeface="Arial"/>
                <a:ea typeface="Arial"/>
                <a:cs typeface="Arial"/>
                <a:sym typeface="Arial"/>
              </a:rPr>
              <a:t>Tải lên APK: Tại Google Play Console, bạn cần tải lên file APK của ứng dụng của bạn. Trong quá trình tải lên, bạn cần cung cấp các thông tin về phiên bản ứng dụng, hỗ trợ thiết bị, tính năng, quốc gia và giá của ứng dụng.</a:t>
            </a:r>
            <a:endParaRPr/>
          </a:p>
          <a:p>
            <a:pPr marL="457200" lvl="0" indent="-342900" algn="l" rtl="0">
              <a:lnSpc>
                <a:spcPct val="100000"/>
              </a:lnSpc>
              <a:spcBef>
                <a:spcPts val="360"/>
              </a:spcBef>
              <a:spcAft>
                <a:spcPts val="0"/>
              </a:spcAft>
              <a:buSzPts val="1800"/>
              <a:buFont typeface="Arial"/>
              <a:buAutoNum type="arabicPeriod"/>
            </a:pPr>
            <a:r>
              <a:rPr lang="en-US" sz="1800" b="0" i="0">
                <a:solidFill>
                  <a:srgbClr val="374151"/>
                </a:solidFill>
                <a:latin typeface="Arial"/>
                <a:ea typeface="Arial"/>
                <a:cs typeface="Arial"/>
                <a:sym typeface="Arial"/>
              </a:rPr>
              <a:t>Chờ duyệt: Sau khi tải lên file APK, ứng dụng của bạn sẽ được chuyển sang trạng thái đang chờ duyệt. Việc duyệt có thể mất vài giờ hoặc vài ngày, tùy thuộc vào thời gian của Google Play Store.</a:t>
            </a:r>
            <a:endParaRPr/>
          </a:p>
          <a:p>
            <a:pPr marL="457200" lvl="0" indent="-342900" algn="l" rtl="0">
              <a:lnSpc>
                <a:spcPct val="100000"/>
              </a:lnSpc>
              <a:spcBef>
                <a:spcPts val="360"/>
              </a:spcBef>
              <a:spcAft>
                <a:spcPts val="0"/>
              </a:spcAft>
              <a:buSzPts val="1800"/>
              <a:buFont typeface="Arial"/>
              <a:buAutoNum type="arabicPeriod"/>
            </a:pPr>
            <a:r>
              <a:rPr lang="en-US" sz="1800" b="0" i="0">
                <a:solidFill>
                  <a:srgbClr val="374151"/>
                </a:solidFill>
                <a:latin typeface="Arial"/>
                <a:ea typeface="Arial"/>
                <a:cs typeface="Arial"/>
                <a:sym typeface="Arial"/>
              </a:rPr>
              <a:t>Phát hành ứng dụng: Sau khi ứng dụng của bạn được chấp thuận, bạn có thể phát hành ứng dụng của mình cho người dùng trên Google Play Store. Lúc này, ứng dụng của bạn sẽ có thể tìm kiếm và tải về trên các thiết bị Android.</a:t>
            </a:r>
            <a:endParaRPr/>
          </a:p>
        </p:txBody>
      </p:sp>
      <p:sp>
        <p:nvSpPr>
          <p:cNvPr id="209" name="Google Shape;209;p16"/>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t>3</a:t>
            </a:fld>
            <a:endParaRPr/>
          </a:p>
        </p:txBody>
      </p:sp>
      <p:sp>
        <p:nvSpPr>
          <p:cNvPr id="210" name="Google Shape;210;p16"/>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How to Upload to Play Store?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a:t>Giới thiệu chung</a:t>
            </a:r>
            <a:endParaRPr sz="2800"/>
          </a:p>
        </p:txBody>
      </p:sp>
      <p:sp>
        <p:nvSpPr>
          <p:cNvPr id="216" name="Google Shape;216;p17"/>
          <p:cNvSpPr txBox="1">
            <a:spLocks noGrp="1"/>
          </p:cNvSpPr>
          <p:nvPr>
            <p:ph type="body" idx="1"/>
          </p:nvPr>
        </p:nvSpPr>
        <p:spPr>
          <a:xfrm>
            <a:off x="1981200" y="1076326"/>
            <a:ext cx="8229600" cy="5248275"/>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SzPts val="2000"/>
              <a:buChar char="❖"/>
            </a:pPr>
            <a:r>
              <a:rPr lang="en-US" sz="2000">
                <a:solidFill>
                  <a:schemeClr val="accent1"/>
                </a:solidFill>
              </a:rPr>
              <a:t>Mục tiêu môn học</a:t>
            </a:r>
            <a:endParaRPr sz="2000">
              <a:solidFill>
                <a:srgbClr val="33CCFF"/>
              </a:solidFill>
            </a:endParaRPr>
          </a:p>
          <a:p>
            <a:pPr marL="742950" lvl="1" indent="-285750" algn="just" rtl="0">
              <a:lnSpc>
                <a:spcPct val="100000"/>
              </a:lnSpc>
              <a:spcBef>
                <a:spcPts val="400"/>
              </a:spcBef>
              <a:spcAft>
                <a:spcPts val="0"/>
              </a:spcAft>
              <a:buSzPts val="2000"/>
              <a:buChar char="▪"/>
            </a:pPr>
            <a:r>
              <a:rPr lang="en-US" sz="2000"/>
              <a:t>Môn học nhằm cung cấp một nền tảng các khái niệm cơ bản trong lĩnh vực tính toán di động.</a:t>
            </a:r>
            <a:endParaRPr/>
          </a:p>
          <a:p>
            <a:pPr marL="742950" lvl="1" indent="-285750" algn="just" rtl="0">
              <a:lnSpc>
                <a:spcPct val="100000"/>
              </a:lnSpc>
              <a:spcBef>
                <a:spcPts val="400"/>
              </a:spcBef>
              <a:spcAft>
                <a:spcPts val="0"/>
              </a:spcAft>
              <a:buSzPts val="2000"/>
              <a:buChar char="▪"/>
            </a:pPr>
            <a:r>
              <a:rPr lang="en-US" sz="2000"/>
              <a:t>Giới thiệu các công nghệ, ứng dụng mới và quy trình xây dựng ứng dụng trên thiết bị di động.</a:t>
            </a:r>
            <a:endParaRPr/>
          </a:p>
          <a:p>
            <a:pPr marL="342900" lvl="0" indent="-342900" algn="just" rtl="0">
              <a:lnSpc>
                <a:spcPct val="100000"/>
              </a:lnSpc>
              <a:spcBef>
                <a:spcPts val="400"/>
              </a:spcBef>
              <a:spcAft>
                <a:spcPts val="0"/>
              </a:spcAft>
              <a:buSzPts val="2000"/>
              <a:buChar char="❖"/>
            </a:pPr>
            <a:r>
              <a:rPr lang="en-US" sz="2000">
                <a:solidFill>
                  <a:schemeClr val="accent1"/>
                </a:solidFill>
              </a:rPr>
              <a:t>Số đơn vị học trình</a:t>
            </a:r>
            <a:endParaRPr/>
          </a:p>
          <a:p>
            <a:pPr marL="742950" lvl="1" indent="-285750" algn="just" rtl="0">
              <a:lnSpc>
                <a:spcPct val="100000"/>
              </a:lnSpc>
              <a:spcBef>
                <a:spcPts val="400"/>
              </a:spcBef>
              <a:spcAft>
                <a:spcPts val="0"/>
              </a:spcAft>
              <a:buSzPts val="2000"/>
              <a:buChar char="▪"/>
            </a:pPr>
            <a:r>
              <a:rPr lang="en-US" sz="2000"/>
              <a:t>4 tín chỉ (3 tín chỉ lý thuyết  + 1 tín chỉ thực hành)	</a:t>
            </a:r>
            <a:endParaRPr/>
          </a:p>
          <a:p>
            <a:pPr marL="342900" lvl="0" indent="-342900" algn="just" rtl="0">
              <a:lnSpc>
                <a:spcPct val="100000"/>
              </a:lnSpc>
              <a:spcBef>
                <a:spcPts val="400"/>
              </a:spcBef>
              <a:spcAft>
                <a:spcPts val="0"/>
              </a:spcAft>
              <a:buSzPts val="2000"/>
              <a:buChar char="❖"/>
            </a:pPr>
            <a:r>
              <a:rPr lang="en-US" sz="2000">
                <a:solidFill>
                  <a:schemeClr val="accent1"/>
                </a:solidFill>
              </a:rPr>
              <a:t>Môn học trước</a:t>
            </a:r>
            <a:endParaRPr sz="2000"/>
          </a:p>
          <a:p>
            <a:pPr marL="742950" lvl="1" indent="-285750" algn="just" rtl="0">
              <a:lnSpc>
                <a:spcPct val="100000"/>
              </a:lnSpc>
              <a:spcBef>
                <a:spcPts val="400"/>
              </a:spcBef>
              <a:spcAft>
                <a:spcPts val="0"/>
              </a:spcAft>
              <a:buSzPts val="2000"/>
              <a:buChar char="▪"/>
            </a:pPr>
            <a:r>
              <a:rPr lang="en-US" sz="2000"/>
              <a:t>Nhập môn ứng dụng di động</a:t>
            </a:r>
            <a:endParaRPr sz="2000"/>
          </a:p>
        </p:txBody>
      </p:sp>
      <p:sp>
        <p:nvSpPr>
          <p:cNvPr id="217" name="Google Shape;217;p17"/>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0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8e6a01cd38_2_117"/>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a:t>Hình thức kiểm tra và đánh giá</a:t>
            </a:r>
            <a:endParaRPr/>
          </a:p>
        </p:txBody>
      </p:sp>
      <p:sp>
        <p:nvSpPr>
          <p:cNvPr id="223" name="Google Shape;223;g8e6a01cd38_2_117"/>
          <p:cNvSpPr txBox="1">
            <a:spLocks noGrp="1"/>
          </p:cNvSpPr>
          <p:nvPr>
            <p:ph type="body" idx="1"/>
          </p:nvPr>
        </p:nvSpPr>
        <p:spPr>
          <a:xfrm>
            <a:off x="1981200" y="1371600"/>
            <a:ext cx="8458200" cy="39807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SzPts val="2000"/>
              <a:buChar char="❖"/>
            </a:pPr>
            <a:r>
              <a:rPr lang="en-US" sz="2000" dirty="0" err="1"/>
              <a:t>Quá</a:t>
            </a:r>
            <a:r>
              <a:rPr lang="en-US" sz="2000" dirty="0"/>
              <a:t> </a:t>
            </a:r>
            <a:r>
              <a:rPr lang="en-US" sz="2000" dirty="0" err="1"/>
              <a:t>trình</a:t>
            </a:r>
            <a:r>
              <a:rPr lang="en-US" sz="2000" dirty="0"/>
              <a:t>: </a:t>
            </a:r>
            <a:r>
              <a:rPr lang="en-US" sz="2000" dirty="0">
                <a:solidFill>
                  <a:srgbClr val="FF0000"/>
                </a:solidFill>
              </a:rPr>
              <a:t>30%</a:t>
            </a:r>
            <a:endParaRPr dirty="0"/>
          </a:p>
          <a:p>
            <a:pPr marL="742950" lvl="1" indent="-285750" algn="just" rtl="0">
              <a:lnSpc>
                <a:spcPct val="100000"/>
              </a:lnSpc>
              <a:spcBef>
                <a:spcPts val="400"/>
              </a:spcBef>
              <a:spcAft>
                <a:spcPts val="0"/>
              </a:spcAft>
              <a:buSzPts val="2000"/>
              <a:buChar char="▪"/>
            </a:pPr>
            <a:r>
              <a:rPr lang="en-US" sz="2000" dirty="0" err="1">
                <a:solidFill>
                  <a:srgbClr val="4969D1"/>
                </a:solidFill>
              </a:rPr>
              <a:t>Kiểm</a:t>
            </a:r>
            <a:r>
              <a:rPr lang="en-US" sz="2000" dirty="0">
                <a:solidFill>
                  <a:srgbClr val="4969D1"/>
                </a:solidFill>
              </a:rPr>
              <a:t> </a:t>
            </a:r>
            <a:r>
              <a:rPr lang="en-US" sz="2000" dirty="0" err="1">
                <a:solidFill>
                  <a:srgbClr val="4969D1"/>
                </a:solidFill>
              </a:rPr>
              <a:t>tra</a:t>
            </a:r>
            <a:r>
              <a:rPr lang="en-US" sz="2000" dirty="0">
                <a:solidFill>
                  <a:srgbClr val="4969D1"/>
                </a:solidFill>
              </a:rPr>
              <a:t> </a:t>
            </a:r>
            <a:r>
              <a:rPr lang="en-US" sz="2000" dirty="0" err="1">
                <a:solidFill>
                  <a:srgbClr val="4969D1"/>
                </a:solidFill>
              </a:rPr>
              <a:t>trên</a:t>
            </a:r>
            <a:r>
              <a:rPr lang="en-US" sz="2000" dirty="0">
                <a:solidFill>
                  <a:srgbClr val="4969D1"/>
                </a:solidFill>
              </a:rPr>
              <a:t> </a:t>
            </a:r>
            <a:r>
              <a:rPr lang="en-US" sz="2000" dirty="0" err="1">
                <a:solidFill>
                  <a:srgbClr val="4969D1"/>
                </a:solidFill>
              </a:rPr>
              <a:t>lớp</a:t>
            </a:r>
            <a:endParaRPr dirty="0"/>
          </a:p>
          <a:p>
            <a:pPr marL="742950" lvl="1" indent="-285750" algn="just" rtl="0">
              <a:lnSpc>
                <a:spcPct val="100000"/>
              </a:lnSpc>
              <a:spcBef>
                <a:spcPts val="400"/>
              </a:spcBef>
              <a:spcAft>
                <a:spcPts val="0"/>
              </a:spcAft>
              <a:buSzPts val="2000"/>
              <a:buChar char="▪"/>
            </a:pPr>
            <a:r>
              <a:rPr lang="en-US" sz="2000" dirty="0" err="1">
                <a:solidFill>
                  <a:srgbClr val="4969D1"/>
                </a:solidFill>
              </a:rPr>
              <a:t>Bài</a:t>
            </a:r>
            <a:r>
              <a:rPr lang="en-US" sz="2000" dirty="0">
                <a:solidFill>
                  <a:srgbClr val="4969D1"/>
                </a:solidFill>
              </a:rPr>
              <a:t> </a:t>
            </a:r>
            <a:r>
              <a:rPr lang="en-US" sz="2000" dirty="0" err="1">
                <a:solidFill>
                  <a:srgbClr val="4969D1"/>
                </a:solidFill>
              </a:rPr>
              <a:t>tập</a:t>
            </a:r>
            <a:r>
              <a:rPr lang="en-US" sz="2000" dirty="0">
                <a:solidFill>
                  <a:srgbClr val="4969D1"/>
                </a:solidFill>
              </a:rPr>
              <a:t> </a:t>
            </a:r>
            <a:r>
              <a:rPr lang="en-US" sz="2000" dirty="0" err="1">
                <a:solidFill>
                  <a:srgbClr val="4969D1"/>
                </a:solidFill>
              </a:rPr>
              <a:t>về</a:t>
            </a:r>
            <a:r>
              <a:rPr lang="en-US" sz="2000" dirty="0">
                <a:solidFill>
                  <a:srgbClr val="4969D1"/>
                </a:solidFill>
              </a:rPr>
              <a:t> </a:t>
            </a:r>
            <a:r>
              <a:rPr lang="en-US" sz="2000" dirty="0" err="1">
                <a:solidFill>
                  <a:srgbClr val="4969D1"/>
                </a:solidFill>
              </a:rPr>
              <a:t>nhà</a:t>
            </a:r>
            <a:endParaRPr dirty="0"/>
          </a:p>
          <a:p>
            <a:pPr marL="342900" lvl="0" indent="-215900" algn="just" rtl="0">
              <a:lnSpc>
                <a:spcPct val="100000"/>
              </a:lnSpc>
              <a:spcBef>
                <a:spcPts val="400"/>
              </a:spcBef>
              <a:spcAft>
                <a:spcPts val="0"/>
              </a:spcAft>
              <a:buSzPts val="2000"/>
              <a:buNone/>
            </a:pPr>
            <a:endParaRPr sz="2000" dirty="0"/>
          </a:p>
          <a:p>
            <a:pPr marL="342900" lvl="0" indent="-342900" algn="just" rtl="0">
              <a:lnSpc>
                <a:spcPct val="100000"/>
              </a:lnSpc>
              <a:spcBef>
                <a:spcPts val="400"/>
              </a:spcBef>
              <a:spcAft>
                <a:spcPts val="0"/>
              </a:spcAft>
              <a:buSzPts val="2000"/>
              <a:buChar char="❖"/>
            </a:pPr>
            <a:r>
              <a:rPr lang="en-US" sz="2000" dirty="0" err="1"/>
              <a:t>Cuối</a:t>
            </a:r>
            <a:r>
              <a:rPr lang="en-US" sz="2000" dirty="0"/>
              <a:t> </a:t>
            </a:r>
            <a:r>
              <a:rPr lang="en-US" sz="2000" dirty="0" err="1"/>
              <a:t>kì</a:t>
            </a:r>
            <a:r>
              <a:rPr lang="en-US" sz="2000" dirty="0"/>
              <a:t>: </a:t>
            </a:r>
            <a:r>
              <a:rPr lang="en-US" sz="2000" dirty="0">
                <a:solidFill>
                  <a:srgbClr val="FF0000"/>
                </a:solidFill>
              </a:rPr>
              <a:t>70%</a:t>
            </a:r>
            <a:r>
              <a:rPr lang="en-US" sz="2000" dirty="0"/>
              <a:t> (</a:t>
            </a:r>
            <a:r>
              <a:rPr lang="en-US" sz="2000" dirty="0" err="1"/>
              <a:t>Đồ</a:t>
            </a:r>
            <a:r>
              <a:rPr lang="en-US" sz="2000" dirty="0"/>
              <a:t> </a:t>
            </a:r>
            <a:r>
              <a:rPr lang="en-US" sz="2000" dirty="0" err="1"/>
              <a:t>án</a:t>
            </a:r>
            <a:r>
              <a:rPr lang="en-US" sz="2000" dirty="0"/>
              <a:t>)</a:t>
            </a:r>
            <a:endParaRPr sz="2000" dirty="0"/>
          </a:p>
          <a:p>
            <a:pPr marL="342900" lvl="0" indent="-215900" algn="just" rtl="0">
              <a:lnSpc>
                <a:spcPct val="100000"/>
              </a:lnSpc>
              <a:spcBef>
                <a:spcPts val="400"/>
              </a:spcBef>
              <a:spcAft>
                <a:spcPts val="0"/>
              </a:spcAft>
              <a:buSzPts val="2000"/>
              <a:buNone/>
            </a:pPr>
            <a:endParaRPr sz="2000" dirty="0"/>
          </a:p>
          <a:p>
            <a:pPr marL="342900" lvl="0" indent="-342900" algn="just" rtl="0">
              <a:lnSpc>
                <a:spcPct val="100000"/>
              </a:lnSpc>
              <a:spcBef>
                <a:spcPts val="400"/>
              </a:spcBef>
              <a:spcAft>
                <a:spcPts val="0"/>
              </a:spcAft>
              <a:buSzPts val="2000"/>
              <a:buChar char="❖"/>
            </a:pPr>
            <a:r>
              <a:rPr lang="en-US" sz="2000" dirty="0" err="1"/>
              <a:t>Nhóm</a:t>
            </a:r>
            <a:r>
              <a:rPr lang="en-US" sz="2000" dirty="0"/>
              <a:t> 2 – 3 </a:t>
            </a:r>
            <a:r>
              <a:rPr lang="en-US" sz="2000" dirty="0" err="1"/>
              <a:t>sv</a:t>
            </a:r>
            <a:endParaRPr dirty="0"/>
          </a:p>
          <a:p>
            <a:pPr marL="342900" lvl="0" indent="-215900" algn="just" rtl="0">
              <a:lnSpc>
                <a:spcPct val="100000"/>
              </a:lnSpc>
              <a:spcBef>
                <a:spcPts val="400"/>
              </a:spcBef>
              <a:spcAft>
                <a:spcPts val="0"/>
              </a:spcAft>
              <a:buSzPts val="2000"/>
              <a:buNone/>
            </a:pPr>
            <a:endParaRPr sz="2000" dirty="0">
              <a:solidFill>
                <a:schemeClr val="lt1"/>
              </a:solidFill>
            </a:endParaRPr>
          </a:p>
          <a:p>
            <a:pPr marL="342900" lvl="0" indent="-342900" algn="just" rtl="0">
              <a:lnSpc>
                <a:spcPct val="100000"/>
              </a:lnSpc>
              <a:spcBef>
                <a:spcPts val="400"/>
              </a:spcBef>
              <a:spcAft>
                <a:spcPts val="0"/>
              </a:spcAft>
              <a:buSzPts val="2000"/>
              <a:buChar char="❖"/>
            </a:pPr>
            <a:r>
              <a:rPr lang="en-US" sz="2000" dirty="0" err="1"/>
              <a:t>Kiểm</a:t>
            </a:r>
            <a:r>
              <a:rPr lang="en-US" sz="2000" dirty="0"/>
              <a:t> </a:t>
            </a:r>
            <a:r>
              <a:rPr lang="en-US" sz="2000" dirty="0" err="1"/>
              <a:t>tra</a:t>
            </a:r>
            <a:r>
              <a:rPr lang="en-US" sz="2000" dirty="0"/>
              <a:t> </a:t>
            </a:r>
            <a:r>
              <a:rPr lang="en-US" sz="2000" dirty="0" err="1"/>
              <a:t>tiến</a:t>
            </a:r>
            <a:r>
              <a:rPr lang="en-US" sz="2000" dirty="0"/>
              <a:t> </a:t>
            </a:r>
            <a:r>
              <a:rPr lang="en-US" sz="2000" dirty="0" err="1"/>
              <a:t>độ</a:t>
            </a:r>
            <a:r>
              <a:rPr lang="en-US" sz="2000" dirty="0"/>
              <a:t>: </a:t>
            </a:r>
            <a:r>
              <a:rPr lang="en-US" sz="2000" dirty="0" err="1">
                <a:solidFill>
                  <a:srgbClr val="FF0000"/>
                </a:solidFill>
              </a:rPr>
              <a:t>tuần</a:t>
            </a:r>
            <a:r>
              <a:rPr lang="en-US" sz="2000" dirty="0">
                <a:solidFill>
                  <a:srgbClr val="FF0000"/>
                </a:solidFill>
              </a:rPr>
              <a:t> 8</a:t>
            </a:r>
            <a:endParaRPr dirty="0"/>
          </a:p>
        </p:txBody>
      </p:sp>
      <p:sp>
        <p:nvSpPr>
          <p:cNvPr id="224" name="Google Shape;224;g8e6a01cd38_2_117"/>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0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8"/>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Char char="❖"/>
            </a:pPr>
            <a:r>
              <a:rPr lang="en-US"/>
              <a:t>Buổi 2, 5, 9, 13, 15 học theo phương pháp Blended Learning (học thông qua video bài giảng)</a:t>
            </a:r>
            <a:endParaRPr/>
          </a:p>
        </p:txBody>
      </p:sp>
      <p:sp>
        <p:nvSpPr>
          <p:cNvPr id="230" name="Google Shape;230;p18"/>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t>6</a:t>
            </a:fld>
            <a:endParaRPr/>
          </a:p>
        </p:txBody>
      </p:sp>
      <p:sp>
        <p:nvSpPr>
          <p:cNvPr id="231" name="Google Shape;231;p18"/>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8e6a01cd38_2_123"/>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Công cụ thực hành</a:t>
            </a:r>
            <a:endParaRPr/>
          </a:p>
        </p:txBody>
      </p:sp>
      <p:sp>
        <p:nvSpPr>
          <p:cNvPr id="237" name="Google Shape;237;g8e6a01cd38_2_123"/>
          <p:cNvSpPr txBox="1">
            <a:spLocks noGrp="1"/>
          </p:cNvSpPr>
          <p:nvPr>
            <p:ph type="body" idx="1"/>
          </p:nvPr>
        </p:nvSpPr>
        <p:spPr>
          <a:xfrm>
            <a:off x="1004888" y="1138240"/>
            <a:ext cx="8229600" cy="452727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800"/>
              <a:buChar char="❖"/>
            </a:pPr>
            <a:r>
              <a:rPr lang="en-US"/>
              <a:t>Android SDK/iOS SDK</a:t>
            </a:r>
            <a:endParaRPr/>
          </a:p>
          <a:p>
            <a:pPr marL="342900" lvl="0" indent="-342900" algn="l" rtl="0">
              <a:lnSpc>
                <a:spcPct val="100000"/>
              </a:lnSpc>
              <a:spcBef>
                <a:spcPts val="600"/>
              </a:spcBef>
              <a:spcAft>
                <a:spcPts val="0"/>
              </a:spcAft>
              <a:buSzPts val="2800"/>
              <a:buChar char="❖"/>
            </a:pPr>
            <a:r>
              <a:rPr lang="en-US"/>
              <a:t>React Native SDK, Flutter SDK</a:t>
            </a:r>
            <a:endParaRPr/>
          </a:p>
          <a:p>
            <a:pPr marL="342900" lvl="0" indent="-342900" algn="l" rtl="0">
              <a:lnSpc>
                <a:spcPct val="100000"/>
              </a:lnSpc>
              <a:spcBef>
                <a:spcPts val="600"/>
              </a:spcBef>
              <a:spcAft>
                <a:spcPts val="0"/>
              </a:spcAft>
              <a:buSzPts val="2800"/>
              <a:buChar char="❖"/>
            </a:pPr>
            <a:r>
              <a:rPr lang="en-US"/>
              <a:t>Android Studio/Xcode</a:t>
            </a:r>
            <a:endParaRPr/>
          </a:p>
          <a:p>
            <a:pPr marL="342900" lvl="0" indent="-342900" algn="l" rtl="0">
              <a:lnSpc>
                <a:spcPct val="100000"/>
              </a:lnSpc>
              <a:spcBef>
                <a:spcPts val="600"/>
              </a:spcBef>
              <a:spcAft>
                <a:spcPts val="0"/>
              </a:spcAft>
              <a:buSzPts val="2800"/>
              <a:buChar char="❖"/>
            </a:pPr>
            <a:r>
              <a:rPr lang="en-US"/>
              <a:t>IntelliJ IDEA</a:t>
            </a:r>
            <a:endParaRPr/>
          </a:p>
          <a:p>
            <a:pPr marL="342900" lvl="0" indent="-342900" algn="l" rtl="0">
              <a:lnSpc>
                <a:spcPct val="100000"/>
              </a:lnSpc>
              <a:spcBef>
                <a:spcPts val="600"/>
              </a:spcBef>
              <a:spcAft>
                <a:spcPts val="600"/>
              </a:spcAft>
              <a:buSzPts val="2800"/>
              <a:buChar char="❖"/>
            </a:pPr>
            <a:r>
              <a:rPr lang="en-US"/>
              <a:t>Windows -&gt; VMWare MacOS</a:t>
            </a:r>
            <a:endParaRPr/>
          </a:p>
        </p:txBody>
      </p:sp>
      <p:sp>
        <p:nvSpPr>
          <p:cNvPr id="238" name="Google Shape;238;g8e6a01cd38_2_123"/>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0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9"/>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Char char="❖"/>
            </a:pPr>
            <a:r>
              <a:rPr lang="en-US"/>
              <a:t>https://drive.google.com/drive/folders/1-0ycupnNofGPi8bH6PJz_Upxn0g4eJ2c?usp=sharing</a:t>
            </a:r>
            <a:endParaRPr/>
          </a:p>
        </p:txBody>
      </p:sp>
      <p:sp>
        <p:nvSpPr>
          <p:cNvPr id="244" name="Google Shape;244;p19"/>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t>8</a:t>
            </a:fld>
            <a:endParaRPr/>
          </a:p>
        </p:txBody>
      </p:sp>
      <p:sp>
        <p:nvSpPr>
          <p:cNvPr id="245" name="Google Shape;245;p19"/>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Đồ Án Tham Khảo</a:t>
            </a:r>
            <a:endParaRPr/>
          </a:p>
        </p:txBody>
      </p:sp>
    </p:spTree>
  </p:cSld>
  <p:clrMapOvr>
    <a:masterClrMapping/>
  </p:clrMapOvr>
</p:sld>
</file>

<file path=ppt/theme/theme1.xml><?xml version="1.0" encoding="utf-8"?>
<a:theme xmlns:a="http://schemas.openxmlformats.org/drawingml/2006/main" name="134TGp_report_diagram">
  <a:themeElements>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34TGp_report_diagram">
  <a:themeElements>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622</Words>
  <Application>Microsoft Macintosh PowerPoint</Application>
  <PresentationFormat>Widescreen</PresentationFormat>
  <Paragraphs>48</Paragraphs>
  <Slides>8</Slides>
  <Notes>8</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4" baseType="lpstr">
      <vt:lpstr>Arial</vt:lpstr>
      <vt:lpstr>Noto Sans Symbols</vt:lpstr>
      <vt:lpstr>Verdana</vt:lpstr>
      <vt:lpstr>134TGp_report_diagram</vt:lpstr>
      <vt:lpstr>134TGp_report_diagram</vt:lpstr>
      <vt:lpstr>Photoshop.Image.6</vt:lpstr>
      <vt:lpstr>CHUYÊN ĐỀ MOBILE &amp; PERVASIVE COMPUTING</vt:lpstr>
      <vt:lpstr>Hình thức kiểm tra và đánh giá</vt:lpstr>
      <vt:lpstr>How to Upload to Play Store?</vt:lpstr>
      <vt:lpstr>Giới thiệu chung</vt:lpstr>
      <vt:lpstr>Hình thức kiểm tra và đánh giá</vt:lpstr>
      <vt:lpstr>PowerPoint Presentation</vt:lpstr>
      <vt:lpstr>Công cụ thực hành</vt:lpstr>
      <vt:lpstr>Đồ Án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CHUYÊN ĐỀ MOBILE &amp; PERVASIVE COMPUTING</dc:title>
  <dc:creator>Tran Minh Triet</dc:creator>
  <cp:lastModifiedBy>Huỳnh Tuấn Anh</cp:lastModifiedBy>
  <cp:revision>1</cp:revision>
  <dcterms:created xsi:type="dcterms:W3CDTF">2006-05-28T09:28:45Z</dcterms:created>
  <dcterms:modified xsi:type="dcterms:W3CDTF">2023-09-16T01:21:47Z</dcterms:modified>
</cp:coreProperties>
</file>