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9144000" cy="51435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SmA81vJJIbQ3CYoAvG/MK2Xga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https://github.com/miroslavpejic85/mirotalk</a:t>
            </a:r>
            <a:endParaRPr/>
          </a:p>
        </p:txBody>
      </p:sp>
      <p:sp>
        <p:nvSpPr>
          <p:cNvPr id="380" name="Google Shape;380;p24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2501303" y="739051"/>
            <a:ext cx="4141393" cy="124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588009" y="1179703"/>
            <a:ext cx="7967980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2501303" y="739051"/>
            <a:ext cx="4141393" cy="124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2501303" y="739051"/>
            <a:ext cx="4141393" cy="124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EF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6"/>
          <p:cNvSpPr txBox="1"/>
          <p:nvPr>
            <p:ph type="title"/>
          </p:nvPr>
        </p:nvSpPr>
        <p:spPr>
          <a:xfrm>
            <a:off x="2501303" y="739051"/>
            <a:ext cx="4141393" cy="124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0" u="none" cap="none" strike="noStrike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588009" y="1179703"/>
            <a:ext cx="7967980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1" Type="http://schemas.openxmlformats.org/officeDocument/2006/relationships/image" Target="../media/image5.png"/><Relationship Id="rId10" Type="http://schemas.openxmlformats.org/officeDocument/2006/relationships/image" Target="../media/image12.png"/><Relationship Id="rId9" Type="http://schemas.openxmlformats.org/officeDocument/2006/relationships/image" Target="../media/image37.png"/><Relationship Id="rId5" Type="http://schemas.openxmlformats.org/officeDocument/2006/relationships/image" Target="../media/image11.png"/><Relationship Id="rId6" Type="http://schemas.openxmlformats.org/officeDocument/2006/relationships/image" Target="../media/image22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53.png"/><Relationship Id="rId7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9.png"/><Relationship Id="rId5" Type="http://schemas.openxmlformats.org/officeDocument/2006/relationships/image" Target="../media/image23.png"/><Relationship Id="rId6" Type="http://schemas.openxmlformats.org/officeDocument/2006/relationships/image" Target="../media/image46.png"/><Relationship Id="rId7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41.png"/><Relationship Id="rId5" Type="http://schemas.openxmlformats.org/officeDocument/2006/relationships/image" Target="../media/image32.png"/><Relationship Id="rId6" Type="http://schemas.openxmlformats.org/officeDocument/2006/relationships/image" Target="../media/image44.png"/><Relationship Id="rId7" Type="http://schemas.openxmlformats.org/officeDocument/2006/relationships/image" Target="../media/image59.png"/><Relationship Id="rId8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50.png"/><Relationship Id="rId6" Type="http://schemas.openxmlformats.org/officeDocument/2006/relationships/image" Target="../media/image58.png"/><Relationship Id="rId7" Type="http://schemas.openxmlformats.org/officeDocument/2006/relationships/image" Target="../media/image55.png"/><Relationship Id="rId8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Relationship Id="rId4" Type="http://schemas.openxmlformats.org/officeDocument/2006/relationships/hyperlink" Target="https://p2p.mirotalk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Relationship Id="rId4" Type="http://schemas.openxmlformats.org/officeDocument/2006/relationships/image" Target="../media/image48.png"/><Relationship Id="rId5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3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1"/>
          <p:cNvGrpSpPr/>
          <p:nvPr/>
        </p:nvGrpSpPr>
        <p:grpSpPr>
          <a:xfrm>
            <a:off x="5126639" y="1031582"/>
            <a:ext cx="3082704" cy="3074670"/>
            <a:chOff x="5126639" y="1031582"/>
            <a:chExt cx="3082704" cy="3074670"/>
          </a:xfrm>
        </p:grpSpPr>
        <p:sp>
          <p:nvSpPr>
            <p:cNvPr id="49" name="Google Shape;49;p1"/>
            <p:cNvSpPr/>
            <p:nvPr/>
          </p:nvSpPr>
          <p:spPr>
            <a:xfrm>
              <a:off x="5245163" y="1031582"/>
              <a:ext cx="2964180" cy="3074670"/>
            </a:xfrm>
            <a:custGeom>
              <a:rect b="b" l="l" r="r" t="t"/>
              <a:pathLst>
                <a:path extrusionOk="0" h="3074670" w="2964179">
                  <a:moveTo>
                    <a:pt x="399681" y="501307"/>
                  </a:moveTo>
                  <a:lnTo>
                    <a:pt x="392607" y="494931"/>
                  </a:lnTo>
                  <a:lnTo>
                    <a:pt x="405384" y="480758"/>
                  </a:lnTo>
                  <a:lnTo>
                    <a:pt x="418363" y="466699"/>
                  </a:lnTo>
                  <a:lnTo>
                    <a:pt x="425272" y="473252"/>
                  </a:lnTo>
                  <a:lnTo>
                    <a:pt x="412385" y="487210"/>
                  </a:lnTo>
                  <a:lnTo>
                    <a:pt x="399681" y="501307"/>
                  </a:lnTo>
                  <a:close/>
                </a:path>
                <a:path extrusionOk="0" h="3074670" w="2964179">
                  <a:moveTo>
                    <a:pt x="425249" y="473290"/>
                  </a:moveTo>
                  <a:close/>
                </a:path>
                <a:path extrusionOk="0" h="3074670" w="2964179">
                  <a:moveTo>
                    <a:pt x="412385" y="487210"/>
                  </a:moveTo>
                  <a:close/>
                </a:path>
                <a:path extrusionOk="0" h="3074670" w="2964179">
                  <a:moveTo>
                    <a:pt x="444969" y="452640"/>
                  </a:moveTo>
                  <a:lnTo>
                    <a:pt x="438137" y="445998"/>
                  </a:lnTo>
                  <a:lnTo>
                    <a:pt x="444715" y="439229"/>
                  </a:lnTo>
                  <a:lnTo>
                    <a:pt x="458165" y="425729"/>
                  </a:lnTo>
                  <a:lnTo>
                    <a:pt x="465124" y="418922"/>
                  </a:lnTo>
                  <a:lnTo>
                    <a:pt x="471779" y="425729"/>
                  </a:lnTo>
                  <a:lnTo>
                    <a:pt x="464832" y="432536"/>
                  </a:lnTo>
                  <a:lnTo>
                    <a:pt x="451424" y="445998"/>
                  </a:lnTo>
                  <a:lnTo>
                    <a:pt x="444969" y="452640"/>
                  </a:lnTo>
                  <a:close/>
                </a:path>
                <a:path extrusionOk="0" h="3074670" w="2964179">
                  <a:moveTo>
                    <a:pt x="464838" y="432530"/>
                  </a:moveTo>
                  <a:close/>
                </a:path>
                <a:path extrusionOk="0" h="3074670" w="2964179">
                  <a:moveTo>
                    <a:pt x="464832" y="432536"/>
                  </a:moveTo>
                  <a:close/>
                </a:path>
                <a:path extrusionOk="0" h="3074670" w="2964179">
                  <a:moveTo>
                    <a:pt x="451473" y="445947"/>
                  </a:moveTo>
                  <a:close/>
                </a:path>
                <a:path extrusionOk="0" h="3074670" w="2964179">
                  <a:moveTo>
                    <a:pt x="492290" y="406006"/>
                  </a:moveTo>
                  <a:lnTo>
                    <a:pt x="485800" y="399034"/>
                  </a:lnTo>
                  <a:lnTo>
                    <a:pt x="499478" y="386295"/>
                  </a:lnTo>
                  <a:lnTo>
                    <a:pt x="513943" y="373176"/>
                  </a:lnTo>
                  <a:lnTo>
                    <a:pt x="520255" y="380314"/>
                  </a:lnTo>
                  <a:lnTo>
                    <a:pt x="519870" y="380644"/>
                  </a:lnTo>
                  <a:lnTo>
                    <a:pt x="505862" y="393357"/>
                  </a:lnTo>
                  <a:lnTo>
                    <a:pt x="492290" y="406006"/>
                  </a:lnTo>
                  <a:close/>
                </a:path>
                <a:path extrusionOk="0" h="3074670" w="2964179">
                  <a:moveTo>
                    <a:pt x="519874" y="380644"/>
                  </a:moveTo>
                  <a:close/>
                </a:path>
                <a:path extrusionOk="0" h="3074670" w="2964179">
                  <a:moveTo>
                    <a:pt x="505879" y="393357"/>
                  </a:moveTo>
                  <a:close/>
                </a:path>
                <a:path extrusionOk="0" h="3074670" w="2964179">
                  <a:moveTo>
                    <a:pt x="541693" y="361505"/>
                  </a:moveTo>
                  <a:lnTo>
                    <a:pt x="535470" y="354291"/>
                  </a:lnTo>
                  <a:lnTo>
                    <a:pt x="542201" y="348488"/>
                  </a:lnTo>
                  <a:lnTo>
                    <a:pt x="556755" y="336257"/>
                  </a:lnTo>
                  <a:lnTo>
                    <a:pt x="564743" y="329717"/>
                  </a:lnTo>
                  <a:lnTo>
                    <a:pt x="570776" y="337083"/>
                  </a:lnTo>
                  <a:lnTo>
                    <a:pt x="562793" y="343623"/>
                  </a:lnTo>
                  <a:lnTo>
                    <a:pt x="548329" y="355777"/>
                  </a:lnTo>
                  <a:lnTo>
                    <a:pt x="541693" y="361505"/>
                  </a:lnTo>
                  <a:close/>
                </a:path>
                <a:path extrusionOk="0" h="3074670" w="2964179">
                  <a:moveTo>
                    <a:pt x="562793" y="343623"/>
                  </a:moveTo>
                  <a:close/>
                </a:path>
                <a:path extrusionOk="0" h="3074670" w="2964179">
                  <a:moveTo>
                    <a:pt x="548335" y="355777"/>
                  </a:moveTo>
                  <a:close/>
                </a:path>
                <a:path extrusionOk="0" h="3074670" w="2964179">
                  <a:moveTo>
                    <a:pt x="592950" y="319252"/>
                  </a:moveTo>
                  <a:lnTo>
                    <a:pt x="587108" y="311734"/>
                  </a:lnTo>
                  <a:lnTo>
                    <a:pt x="601306" y="300697"/>
                  </a:lnTo>
                  <a:lnTo>
                    <a:pt x="616458" y="289217"/>
                  </a:lnTo>
                  <a:lnTo>
                    <a:pt x="617448" y="288493"/>
                  </a:lnTo>
                  <a:lnTo>
                    <a:pt x="623100" y="296151"/>
                  </a:lnTo>
                  <a:lnTo>
                    <a:pt x="607078" y="308279"/>
                  </a:lnTo>
                  <a:lnTo>
                    <a:pt x="592950" y="319252"/>
                  </a:lnTo>
                  <a:close/>
                </a:path>
                <a:path extrusionOk="0" h="3074670" w="2964179">
                  <a:moveTo>
                    <a:pt x="622135" y="296868"/>
                  </a:moveTo>
                  <a:close/>
                </a:path>
                <a:path extrusionOk="0" h="3074670" w="2964179">
                  <a:moveTo>
                    <a:pt x="622109" y="296887"/>
                  </a:moveTo>
                  <a:close/>
                </a:path>
                <a:path extrusionOk="0" h="3074670" w="2964179">
                  <a:moveTo>
                    <a:pt x="607078" y="308279"/>
                  </a:moveTo>
                  <a:close/>
                </a:path>
                <a:path extrusionOk="0" h="3074670" w="2964179">
                  <a:moveTo>
                    <a:pt x="646125" y="279336"/>
                  </a:moveTo>
                  <a:lnTo>
                    <a:pt x="640575" y="271602"/>
                  </a:lnTo>
                  <a:lnTo>
                    <a:pt x="647179" y="266865"/>
                  </a:lnTo>
                  <a:lnTo>
                    <a:pt x="662749" y="255981"/>
                  </a:lnTo>
                  <a:lnTo>
                    <a:pt x="671918" y="249745"/>
                  </a:lnTo>
                  <a:lnTo>
                    <a:pt x="677278" y="257619"/>
                  </a:lnTo>
                  <a:lnTo>
                    <a:pt x="668110" y="263855"/>
                  </a:lnTo>
                  <a:lnTo>
                    <a:pt x="652625" y="274675"/>
                  </a:lnTo>
                  <a:lnTo>
                    <a:pt x="646125" y="279336"/>
                  </a:lnTo>
                  <a:close/>
                </a:path>
                <a:path extrusionOk="0" h="3074670" w="2964179">
                  <a:moveTo>
                    <a:pt x="668110" y="263855"/>
                  </a:moveTo>
                  <a:close/>
                </a:path>
                <a:path extrusionOk="0" h="3074670" w="2964179">
                  <a:moveTo>
                    <a:pt x="652627" y="274675"/>
                  </a:moveTo>
                  <a:close/>
                </a:path>
                <a:path extrusionOk="0" h="3074670" w="2964179">
                  <a:moveTo>
                    <a:pt x="700963" y="241858"/>
                  </a:moveTo>
                  <a:lnTo>
                    <a:pt x="695820" y="233845"/>
                  </a:lnTo>
                  <a:lnTo>
                    <a:pt x="710298" y="224536"/>
                  </a:lnTo>
                  <a:lnTo>
                    <a:pt x="726414" y="214464"/>
                  </a:lnTo>
                  <a:lnTo>
                    <a:pt x="728129" y="213436"/>
                  </a:lnTo>
                  <a:lnTo>
                    <a:pt x="733069" y="221576"/>
                  </a:lnTo>
                  <a:lnTo>
                    <a:pt x="731344" y="222618"/>
                  </a:lnTo>
                  <a:lnTo>
                    <a:pt x="715331" y="232625"/>
                  </a:lnTo>
                  <a:lnTo>
                    <a:pt x="700963" y="241858"/>
                  </a:lnTo>
                  <a:close/>
                </a:path>
                <a:path extrusionOk="0" h="3074670" w="2964179">
                  <a:moveTo>
                    <a:pt x="731354" y="222618"/>
                  </a:moveTo>
                  <a:close/>
                </a:path>
                <a:path extrusionOk="0" h="3074670" w="2964179">
                  <a:moveTo>
                    <a:pt x="715340" y="232625"/>
                  </a:moveTo>
                  <a:close/>
                </a:path>
                <a:path extrusionOk="0" h="3074670" w="2964179">
                  <a:moveTo>
                    <a:pt x="757516" y="206908"/>
                  </a:moveTo>
                  <a:lnTo>
                    <a:pt x="752678" y="198704"/>
                  </a:lnTo>
                  <a:lnTo>
                    <a:pt x="759053" y="194945"/>
                  </a:lnTo>
                  <a:lnTo>
                    <a:pt x="775563" y="185508"/>
                  </a:lnTo>
                  <a:lnTo>
                    <a:pt x="785888" y="179768"/>
                  </a:lnTo>
                  <a:lnTo>
                    <a:pt x="790511" y="188099"/>
                  </a:lnTo>
                  <a:lnTo>
                    <a:pt x="780192" y="193827"/>
                  </a:lnTo>
                  <a:lnTo>
                    <a:pt x="763785" y="203212"/>
                  </a:lnTo>
                  <a:lnTo>
                    <a:pt x="757516" y="206908"/>
                  </a:lnTo>
                  <a:close/>
                </a:path>
                <a:path extrusionOk="0" h="3074670" w="2964179">
                  <a:moveTo>
                    <a:pt x="780192" y="193827"/>
                  </a:moveTo>
                  <a:close/>
                </a:path>
                <a:path extrusionOk="0" h="3074670" w="2964179">
                  <a:moveTo>
                    <a:pt x="763785" y="203212"/>
                  </a:moveTo>
                  <a:close/>
                </a:path>
                <a:path extrusionOk="0" h="3074670" w="2964179">
                  <a:moveTo>
                    <a:pt x="815530" y="174574"/>
                  </a:moveTo>
                  <a:lnTo>
                    <a:pt x="811136" y="166128"/>
                  </a:lnTo>
                  <a:lnTo>
                    <a:pt x="825956" y="158394"/>
                  </a:lnTo>
                  <a:lnTo>
                    <a:pt x="842873" y="149860"/>
                  </a:lnTo>
                  <a:lnTo>
                    <a:pt x="845172" y="148742"/>
                  </a:lnTo>
                  <a:lnTo>
                    <a:pt x="849350" y="157302"/>
                  </a:lnTo>
                  <a:lnTo>
                    <a:pt x="847002" y="158445"/>
                  </a:lnTo>
                  <a:lnTo>
                    <a:pt x="830150" y="166954"/>
                  </a:lnTo>
                  <a:lnTo>
                    <a:pt x="815530" y="174574"/>
                  </a:lnTo>
                  <a:close/>
                </a:path>
                <a:path extrusionOk="0" h="3074670" w="2964179">
                  <a:moveTo>
                    <a:pt x="847065" y="158413"/>
                  </a:moveTo>
                  <a:close/>
                </a:path>
                <a:path extrusionOk="0" h="3074670" w="2964179">
                  <a:moveTo>
                    <a:pt x="847052" y="158419"/>
                  </a:moveTo>
                  <a:close/>
                </a:path>
                <a:path extrusionOk="0" h="3074670" w="2964179">
                  <a:moveTo>
                    <a:pt x="830150" y="166954"/>
                  </a:moveTo>
                  <a:close/>
                </a:path>
                <a:path extrusionOk="0" h="3074670" w="2964179">
                  <a:moveTo>
                    <a:pt x="875042" y="144932"/>
                  </a:moveTo>
                  <a:lnTo>
                    <a:pt x="870978" y="136309"/>
                  </a:lnTo>
                  <a:lnTo>
                    <a:pt x="877252" y="133350"/>
                  </a:lnTo>
                  <a:lnTo>
                    <a:pt x="894626" y="125425"/>
                  </a:lnTo>
                  <a:lnTo>
                    <a:pt x="905776" y="120510"/>
                  </a:lnTo>
                  <a:lnTo>
                    <a:pt x="909624" y="129235"/>
                  </a:lnTo>
                  <a:lnTo>
                    <a:pt x="898456" y="134150"/>
                  </a:lnTo>
                  <a:lnTo>
                    <a:pt x="881212" y="142011"/>
                  </a:lnTo>
                  <a:lnTo>
                    <a:pt x="875042" y="144932"/>
                  </a:lnTo>
                  <a:close/>
                </a:path>
                <a:path extrusionOk="0" h="3074670" w="2964179">
                  <a:moveTo>
                    <a:pt x="898461" y="134150"/>
                  </a:moveTo>
                  <a:close/>
                </a:path>
                <a:path extrusionOk="0" h="3074670" w="2964179">
                  <a:moveTo>
                    <a:pt x="881212" y="142011"/>
                  </a:moveTo>
                  <a:close/>
                </a:path>
                <a:path extrusionOk="0" h="3074670" w="2964179">
                  <a:moveTo>
                    <a:pt x="935786" y="118059"/>
                  </a:moveTo>
                  <a:lnTo>
                    <a:pt x="932179" y="109245"/>
                  </a:lnTo>
                  <a:lnTo>
                    <a:pt x="947407" y="103022"/>
                  </a:lnTo>
                  <a:lnTo>
                    <a:pt x="965238" y="95999"/>
                  </a:lnTo>
                  <a:lnTo>
                    <a:pt x="967676" y="95084"/>
                  </a:lnTo>
                  <a:lnTo>
                    <a:pt x="971054" y="103987"/>
                  </a:lnTo>
                  <a:lnTo>
                    <a:pt x="968602" y="104914"/>
                  </a:lnTo>
                  <a:lnTo>
                    <a:pt x="950932" y="111874"/>
                  </a:lnTo>
                  <a:lnTo>
                    <a:pt x="935786" y="118059"/>
                  </a:lnTo>
                  <a:close/>
                </a:path>
                <a:path extrusionOk="0" h="3074670" w="2964179">
                  <a:moveTo>
                    <a:pt x="968603" y="104914"/>
                  </a:moveTo>
                  <a:close/>
                </a:path>
                <a:path extrusionOk="0" h="3074670" w="2964179">
                  <a:moveTo>
                    <a:pt x="950932" y="111874"/>
                  </a:moveTo>
                  <a:close/>
                </a:path>
                <a:path extrusionOk="0" h="3074670" w="2964179">
                  <a:moveTo>
                    <a:pt x="997775" y="94056"/>
                  </a:moveTo>
                  <a:lnTo>
                    <a:pt x="994524" y="85102"/>
                  </a:lnTo>
                  <a:lnTo>
                    <a:pt x="1001204" y="82677"/>
                  </a:lnTo>
                  <a:lnTo>
                    <a:pt x="1019340" y="76365"/>
                  </a:lnTo>
                  <a:lnTo>
                    <a:pt x="1030643" y="72593"/>
                  </a:lnTo>
                  <a:lnTo>
                    <a:pt x="1033652" y="81635"/>
                  </a:lnTo>
                  <a:lnTo>
                    <a:pt x="1022376" y="85394"/>
                  </a:lnTo>
                  <a:lnTo>
                    <a:pt x="1004322" y="91668"/>
                  </a:lnTo>
                  <a:lnTo>
                    <a:pt x="997775" y="94056"/>
                  </a:lnTo>
                  <a:close/>
                </a:path>
                <a:path extrusionOk="0" h="3074670" w="2964179">
                  <a:moveTo>
                    <a:pt x="1022376" y="85394"/>
                  </a:moveTo>
                  <a:close/>
                </a:path>
                <a:path extrusionOk="0" h="3074670" w="2964179">
                  <a:moveTo>
                    <a:pt x="1004328" y="91668"/>
                  </a:moveTo>
                  <a:close/>
                </a:path>
                <a:path extrusionOk="0" h="3074670" w="2964179">
                  <a:moveTo>
                    <a:pt x="1060742" y="72948"/>
                  </a:moveTo>
                  <a:lnTo>
                    <a:pt x="1057973" y="63830"/>
                  </a:lnTo>
                  <a:lnTo>
                    <a:pt x="1074381" y="58851"/>
                  </a:lnTo>
                  <a:lnTo>
                    <a:pt x="1092923" y="53492"/>
                  </a:lnTo>
                  <a:lnTo>
                    <a:pt x="1094651" y="53022"/>
                  </a:lnTo>
                  <a:lnTo>
                    <a:pt x="1097165" y="62217"/>
                  </a:lnTo>
                  <a:lnTo>
                    <a:pt x="1095414" y="62687"/>
                  </a:lnTo>
                  <a:lnTo>
                    <a:pt x="1077003" y="68008"/>
                  </a:lnTo>
                  <a:lnTo>
                    <a:pt x="1060742" y="72948"/>
                  </a:lnTo>
                  <a:close/>
                </a:path>
                <a:path extrusionOk="0" h="3074670" w="2964179">
                  <a:moveTo>
                    <a:pt x="1095438" y="62687"/>
                  </a:moveTo>
                  <a:close/>
                </a:path>
                <a:path extrusionOk="0" h="3074670" w="2964179">
                  <a:moveTo>
                    <a:pt x="1077023" y="68008"/>
                  </a:moveTo>
                  <a:close/>
                </a:path>
                <a:path extrusionOk="0" h="3074670" w="2964179">
                  <a:moveTo>
                    <a:pt x="1124699" y="54825"/>
                  </a:moveTo>
                  <a:lnTo>
                    <a:pt x="1122311" y="45605"/>
                  </a:lnTo>
                  <a:lnTo>
                    <a:pt x="1130300" y="43522"/>
                  </a:lnTo>
                  <a:lnTo>
                    <a:pt x="1149134" y="38912"/>
                  </a:lnTo>
                  <a:lnTo>
                    <a:pt x="1159446" y="36525"/>
                  </a:lnTo>
                  <a:lnTo>
                    <a:pt x="1161580" y="45808"/>
                  </a:lnTo>
                  <a:lnTo>
                    <a:pt x="1151292" y="48183"/>
                  </a:lnTo>
                  <a:lnTo>
                    <a:pt x="1132588" y="52768"/>
                  </a:lnTo>
                  <a:lnTo>
                    <a:pt x="1124699" y="54825"/>
                  </a:lnTo>
                  <a:close/>
                </a:path>
                <a:path extrusionOk="0" h="3074670" w="2964179">
                  <a:moveTo>
                    <a:pt x="1151292" y="48183"/>
                  </a:moveTo>
                  <a:close/>
                </a:path>
                <a:path extrusionOk="0" h="3074670" w="2964179">
                  <a:moveTo>
                    <a:pt x="1132588" y="52768"/>
                  </a:moveTo>
                  <a:close/>
                </a:path>
                <a:path extrusionOk="0" h="3074670" w="2964179">
                  <a:moveTo>
                    <a:pt x="1189354" y="39674"/>
                  </a:moveTo>
                  <a:lnTo>
                    <a:pt x="1187475" y="30340"/>
                  </a:lnTo>
                  <a:lnTo>
                    <a:pt x="1206169" y="26555"/>
                  </a:lnTo>
                  <a:lnTo>
                    <a:pt x="1224927" y="23037"/>
                  </a:lnTo>
                  <a:lnTo>
                    <a:pt x="1226693" y="32397"/>
                  </a:lnTo>
                  <a:lnTo>
                    <a:pt x="1207935" y="35915"/>
                  </a:lnTo>
                  <a:lnTo>
                    <a:pt x="1189354" y="39674"/>
                  </a:lnTo>
                  <a:close/>
                </a:path>
                <a:path extrusionOk="0" h="3074670" w="2964179">
                  <a:moveTo>
                    <a:pt x="1207945" y="35913"/>
                  </a:moveTo>
                  <a:close/>
                </a:path>
                <a:path extrusionOk="0" h="3074670" w="2964179">
                  <a:moveTo>
                    <a:pt x="1207935" y="35915"/>
                  </a:moveTo>
                  <a:close/>
                </a:path>
                <a:path extrusionOk="0" h="3074670" w="2964179">
                  <a:moveTo>
                    <a:pt x="1254734" y="27635"/>
                  </a:moveTo>
                  <a:lnTo>
                    <a:pt x="1253223" y="18224"/>
                  </a:lnTo>
                  <a:lnTo>
                    <a:pt x="1263929" y="16510"/>
                  </a:lnTo>
                  <a:lnTo>
                    <a:pt x="1283423" y="13665"/>
                  </a:lnTo>
                  <a:lnTo>
                    <a:pt x="1291056" y="12661"/>
                  </a:lnTo>
                  <a:lnTo>
                    <a:pt x="1292301" y="22110"/>
                  </a:lnTo>
                  <a:lnTo>
                    <a:pt x="1284645" y="23114"/>
                  </a:lnTo>
                  <a:lnTo>
                    <a:pt x="1265348" y="25933"/>
                  </a:lnTo>
                  <a:lnTo>
                    <a:pt x="1254734" y="27635"/>
                  </a:lnTo>
                  <a:close/>
                </a:path>
                <a:path extrusionOk="0" h="3074670" w="2964179">
                  <a:moveTo>
                    <a:pt x="1284668" y="23114"/>
                  </a:moveTo>
                  <a:close/>
                </a:path>
                <a:path extrusionOk="0" h="3074670" w="2964179">
                  <a:moveTo>
                    <a:pt x="1265364" y="25933"/>
                  </a:moveTo>
                  <a:close/>
                </a:path>
                <a:path extrusionOk="0" h="3074670" w="2964179">
                  <a:moveTo>
                    <a:pt x="1320584" y="18605"/>
                  </a:moveTo>
                  <a:lnTo>
                    <a:pt x="1319479" y="9144"/>
                  </a:lnTo>
                  <a:lnTo>
                    <a:pt x="1322476" y="8788"/>
                  </a:lnTo>
                  <a:lnTo>
                    <a:pt x="1342148" y="6743"/>
                  </a:lnTo>
                  <a:lnTo>
                    <a:pt x="1357515" y="5359"/>
                  </a:lnTo>
                  <a:lnTo>
                    <a:pt x="1358366" y="14846"/>
                  </a:lnTo>
                  <a:lnTo>
                    <a:pt x="1343004" y="16230"/>
                  </a:lnTo>
                  <a:lnTo>
                    <a:pt x="1323486" y="18262"/>
                  </a:lnTo>
                  <a:lnTo>
                    <a:pt x="1320584" y="18605"/>
                  </a:lnTo>
                  <a:close/>
                </a:path>
                <a:path extrusionOk="0" h="3074670" w="2964179">
                  <a:moveTo>
                    <a:pt x="1343063" y="16230"/>
                  </a:moveTo>
                  <a:lnTo>
                    <a:pt x="1343203" y="16217"/>
                  </a:lnTo>
                  <a:lnTo>
                    <a:pt x="1343063" y="16230"/>
                  </a:lnTo>
                  <a:close/>
                </a:path>
                <a:path extrusionOk="0" h="3074670" w="2964179">
                  <a:moveTo>
                    <a:pt x="1323517" y="18262"/>
                  </a:moveTo>
                  <a:close/>
                </a:path>
                <a:path extrusionOk="0" h="3074670" w="2964179">
                  <a:moveTo>
                    <a:pt x="1386725" y="12687"/>
                  </a:moveTo>
                  <a:lnTo>
                    <a:pt x="1386141" y="3187"/>
                  </a:lnTo>
                  <a:lnTo>
                    <a:pt x="1401597" y="2222"/>
                  </a:lnTo>
                  <a:lnTo>
                    <a:pt x="1421561" y="1257"/>
                  </a:lnTo>
                  <a:lnTo>
                    <a:pt x="1424317" y="1155"/>
                  </a:lnTo>
                  <a:lnTo>
                    <a:pt x="1424647" y="10680"/>
                  </a:lnTo>
                  <a:lnTo>
                    <a:pt x="1421955" y="10769"/>
                  </a:lnTo>
                  <a:lnTo>
                    <a:pt x="1402130" y="11734"/>
                  </a:lnTo>
                  <a:lnTo>
                    <a:pt x="1386725" y="12687"/>
                  </a:lnTo>
                  <a:close/>
                </a:path>
                <a:path extrusionOk="0" h="3074670" w="2964179">
                  <a:moveTo>
                    <a:pt x="1453146" y="9855"/>
                  </a:moveTo>
                  <a:lnTo>
                    <a:pt x="1452943" y="330"/>
                  </a:lnTo>
                  <a:lnTo>
                    <a:pt x="1461681" y="139"/>
                  </a:lnTo>
                  <a:lnTo>
                    <a:pt x="1481835" y="0"/>
                  </a:lnTo>
                  <a:lnTo>
                    <a:pt x="1491170" y="63"/>
                  </a:lnTo>
                  <a:lnTo>
                    <a:pt x="1491107" y="9525"/>
                  </a:lnTo>
                  <a:lnTo>
                    <a:pt x="1481835" y="9525"/>
                  </a:lnTo>
                  <a:lnTo>
                    <a:pt x="1461808" y="9664"/>
                  </a:lnTo>
                  <a:lnTo>
                    <a:pt x="1453146" y="9855"/>
                  </a:lnTo>
                  <a:close/>
                </a:path>
                <a:path extrusionOk="0" h="3074670" w="2964179">
                  <a:moveTo>
                    <a:pt x="1481867" y="9525"/>
                  </a:moveTo>
                  <a:close/>
                </a:path>
                <a:path extrusionOk="0" h="3074670" w="2964179">
                  <a:moveTo>
                    <a:pt x="1491106" y="9588"/>
                  </a:moveTo>
                  <a:lnTo>
                    <a:pt x="1481867" y="9525"/>
                  </a:lnTo>
                  <a:lnTo>
                    <a:pt x="1491107" y="9525"/>
                  </a:lnTo>
                  <a:close/>
                </a:path>
                <a:path extrusionOk="0" h="3074670" w="2964179">
                  <a:moveTo>
                    <a:pt x="1557566" y="11518"/>
                  </a:moveTo>
                  <a:lnTo>
                    <a:pt x="1538757" y="10655"/>
                  </a:lnTo>
                  <a:lnTo>
                    <a:pt x="1519847" y="10033"/>
                  </a:lnTo>
                  <a:lnTo>
                    <a:pt x="1519618" y="10020"/>
                  </a:lnTo>
                  <a:lnTo>
                    <a:pt x="1519808" y="495"/>
                  </a:lnTo>
                  <a:lnTo>
                    <a:pt x="1539125" y="1130"/>
                  </a:lnTo>
                  <a:lnTo>
                    <a:pt x="1557997" y="1993"/>
                  </a:lnTo>
                  <a:lnTo>
                    <a:pt x="1557566" y="11518"/>
                  </a:lnTo>
                  <a:close/>
                </a:path>
                <a:path extrusionOk="0" h="3074670" w="2964179">
                  <a:moveTo>
                    <a:pt x="1623783" y="16560"/>
                  </a:moveTo>
                  <a:lnTo>
                    <a:pt x="1613776" y="15582"/>
                  </a:lnTo>
                  <a:lnTo>
                    <a:pt x="1595120" y="13982"/>
                  </a:lnTo>
                  <a:lnTo>
                    <a:pt x="1585950" y="13322"/>
                  </a:lnTo>
                  <a:lnTo>
                    <a:pt x="1586636" y="3822"/>
                  </a:lnTo>
                  <a:lnTo>
                    <a:pt x="1595932" y="4495"/>
                  </a:lnTo>
                  <a:lnTo>
                    <a:pt x="1614652" y="6096"/>
                  </a:lnTo>
                  <a:lnTo>
                    <a:pt x="1624723" y="7086"/>
                  </a:lnTo>
                  <a:lnTo>
                    <a:pt x="1623783" y="16560"/>
                  </a:lnTo>
                  <a:close/>
                </a:path>
                <a:path extrusionOk="0" h="3074670" w="2964179">
                  <a:moveTo>
                    <a:pt x="1689709" y="24638"/>
                  </a:moveTo>
                  <a:lnTo>
                    <a:pt x="1687741" y="24345"/>
                  </a:lnTo>
                  <a:lnTo>
                    <a:pt x="1669364" y="21793"/>
                  </a:lnTo>
                  <a:lnTo>
                    <a:pt x="1652066" y="19634"/>
                  </a:lnTo>
                  <a:lnTo>
                    <a:pt x="1653260" y="10185"/>
                  </a:lnTo>
                  <a:lnTo>
                    <a:pt x="1670659" y="12369"/>
                  </a:lnTo>
                  <a:lnTo>
                    <a:pt x="1689112" y="14922"/>
                  </a:lnTo>
                  <a:lnTo>
                    <a:pt x="1691144" y="15227"/>
                  </a:lnTo>
                  <a:lnTo>
                    <a:pt x="1689709" y="24638"/>
                  </a:lnTo>
                  <a:close/>
                </a:path>
                <a:path extrusionOk="0" h="3074670" w="2964179">
                  <a:moveTo>
                    <a:pt x="1755254" y="35839"/>
                  </a:moveTo>
                  <a:lnTo>
                    <a:pt x="1742465" y="33375"/>
                  </a:lnTo>
                  <a:lnTo>
                    <a:pt x="1724291" y="30137"/>
                  </a:lnTo>
                  <a:lnTo>
                    <a:pt x="1717878" y="29083"/>
                  </a:lnTo>
                  <a:lnTo>
                    <a:pt x="1719427" y="19685"/>
                  </a:lnTo>
                  <a:lnTo>
                    <a:pt x="1725968" y="20764"/>
                  </a:lnTo>
                  <a:lnTo>
                    <a:pt x="1744256" y="24028"/>
                  </a:lnTo>
                  <a:lnTo>
                    <a:pt x="1757045" y="26479"/>
                  </a:lnTo>
                  <a:lnTo>
                    <a:pt x="1755254" y="35839"/>
                  </a:lnTo>
                  <a:close/>
                </a:path>
                <a:path extrusionOk="0" h="3074670" w="2964179">
                  <a:moveTo>
                    <a:pt x="1821501" y="44500"/>
                  </a:moveTo>
                  <a:lnTo>
                    <a:pt x="1796496" y="44488"/>
                  </a:lnTo>
                  <a:lnTo>
                    <a:pt x="1783118" y="41554"/>
                  </a:lnTo>
                  <a:lnTo>
                    <a:pt x="1785162" y="32245"/>
                  </a:lnTo>
                  <a:lnTo>
                    <a:pt x="1798650" y="35204"/>
                  </a:lnTo>
                  <a:lnTo>
                    <a:pt x="1816620" y="39382"/>
                  </a:lnTo>
                  <a:lnTo>
                    <a:pt x="1822411" y="40817"/>
                  </a:lnTo>
                  <a:lnTo>
                    <a:pt x="1821501" y="44500"/>
                  </a:lnTo>
                  <a:close/>
                </a:path>
                <a:path extrusionOk="0" h="3074670" w="2964179">
                  <a:moveTo>
                    <a:pt x="1820474" y="48653"/>
                  </a:moveTo>
                  <a:lnTo>
                    <a:pt x="1814343" y="48641"/>
                  </a:lnTo>
                  <a:lnTo>
                    <a:pt x="1796491" y="44488"/>
                  </a:lnTo>
                  <a:lnTo>
                    <a:pt x="1821501" y="44500"/>
                  </a:lnTo>
                  <a:lnTo>
                    <a:pt x="1820474" y="48653"/>
                  </a:lnTo>
                  <a:close/>
                </a:path>
                <a:path extrusionOk="0" h="3074670" w="2964179">
                  <a:moveTo>
                    <a:pt x="1820125" y="50063"/>
                  </a:moveTo>
                  <a:lnTo>
                    <a:pt x="1814334" y="48641"/>
                  </a:lnTo>
                  <a:lnTo>
                    <a:pt x="1820474" y="48653"/>
                  </a:lnTo>
                  <a:lnTo>
                    <a:pt x="1820125" y="50063"/>
                  </a:lnTo>
                  <a:close/>
                </a:path>
                <a:path extrusionOk="0" h="3074670" w="2964179">
                  <a:moveTo>
                    <a:pt x="1885124" y="57619"/>
                  </a:moveTo>
                  <a:lnTo>
                    <a:pt x="1849794" y="57607"/>
                  </a:lnTo>
                  <a:lnTo>
                    <a:pt x="1847761" y="57086"/>
                  </a:lnTo>
                  <a:lnTo>
                    <a:pt x="1850161" y="47866"/>
                  </a:lnTo>
                  <a:lnTo>
                    <a:pt x="1852307" y="48425"/>
                  </a:lnTo>
                  <a:lnTo>
                    <a:pt x="1870024" y="53276"/>
                  </a:lnTo>
                  <a:lnTo>
                    <a:pt x="1885124" y="57619"/>
                  </a:lnTo>
                  <a:close/>
                </a:path>
                <a:path extrusionOk="0" h="3074670" w="2964179">
                  <a:moveTo>
                    <a:pt x="1885740" y="62445"/>
                  </a:moveTo>
                  <a:lnTo>
                    <a:pt x="1867399" y="62433"/>
                  </a:lnTo>
                  <a:lnTo>
                    <a:pt x="1849793" y="57607"/>
                  </a:lnTo>
                  <a:lnTo>
                    <a:pt x="1885124" y="57619"/>
                  </a:lnTo>
                  <a:lnTo>
                    <a:pt x="1886978" y="58153"/>
                  </a:lnTo>
                  <a:lnTo>
                    <a:pt x="1885740" y="62445"/>
                  </a:lnTo>
                  <a:close/>
                </a:path>
                <a:path extrusionOk="0" h="3074670" w="2964179">
                  <a:moveTo>
                    <a:pt x="1884337" y="67310"/>
                  </a:moveTo>
                  <a:lnTo>
                    <a:pt x="1867382" y="62433"/>
                  </a:lnTo>
                  <a:lnTo>
                    <a:pt x="1885740" y="62445"/>
                  </a:lnTo>
                  <a:lnTo>
                    <a:pt x="1884337" y="67310"/>
                  </a:lnTo>
                  <a:close/>
                </a:path>
                <a:path extrusionOk="0" h="3074670" w="2964179">
                  <a:moveTo>
                    <a:pt x="1949697" y="78206"/>
                  </a:moveTo>
                  <a:lnTo>
                    <a:pt x="1919666" y="78193"/>
                  </a:lnTo>
                  <a:lnTo>
                    <a:pt x="1911540" y="75628"/>
                  </a:lnTo>
                  <a:lnTo>
                    <a:pt x="1914410" y="66548"/>
                  </a:lnTo>
                  <a:lnTo>
                    <a:pt x="1922640" y="69151"/>
                  </a:lnTo>
                  <a:lnTo>
                    <a:pt x="1939988" y="74866"/>
                  </a:lnTo>
                  <a:lnTo>
                    <a:pt x="1949697" y="78206"/>
                  </a:lnTo>
                  <a:close/>
                </a:path>
                <a:path extrusionOk="0" h="3074670" w="2964179">
                  <a:moveTo>
                    <a:pt x="1947595" y="87553"/>
                  </a:moveTo>
                  <a:lnTo>
                    <a:pt x="1936889" y="83870"/>
                  </a:lnTo>
                  <a:lnTo>
                    <a:pt x="1919655" y="78193"/>
                  </a:lnTo>
                  <a:lnTo>
                    <a:pt x="1949697" y="78206"/>
                  </a:lnTo>
                  <a:lnTo>
                    <a:pt x="1950694" y="78549"/>
                  </a:lnTo>
                  <a:lnTo>
                    <a:pt x="1947595" y="87553"/>
                  </a:lnTo>
                  <a:close/>
                </a:path>
                <a:path extrusionOk="0" h="3074670" w="2964179">
                  <a:moveTo>
                    <a:pt x="2013269" y="102222"/>
                  </a:moveTo>
                  <a:lnTo>
                    <a:pt x="1988087" y="102209"/>
                  </a:lnTo>
                  <a:lnTo>
                    <a:pt x="1974405" y="97116"/>
                  </a:lnTo>
                  <a:lnTo>
                    <a:pt x="1977732" y="88188"/>
                  </a:lnTo>
                  <a:lnTo>
                    <a:pt x="1991499" y="93319"/>
                  </a:lnTo>
                  <a:lnTo>
                    <a:pt x="2008479" y="99898"/>
                  </a:lnTo>
                  <a:lnTo>
                    <a:pt x="2013407" y="101879"/>
                  </a:lnTo>
                  <a:lnTo>
                    <a:pt x="2013269" y="102222"/>
                  </a:lnTo>
                  <a:close/>
                </a:path>
                <a:path extrusionOk="0" h="3074670" w="2964179">
                  <a:moveTo>
                    <a:pt x="2010652" y="108750"/>
                  </a:moveTo>
                  <a:lnTo>
                    <a:pt x="2004954" y="108737"/>
                  </a:lnTo>
                  <a:lnTo>
                    <a:pt x="1988057" y="102209"/>
                  </a:lnTo>
                  <a:lnTo>
                    <a:pt x="2013269" y="102222"/>
                  </a:lnTo>
                  <a:lnTo>
                    <a:pt x="2010652" y="108750"/>
                  </a:lnTo>
                  <a:close/>
                </a:path>
                <a:path extrusionOk="0" h="3074670" w="2964179">
                  <a:moveTo>
                    <a:pt x="2009863" y="110718"/>
                  </a:moveTo>
                  <a:lnTo>
                    <a:pt x="2004923" y="108737"/>
                  </a:lnTo>
                  <a:lnTo>
                    <a:pt x="2010652" y="108750"/>
                  </a:lnTo>
                  <a:lnTo>
                    <a:pt x="2009863" y="110718"/>
                  </a:lnTo>
                  <a:close/>
                </a:path>
                <a:path extrusionOk="0" h="3074670" w="2964179">
                  <a:moveTo>
                    <a:pt x="2071039" y="136740"/>
                  </a:moveTo>
                  <a:lnTo>
                    <a:pt x="2054923" y="129552"/>
                  </a:lnTo>
                  <a:lnTo>
                    <a:pt x="2038362" y="122402"/>
                  </a:lnTo>
                  <a:lnTo>
                    <a:pt x="2036241" y="121526"/>
                  </a:lnTo>
                  <a:lnTo>
                    <a:pt x="2039912" y="112737"/>
                  </a:lnTo>
                  <a:lnTo>
                    <a:pt x="2042134" y="113665"/>
                  </a:lnTo>
                  <a:lnTo>
                    <a:pt x="2058809" y="120853"/>
                  </a:lnTo>
                  <a:lnTo>
                    <a:pt x="2074926" y="128054"/>
                  </a:lnTo>
                  <a:lnTo>
                    <a:pt x="2071039" y="136740"/>
                  </a:lnTo>
                  <a:close/>
                </a:path>
                <a:path extrusionOk="0" h="3074670" w="2964179">
                  <a:moveTo>
                    <a:pt x="2130882" y="165595"/>
                  </a:moveTo>
                  <a:lnTo>
                    <a:pt x="2120138" y="160134"/>
                  </a:lnTo>
                  <a:lnTo>
                    <a:pt x="2103996" y="152196"/>
                  </a:lnTo>
                  <a:lnTo>
                    <a:pt x="2096833" y="148780"/>
                  </a:lnTo>
                  <a:lnTo>
                    <a:pt x="2100922" y="140182"/>
                  </a:lnTo>
                  <a:lnTo>
                    <a:pt x="2108200" y="143649"/>
                  </a:lnTo>
                  <a:lnTo>
                    <a:pt x="2124455" y="151650"/>
                  </a:lnTo>
                  <a:lnTo>
                    <a:pt x="2135200" y="157099"/>
                  </a:lnTo>
                  <a:lnTo>
                    <a:pt x="2130882" y="165595"/>
                  </a:lnTo>
                  <a:close/>
                </a:path>
                <a:path extrusionOk="0" h="3074670" w="2964179">
                  <a:moveTo>
                    <a:pt x="2187595" y="185178"/>
                  </a:moveTo>
                  <a:lnTo>
                    <a:pt x="2167978" y="185178"/>
                  </a:lnTo>
                  <a:lnTo>
                    <a:pt x="2156104" y="178777"/>
                  </a:lnTo>
                  <a:lnTo>
                    <a:pt x="2160625" y="170395"/>
                  </a:lnTo>
                  <a:lnTo>
                    <a:pt x="2172550" y="176822"/>
                  </a:lnTo>
                  <a:lnTo>
                    <a:pt x="2187595" y="185178"/>
                  </a:lnTo>
                  <a:close/>
                </a:path>
                <a:path extrusionOk="0" h="3074670" w="2964179">
                  <a:moveTo>
                    <a:pt x="2191195" y="193903"/>
                  </a:moveTo>
                  <a:lnTo>
                    <a:pt x="2183676" y="193903"/>
                  </a:lnTo>
                  <a:lnTo>
                    <a:pt x="2167928" y="185153"/>
                  </a:lnTo>
                  <a:lnTo>
                    <a:pt x="2187595" y="185178"/>
                  </a:lnTo>
                  <a:lnTo>
                    <a:pt x="2194077" y="188874"/>
                  </a:lnTo>
                  <a:lnTo>
                    <a:pt x="2191195" y="193903"/>
                  </a:lnTo>
                  <a:close/>
                </a:path>
                <a:path extrusionOk="0" h="3074670" w="2964179">
                  <a:moveTo>
                    <a:pt x="2189340" y="197142"/>
                  </a:moveTo>
                  <a:lnTo>
                    <a:pt x="2183625" y="193878"/>
                  </a:lnTo>
                  <a:lnTo>
                    <a:pt x="2191195" y="193903"/>
                  </a:lnTo>
                  <a:lnTo>
                    <a:pt x="2189340" y="197142"/>
                  </a:lnTo>
                  <a:close/>
                </a:path>
                <a:path extrusionOk="0" h="3074670" w="2964179">
                  <a:moveTo>
                    <a:pt x="2233143" y="211912"/>
                  </a:moveTo>
                  <a:lnTo>
                    <a:pt x="2214740" y="211912"/>
                  </a:lnTo>
                  <a:lnTo>
                    <a:pt x="2213991" y="211480"/>
                  </a:lnTo>
                  <a:lnTo>
                    <a:pt x="2218829" y="203263"/>
                  </a:lnTo>
                  <a:lnTo>
                    <a:pt x="2233143" y="211912"/>
                  </a:lnTo>
                  <a:close/>
                </a:path>
                <a:path extrusionOk="0" h="3074670" w="2964179">
                  <a:moveTo>
                    <a:pt x="2248130" y="221208"/>
                  </a:moveTo>
                  <a:lnTo>
                    <a:pt x="2230094" y="221208"/>
                  </a:lnTo>
                  <a:lnTo>
                    <a:pt x="2214689" y="211886"/>
                  </a:lnTo>
                  <a:lnTo>
                    <a:pt x="2233143" y="211912"/>
                  </a:lnTo>
                  <a:lnTo>
                    <a:pt x="2235034" y="213055"/>
                  </a:lnTo>
                  <a:lnTo>
                    <a:pt x="2248130" y="221208"/>
                  </a:lnTo>
                  <a:close/>
                </a:path>
                <a:path extrusionOk="0" h="3074670" w="2964179">
                  <a:moveTo>
                    <a:pt x="2246718" y="230682"/>
                  </a:moveTo>
                  <a:lnTo>
                    <a:pt x="2245334" y="230682"/>
                  </a:lnTo>
                  <a:lnTo>
                    <a:pt x="2230043" y="221183"/>
                  </a:lnTo>
                  <a:lnTo>
                    <a:pt x="2248130" y="221208"/>
                  </a:lnTo>
                  <a:lnTo>
                    <a:pt x="2251443" y="223291"/>
                  </a:lnTo>
                  <a:lnTo>
                    <a:pt x="2246718" y="230682"/>
                  </a:lnTo>
                  <a:close/>
                </a:path>
                <a:path extrusionOk="0" h="3074670" w="2964179">
                  <a:moveTo>
                    <a:pt x="2246312" y="231317"/>
                  </a:moveTo>
                  <a:lnTo>
                    <a:pt x="2245283" y="230657"/>
                  </a:lnTo>
                  <a:lnTo>
                    <a:pt x="2246718" y="230682"/>
                  </a:lnTo>
                  <a:lnTo>
                    <a:pt x="2246312" y="231317"/>
                  </a:lnTo>
                  <a:close/>
                </a:path>
                <a:path extrusionOk="0" h="3074670" w="2964179">
                  <a:moveTo>
                    <a:pt x="2307059" y="260210"/>
                  </a:moveTo>
                  <a:lnTo>
                    <a:pt x="2290330" y="260210"/>
                  </a:lnTo>
                  <a:lnTo>
                    <a:pt x="2275408" y="250151"/>
                  </a:lnTo>
                  <a:lnTo>
                    <a:pt x="2270264" y="246786"/>
                  </a:lnTo>
                  <a:lnTo>
                    <a:pt x="2275497" y="238823"/>
                  </a:lnTo>
                  <a:lnTo>
                    <a:pt x="2280729" y="242252"/>
                  </a:lnTo>
                  <a:lnTo>
                    <a:pt x="2295702" y="252349"/>
                  </a:lnTo>
                  <a:lnTo>
                    <a:pt x="2307059" y="260210"/>
                  </a:lnTo>
                  <a:close/>
                </a:path>
                <a:path extrusionOk="0" h="3074670" w="2964179">
                  <a:moveTo>
                    <a:pt x="2301709" y="268097"/>
                  </a:moveTo>
                  <a:lnTo>
                    <a:pt x="2290279" y="260184"/>
                  </a:lnTo>
                  <a:lnTo>
                    <a:pt x="2307059" y="260210"/>
                  </a:lnTo>
                  <a:lnTo>
                    <a:pt x="2301709" y="268097"/>
                  </a:lnTo>
                  <a:close/>
                </a:path>
                <a:path extrusionOk="0" h="3074670" w="2964179">
                  <a:moveTo>
                    <a:pt x="2359338" y="302094"/>
                  </a:moveTo>
                  <a:lnTo>
                    <a:pt x="2348572" y="302094"/>
                  </a:lnTo>
                  <a:lnTo>
                    <a:pt x="2334158" y="291325"/>
                  </a:lnTo>
                  <a:lnTo>
                    <a:pt x="2324900" y="284594"/>
                  </a:lnTo>
                  <a:lnTo>
                    <a:pt x="2330513" y="276898"/>
                  </a:lnTo>
                  <a:lnTo>
                    <a:pt x="2339848" y="283705"/>
                  </a:lnTo>
                  <a:lnTo>
                    <a:pt x="2354313" y="294500"/>
                  </a:lnTo>
                  <a:lnTo>
                    <a:pt x="2361145" y="299732"/>
                  </a:lnTo>
                  <a:lnTo>
                    <a:pt x="2359338" y="302094"/>
                  </a:lnTo>
                  <a:close/>
                </a:path>
                <a:path extrusionOk="0" h="3074670" w="2964179">
                  <a:moveTo>
                    <a:pt x="2355354" y="307301"/>
                  </a:moveTo>
                  <a:lnTo>
                    <a:pt x="2348522" y="302069"/>
                  </a:lnTo>
                  <a:lnTo>
                    <a:pt x="2359338" y="302094"/>
                  </a:lnTo>
                  <a:lnTo>
                    <a:pt x="2355354" y="307301"/>
                  </a:lnTo>
                  <a:close/>
                </a:path>
                <a:path extrusionOk="0" h="3074670" w="2964179">
                  <a:moveTo>
                    <a:pt x="2405845" y="335343"/>
                  </a:moveTo>
                  <a:lnTo>
                    <a:pt x="2390889" y="335343"/>
                  </a:lnTo>
                  <a:lnTo>
                    <a:pt x="2377795" y="324802"/>
                  </a:lnTo>
                  <a:lnTo>
                    <a:pt x="2383764" y="317385"/>
                  </a:lnTo>
                  <a:lnTo>
                    <a:pt x="2396909" y="327964"/>
                  </a:lnTo>
                  <a:lnTo>
                    <a:pt x="2405845" y="335343"/>
                  </a:lnTo>
                  <a:close/>
                </a:path>
                <a:path extrusionOk="0" h="3074670" w="2964179">
                  <a:moveTo>
                    <a:pt x="2408946" y="346773"/>
                  </a:moveTo>
                  <a:lnTo>
                    <a:pt x="2404732" y="346773"/>
                  </a:lnTo>
                  <a:lnTo>
                    <a:pt x="2390838" y="335318"/>
                  </a:lnTo>
                  <a:lnTo>
                    <a:pt x="2405845" y="335343"/>
                  </a:lnTo>
                  <a:lnTo>
                    <a:pt x="2410828" y="339458"/>
                  </a:lnTo>
                  <a:lnTo>
                    <a:pt x="2413342" y="341579"/>
                  </a:lnTo>
                  <a:lnTo>
                    <a:pt x="2408946" y="346773"/>
                  </a:lnTo>
                  <a:close/>
                </a:path>
                <a:path extrusionOk="0" h="3074670" w="2964179">
                  <a:moveTo>
                    <a:pt x="2407183" y="348856"/>
                  </a:moveTo>
                  <a:lnTo>
                    <a:pt x="2404681" y="346735"/>
                  </a:lnTo>
                  <a:lnTo>
                    <a:pt x="2408946" y="346773"/>
                  </a:lnTo>
                  <a:lnTo>
                    <a:pt x="2407183" y="348856"/>
                  </a:lnTo>
                  <a:close/>
                </a:path>
                <a:path extrusionOk="0" h="3074670" w="2964179">
                  <a:moveTo>
                    <a:pt x="2446331" y="370116"/>
                  </a:moveTo>
                  <a:lnTo>
                    <a:pt x="2431999" y="370116"/>
                  </a:lnTo>
                  <a:lnTo>
                    <a:pt x="2428849" y="367398"/>
                  </a:lnTo>
                  <a:lnTo>
                    <a:pt x="2435098" y="360197"/>
                  </a:lnTo>
                  <a:lnTo>
                    <a:pt x="2438273" y="362966"/>
                  </a:lnTo>
                  <a:lnTo>
                    <a:pt x="2446331" y="370116"/>
                  </a:lnTo>
                  <a:close/>
                </a:path>
                <a:path extrusionOk="0" h="3074670" w="2964179">
                  <a:moveTo>
                    <a:pt x="2457170" y="392722"/>
                  </a:moveTo>
                  <a:lnTo>
                    <a:pt x="2445384" y="382003"/>
                  </a:lnTo>
                  <a:lnTo>
                    <a:pt x="2431948" y="370090"/>
                  </a:lnTo>
                  <a:lnTo>
                    <a:pt x="2446331" y="370116"/>
                  </a:lnTo>
                  <a:lnTo>
                    <a:pt x="2451798" y="374967"/>
                  </a:lnTo>
                  <a:lnTo>
                    <a:pt x="2463571" y="385673"/>
                  </a:lnTo>
                  <a:lnTo>
                    <a:pt x="2457170" y="392722"/>
                  </a:lnTo>
                  <a:close/>
                </a:path>
                <a:path extrusionOk="0" h="3074670" w="2964179">
                  <a:moveTo>
                    <a:pt x="2498495" y="418795"/>
                  </a:moveTo>
                  <a:lnTo>
                    <a:pt x="2484869" y="418795"/>
                  </a:lnTo>
                  <a:lnTo>
                    <a:pt x="2477935" y="412178"/>
                  </a:lnTo>
                  <a:lnTo>
                    <a:pt x="2484513" y="405295"/>
                  </a:lnTo>
                  <a:lnTo>
                    <a:pt x="2491485" y="411937"/>
                  </a:lnTo>
                  <a:lnTo>
                    <a:pt x="2498495" y="418795"/>
                  </a:lnTo>
                  <a:close/>
                </a:path>
                <a:path extrusionOk="0" h="3074670" w="2964179">
                  <a:moveTo>
                    <a:pt x="2511183" y="431355"/>
                  </a:moveTo>
                  <a:lnTo>
                    <a:pt x="2497721" y="431355"/>
                  </a:lnTo>
                  <a:lnTo>
                    <a:pt x="2484818" y="418757"/>
                  </a:lnTo>
                  <a:lnTo>
                    <a:pt x="2498495" y="418795"/>
                  </a:lnTo>
                  <a:lnTo>
                    <a:pt x="2504414" y="424586"/>
                  </a:lnTo>
                  <a:lnTo>
                    <a:pt x="2511183" y="431355"/>
                  </a:lnTo>
                  <a:close/>
                </a:path>
                <a:path extrusionOk="0" h="3074670" w="2964179">
                  <a:moveTo>
                    <a:pt x="2505087" y="438734"/>
                  </a:moveTo>
                  <a:lnTo>
                    <a:pt x="2497719" y="431352"/>
                  </a:lnTo>
                  <a:lnTo>
                    <a:pt x="2511183" y="431355"/>
                  </a:lnTo>
                  <a:lnTo>
                    <a:pt x="2511831" y="432003"/>
                  </a:lnTo>
                  <a:lnTo>
                    <a:pt x="2505087" y="438734"/>
                  </a:lnTo>
                  <a:close/>
                </a:path>
                <a:path extrusionOk="0" h="3074670" w="2964179">
                  <a:moveTo>
                    <a:pt x="2548421" y="470001"/>
                  </a:moveTo>
                  <a:lnTo>
                    <a:pt x="2535415" y="470001"/>
                  </a:lnTo>
                  <a:lnTo>
                    <a:pt x="2525001" y="459079"/>
                  </a:lnTo>
                  <a:lnTo>
                    <a:pt x="2531897" y="452501"/>
                  </a:lnTo>
                  <a:lnTo>
                    <a:pt x="2542349" y="463473"/>
                  </a:lnTo>
                  <a:lnTo>
                    <a:pt x="2548421" y="470001"/>
                  </a:lnTo>
                  <a:close/>
                </a:path>
                <a:path extrusionOk="0" h="3074670" w="2964179">
                  <a:moveTo>
                    <a:pt x="2550960" y="486803"/>
                  </a:moveTo>
                  <a:lnTo>
                    <a:pt x="2547645" y="483146"/>
                  </a:lnTo>
                  <a:lnTo>
                    <a:pt x="2535377" y="469963"/>
                  </a:lnTo>
                  <a:lnTo>
                    <a:pt x="2548421" y="470001"/>
                  </a:lnTo>
                  <a:lnTo>
                    <a:pt x="2554693" y="476745"/>
                  </a:lnTo>
                  <a:lnTo>
                    <a:pt x="2558008" y="480402"/>
                  </a:lnTo>
                  <a:lnTo>
                    <a:pt x="2550960" y="486803"/>
                  </a:lnTo>
                  <a:close/>
                </a:path>
                <a:path extrusionOk="0" h="3074670" w="2964179">
                  <a:moveTo>
                    <a:pt x="2584351" y="510019"/>
                  </a:moveTo>
                  <a:lnTo>
                    <a:pt x="2571762" y="510019"/>
                  </a:lnTo>
                  <a:lnTo>
                    <a:pt x="2569997" y="508038"/>
                  </a:lnTo>
                  <a:lnTo>
                    <a:pt x="2577122" y="501726"/>
                  </a:lnTo>
                  <a:lnTo>
                    <a:pt x="2578925" y="503745"/>
                  </a:lnTo>
                  <a:lnTo>
                    <a:pt x="2584351" y="510019"/>
                  </a:lnTo>
                  <a:close/>
                </a:path>
                <a:path extrusionOk="0" h="3074670" w="2964179">
                  <a:moveTo>
                    <a:pt x="2596025" y="523659"/>
                  </a:moveTo>
                  <a:lnTo>
                    <a:pt x="2583560" y="523659"/>
                  </a:lnTo>
                  <a:lnTo>
                    <a:pt x="2571724" y="509981"/>
                  </a:lnTo>
                  <a:lnTo>
                    <a:pt x="2584351" y="510019"/>
                  </a:lnTo>
                  <a:lnTo>
                    <a:pt x="2590800" y="517474"/>
                  </a:lnTo>
                  <a:lnTo>
                    <a:pt x="2596025" y="523659"/>
                  </a:lnTo>
                  <a:close/>
                </a:path>
                <a:path extrusionOk="0" h="3074670" w="2964179">
                  <a:moveTo>
                    <a:pt x="2594724" y="536879"/>
                  </a:moveTo>
                  <a:lnTo>
                    <a:pt x="2583522" y="523621"/>
                  </a:lnTo>
                  <a:lnTo>
                    <a:pt x="2596025" y="523659"/>
                  </a:lnTo>
                  <a:lnTo>
                    <a:pt x="2602001" y="530733"/>
                  </a:lnTo>
                  <a:lnTo>
                    <a:pt x="2594724" y="536879"/>
                  </a:lnTo>
                  <a:close/>
                </a:path>
                <a:path extrusionOk="0" h="3074670" w="2964179">
                  <a:moveTo>
                    <a:pt x="2630147" y="565454"/>
                  </a:moveTo>
                  <a:lnTo>
                    <a:pt x="2618041" y="565454"/>
                  </a:lnTo>
                  <a:lnTo>
                    <a:pt x="2612758" y="558901"/>
                  </a:lnTo>
                  <a:lnTo>
                    <a:pt x="2620175" y="552919"/>
                  </a:lnTo>
                  <a:lnTo>
                    <a:pt x="2625496" y="559536"/>
                  </a:lnTo>
                  <a:lnTo>
                    <a:pt x="2630147" y="565454"/>
                  </a:lnTo>
                  <a:close/>
                </a:path>
                <a:path extrusionOk="0" h="3074670" w="2964179">
                  <a:moveTo>
                    <a:pt x="2641216" y="579678"/>
                  </a:moveTo>
                  <a:lnTo>
                    <a:pt x="2629217" y="579678"/>
                  </a:lnTo>
                  <a:lnTo>
                    <a:pt x="2618003" y="565416"/>
                  </a:lnTo>
                  <a:lnTo>
                    <a:pt x="2630147" y="565454"/>
                  </a:lnTo>
                  <a:lnTo>
                    <a:pt x="2636735" y="573836"/>
                  </a:lnTo>
                  <a:lnTo>
                    <a:pt x="2641216" y="579678"/>
                  </a:lnTo>
                  <a:close/>
                </a:path>
                <a:path extrusionOk="0" h="3074670" w="2964179">
                  <a:moveTo>
                    <a:pt x="2636202" y="588784"/>
                  </a:moveTo>
                  <a:lnTo>
                    <a:pt x="2629179" y="579640"/>
                  </a:lnTo>
                  <a:lnTo>
                    <a:pt x="2641216" y="579678"/>
                  </a:lnTo>
                  <a:lnTo>
                    <a:pt x="2643758" y="582993"/>
                  </a:lnTo>
                  <a:lnTo>
                    <a:pt x="2636202" y="588784"/>
                  </a:lnTo>
                  <a:close/>
                </a:path>
                <a:path extrusionOk="0" h="3074670" w="2964179">
                  <a:moveTo>
                    <a:pt x="2673455" y="623176"/>
                  </a:moveTo>
                  <a:lnTo>
                    <a:pt x="2661754" y="623176"/>
                  </a:lnTo>
                  <a:lnTo>
                    <a:pt x="2653271" y="611555"/>
                  </a:lnTo>
                  <a:lnTo>
                    <a:pt x="2660967" y="605942"/>
                  </a:lnTo>
                  <a:lnTo>
                    <a:pt x="2669489" y="617601"/>
                  </a:lnTo>
                  <a:lnTo>
                    <a:pt x="2673455" y="623176"/>
                  </a:lnTo>
                  <a:close/>
                </a:path>
                <a:path extrusionOk="0" h="3074670" w="2964179">
                  <a:moveTo>
                    <a:pt x="2675394" y="642442"/>
                  </a:moveTo>
                  <a:lnTo>
                    <a:pt x="2672245" y="637908"/>
                  </a:lnTo>
                  <a:lnTo>
                    <a:pt x="2661716" y="623125"/>
                  </a:lnTo>
                  <a:lnTo>
                    <a:pt x="2673455" y="623176"/>
                  </a:lnTo>
                  <a:lnTo>
                    <a:pt x="2680068" y="632472"/>
                  </a:lnTo>
                  <a:lnTo>
                    <a:pt x="2683217" y="637006"/>
                  </a:lnTo>
                  <a:lnTo>
                    <a:pt x="2675394" y="642442"/>
                  </a:lnTo>
                  <a:close/>
                </a:path>
                <a:path extrusionOk="0" h="3074670" w="2964179">
                  <a:moveTo>
                    <a:pt x="2704212" y="667905"/>
                  </a:moveTo>
                  <a:lnTo>
                    <a:pt x="2692806" y="667905"/>
                  </a:lnTo>
                  <a:lnTo>
                    <a:pt x="2691498" y="665975"/>
                  </a:lnTo>
                  <a:lnTo>
                    <a:pt x="2699384" y="660641"/>
                  </a:lnTo>
                  <a:lnTo>
                    <a:pt x="2700718" y="662609"/>
                  </a:lnTo>
                  <a:lnTo>
                    <a:pt x="2704212" y="667905"/>
                  </a:lnTo>
                  <a:close/>
                </a:path>
                <a:path extrusionOk="0" h="3074670" w="2964179">
                  <a:moveTo>
                    <a:pt x="2714136" y="683082"/>
                  </a:moveTo>
                  <a:lnTo>
                    <a:pt x="2702814" y="683082"/>
                  </a:lnTo>
                  <a:lnTo>
                    <a:pt x="2692768" y="667854"/>
                  </a:lnTo>
                  <a:lnTo>
                    <a:pt x="2704212" y="667905"/>
                  </a:lnTo>
                  <a:lnTo>
                    <a:pt x="2710789" y="677875"/>
                  </a:lnTo>
                  <a:lnTo>
                    <a:pt x="2714136" y="683082"/>
                  </a:lnTo>
                  <a:close/>
                </a:path>
                <a:path extrusionOk="0" h="3074670" w="2964179">
                  <a:moveTo>
                    <a:pt x="2712262" y="697788"/>
                  </a:moveTo>
                  <a:lnTo>
                    <a:pt x="2702775" y="683031"/>
                  </a:lnTo>
                  <a:lnTo>
                    <a:pt x="2714136" y="683082"/>
                  </a:lnTo>
                  <a:lnTo>
                    <a:pt x="2720276" y="692632"/>
                  </a:lnTo>
                  <a:lnTo>
                    <a:pt x="2712262" y="697788"/>
                  </a:lnTo>
                  <a:close/>
                </a:path>
                <a:path extrusionOk="0" h="3074670" w="2964179">
                  <a:moveTo>
                    <a:pt x="2742872" y="729373"/>
                  </a:moveTo>
                  <a:lnTo>
                    <a:pt x="2731808" y="729373"/>
                  </a:lnTo>
                  <a:lnTo>
                    <a:pt x="2727274" y="721956"/>
                  </a:lnTo>
                  <a:lnTo>
                    <a:pt x="2735414" y="717003"/>
                  </a:lnTo>
                  <a:lnTo>
                    <a:pt x="2739961" y="724471"/>
                  </a:lnTo>
                  <a:lnTo>
                    <a:pt x="2742872" y="729373"/>
                  </a:lnTo>
                  <a:close/>
                </a:path>
                <a:path extrusionOk="0" h="3074670" w="2964179">
                  <a:moveTo>
                    <a:pt x="2746641" y="754634"/>
                  </a:moveTo>
                  <a:lnTo>
                    <a:pt x="2741091" y="745020"/>
                  </a:lnTo>
                  <a:lnTo>
                    <a:pt x="2731770" y="729335"/>
                  </a:lnTo>
                  <a:lnTo>
                    <a:pt x="2742872" y="729373"/>
                  </a:lnTo>
                  <a:lnTo>
                    <a:pt x="2749334" y="740257"/>
                  </a:lnTo>
                  <a:lnTo>
                    <a:pt x="2754896" y="749871"/>
                  </a:lnTo>
                  <a:lnTo>
                    <a:pt x="2746641" y="754634"/>
                  </a:lnTo>
                  <a:close/>
                </a:path>
                <a:path extrusionOk="0" h="3074670" w="2964179">
                  <a:moveTo>
                    <a:pt x="2778569" y="812914"/>
                  </a:moveTo>
                  <a:lnTo>
                    <a:pt x="2776550" y="809002"/>
                  </a:lnTo>
                  <a:lnTo>
                    <a:pt x="2767952" y="792822"/>
                  </a:lnTo>
                  <a:lnTo>
                    <a:pt x="2760637" y="779424"/>
                  </a:lnTo>
                  <a:lnTo>
                    <a:pt x="2768993" y="774852"/>
                  </a:lnTo>
                  <a:lnTo>
                    <a:pt x="2776372" y="788352"/>
                  </a:lnTo>
                  <a:lnTo>
                    <a:pt x="2785008" y="804633"/>
                  </a:lnTo>
                  <a:lnTo>
                    <a:pt x="2787027" y="808545"/>
                  </a:lnTo>
                  <a:lnTo>
                    <a:pt x="2778569" y="812914"/>
                  </a:lnTo>
                  <a:close/>
                </a:path>
                <a:path extrusionOk="0" h="3074670" w="2964179">
                  <a:moveTo>
                    <a:pt x="2803798" y="841756"/>
                  </a:moveTo>
                  <a:lnTo>
                    <a:pt x="2793212" y="841756"/>
                  </a:lnTo>
                  <a:lnTo>
                    <a:pt x="2791485" y="838327"/>
                  </a:lnTo>
                  <a:lnTo>
                    <a:pt x="2800007" y="834059"/>
                  </a:lnTo>
                  <a:lnTo>
                    <a:pt x="2801747" y="837539"/>
                  </a:lnTo>
                  <a:lnTo>
                    <a:pt x="2803798" y="841756"/>
                  </a:lnTo>
                  <a:close/>
                </a:path>
                <a:path extrusionOk="0" h="3074670" w="2964179">
                  <a:moveTo>
                    <a:pt x="2811777" y="858278"/>
                  </a:moveTo>
                  <a:lnTo>
                    <a:pt x="2801251" y="858278"/>
                  </a:lnTo>
                  <a:lnTo>
                    <a:pt x="2793192" y="841716"/>
                  </a:lnTo>
                  <a:lnTo>
                    <a:pt x="2803798" y="841756"/>
                  </a:lnTo>
                  <a:lnTo>
                    <a:pt x="2809836" y="854163"/>
                  </a:lnTo>
                  <a:lnTo>
                    <a:pt x="2811777" y="858278"/>
                  </a:lnTo>
                  <a:close/>
                </a:path>
                <a:path extrusionOk="0" h="3074670" w="2964179">
                  <a:moveTo>
                    <a:pt x="2807982" y="872553"/>
                  </a:moveTo>
                  <a:lnTo>
                    <a:pt x="2801226" y="858227"/>
                  </a:lnTo>
                  <a:lnTo>
                    <a:pt x="2811777" y="858278"/>
                  </a:lnTo>
                  <a:lnTo>
                    <a:pt x="2816593" y="868489"/>
                  </a:lnTo>
                  <a:lnTo>
                    <a:pt x="2807982" y="872553"/>
                  </a:lnTo>
                  <a:close/>
                </a:path>
                <a:path extrusionOk="0" h="3074670" w="2964179">
                  <a:moveTo>
                    <a:pt x="2834585" y="908545"/>
                  </a:moveTo>
                  <a:lnTo>
                    <a:pt x="2824226" y="908545"/>
                  </a:lnTo>
                  <a:lnTo>
                    <a:pt x="2819755" y="898461"/>
                  </a:lnTo>
                  <a:lnTo>
                    <a:pt x="2828467" y="894600"/>
                  </a:lnTo>
                  <a:lnTo>
                    <a:pt x="2832950" y="904735"/>
                  </a:lnTo>
                  <a:lnTo>
                    <a:pt x="2834585" y="908545"/>
                  </a:lnTo>
                  <a:close/>
                </a:path>
                <a:path extrusionOk="0" h="3074670" w="2964179">
                  <a:moveTo>
                    <a:pt x="2841817" y="925525"/>
                  </a:moveTo>
                  <a:lnTo>
                    <a:pt x="2831503" y="925525"/>
                  </a:lnTo>
                  <a:lnTo>
                    <a:pt x="2824200" y="908494"/>
                  </a:lnTo>
                  <a:lnTo>
                    <a:pt x="2834585" y="908545"/>
                  </a:lnTo>
                  <a:lnTo>
                    <a:pt x="2840278" y="921816"/>
                  </a:lnTo>
                  <a:lnTo>
                    <a:pt x="2841817" y="925525"/>
                  </a:lnTo>
                  <a:close/>
                </a:path>
                <a:path extrusionOk="0" h="3074670" w="2964179">
                  <a:moveTo>
                    <a:pt x="2834754" y="933361"/>
                  </a:moveTo>
                  <a:lnTo>
                    <a:pt x="2831477" y="925474"/>
                  </a:lnTo>
                  <a:lnTo>
                    <a:pt x="2841817" y="925525"/>
                  </a:lnTo>
                  <a:lnTo>
                    <a:pt x="2843555" y="929716"/>
                  </a:lnTo>
                  <a:lnTo>
                    <a:pt x="2834754" y="933361"/>
                  </a:lnTo>
                  <a:close/>
                </a:path>
                <a:path extrusionOk="0" h="3074670" w="2964179">
                  <a:moveTo>
                    <a:pt x="2855683" y="959789"/>
                  </a:moveTo>
                  <a:lnTo>
                    <a:pt x="2845473" y="959789"/>
                  </a:lnTo>
                  <a:lnTo>
                    <a:pt x="2854312" y="956246"/>
                  </a:lnTo>
                  <a:lnTo>
                    <a:pt x="2855683" y="959789"/>
                  </a:lnTo>
                  <a:close/>
                </a:path>
                <a:path extrusionOk="0" h="3074670" w="2964179">
                  <a:moveTo>
                    <a:pt x="2862326" y="977087"/>
                  </a:moveTo>
                  <a:lnTo>
                    <a:pt x="2852166" y="977087"/>
                  </a:lnTo>
                  <a:lnTo>
                    <a:pt x="2845447" y="959739"/>
                  </a:lnTo>
                  <a:lnTo>
                    <a:pt x="2855683" y="959789"/>
                  </a:lnTo>
                  <a:lnTo>
                    <a:pt x="2861068" y="973709"/>
                  </a:lnTo>
                  <a:lnTo>
                    <a:pt x="2862326" y="977087"/>
                  </a:lnTo>
                  <a:close/>
                </a:path>
                <a:path extrusionOk="0" h="3074670" w="2964179">
                  <a:moveTo>
                    <a:pt x="2858935" y="995248"/>
                  </a:moveTo>
                  <a:lnTo>
                    <a:pt x="2852140" y="977036"/>
                  </a:lnTo>
                  <a:lnTo>
                    <a:pt x="2862326" y="977087"/>
                  </a:lnTo>
                  <a:lnTo>
                    <a:pt x="2867888" y="992022"/>
                  </a:lnTo>
                  <a:lnTo>
                    <a:pt x="2858935" y="995248"/>
                  </a:lnTo>
                  <a:close/>
                </a:path>
                <a:path extrusionOk="0" h="3074670" w="2964179">
                  <a:moveTo>
                    <a:pt x="2881085" y="1029589"/>
                  </a:moveTo>
                  <a:lnTo>
                    <a:pt x="2871050" y="1029589"/>
                  </a:lnTo>
                  <a:lnTo>
                    <a:pt x="2868460" y="1022121"/>
                  </a:lnTo>
                  <a:lnTo>
                    <a:pt x="2877464" y="1019009"/>
                  </a:lnTo>
                  <a:lnTo>
                    <a:pt x="2880067" y="1026528"/>
                  </a:lnTo>
                  <a:lnTo>
                    <a:pt x="2881085" y="1029589"/>
                  </a:lnTo>
                  <a:close/>
                </a:path>
                <a:path extrusionOk="0" h="3074670" w="2964179">
                  <a:moveTo>
                    <a:pt x="2880410" y="1058176"/>
                  </a:moveTo>
                  <a:lnTo>
                    <a:pt x="2876918" y="1047229"/>
                  </a:lnTo>
                  <a:lnTo>
                    <a:pt x="2871025" y="1029538"/>
                  </a:lnTo>
                  <a:lnTo>
                    <a:pt x="2881085" y="1029589"/>
                  </a:lnTo>
                  <a:lnTo>
                    <a:pt x="2885986" y="1044333"/>
                  </a:lnTo>
                  <a:lnTo>
                    <a:pt x="2889491" y="1055281"/>
                  </a:lnTo>
                  <a:lnTo>
                    <a:pt x="2880410" y="1058176"/>
                  </a:lnTo>
                  <a:close/>
                </a:path>
                <a:path extrusionOk="0" h="3074670" w="2964179">
                  <a:moveTo>
                    <a:pt x="2899206" y="1121905"/>
                  </a:moveTo>
                  <a:lnTo>
                    <a:pt x="2898432" y="1118997"/>
                  </a:lnTo>
                  <a:lnTo>
                    <a:pt x="2893364" y="1100912"/>
                  </a:lnTo>
                  <a:lnTo>
                    <a:pt x="2888805" y="1085380"/>
                  </a:lnTo>
                  <a:lnTo>
                    <a:pt x="2897949" y="1082700"/>
                  </a:lnTo>
                  <a:lnTo>
                    <a:pt x="2902534" y="1098346"/>
                  </a:lnTo>
                  <a:lnTo>
                    <a:pt x="2907626" y="1116533"/>
                  </a:lnTo>
                  <a:lnTo>
                    <a:pt x="2908414" y="1119454"/>
                  </a:lnTo>
                  <a:lnTo>
                    <a:pt x="2899206" y="1121905"/>
                  </a:lnTo>
                  <a:close/>
                </a:path>
                <a:path extrusionOk="0" h="3074670" w="2964179">
                  <a:moveTo>
                    <a:pt x="2917744" y="1155484"/>
                  </a:moveTo>
                  <a:lnTo>
                    <a:pt x="2907944" y="1155484"/>
                  </a:lnTo>
                  <a:lnTo>
                    <a:pt x="2906420" y="1149502"/>
                  </a:lnTo>
                  <a:lnTo>
                    <a:pt x="2915653" y="1147152"/>
                  </a:lnTo>
                  <a:lnTo>
                    <a:pt x="2917190" y="1153185"/>
                  </a:lnTo>
                  <a:lnTo>
                    <a:pt x="2917744" y="1155484"/>
                  </a:lnTo>
                  <a:close/>
                </a:path>
                <a:path extrusionOk="0" h="3074670" w="2964179">
                  <a:moveTo>
                    <a:pt x="2922149" y="1173835"/>
                  </a:moveTo>
                  <a:lnTo>
                    <a:pt x="2912376" y="1173835"/>
                  </a:lnTo>
                  <a:lnTo>
                    <a:pt x="2907936" y="1155451"/>
                  </a:lnTo>
                  <a:lnTo>
                    <a:pt x="2917744" y="1155484"/>
                  </a:lnTo>
                  <a:lnTo>
                    <a:pt x="2921647" y="1171651"/>
                  </a:lnTo>
                  <a:lnTo>
                    <a:pt x="2922149" y="1173835"/>
                  </a:lnTo>
                  <a:close/>
                </a:path>
                <a:path extrusionOk="0" h="3074670" w="2964179">
                  <a:moveTo>
                    <a:pt x="2915259" y="1186434"/>
                  </a:moveTo>
                  <a:lnTo>
                    <a:pt x="2912364" y="1173784"/>
                  </a:lnTo>
                  <a:lnTo>
                    <a:pt x="2922149" y="1173835"/>
                  </a:lnTo>
                  <a:lnTo>
                    <a:pt x="2924555" y="1184313"/>
                  </a:lnTo>
                  <a:lnTo>
                    <a:pt x="2915259" y="1186434"/>
                  </a:lnTo>
                  <a:close/>
                </a:path>
                <a:path extrusionOk="0" h="3074670" w="2964179">
                  <a:moveTo>
                    <a:pt x="2934092" y="1229410"/>
                  </a:moveTo>
                  <a:lnTo>
                    <a:pt x="2924390" y="1229410"/>
                  </a:lnTo>
                  <a:lnTo>
                    <a:pt x="2921304" y="1214247"/>
                  </a:lnTo>
                  <a:lnTo>
                    <a:pt x="2930639" y="1212354"/>
                  </a:lnTo>
                  <a:lnTo>
                    <a:pt x="2933738" y="1227556"/>
                  </a:lnTo>
                  <a:lnTo>
                    <a:pt x="2934092" y="1229410"/>
                  </a:lnTo>
                  <a:close/>
                </a:path>
                <a:path extrusionOk="0" h="3074670" w="2964179">
                  <a:moveTo>
                    <a:pt x="2937639" y="1248092"/>
                  </a:moveTo>
                  <a:lnTo>
                    <a:pt x="2927959" y="1248092"/>
                  </a:lnTo>
                  <a:lnTo>
                    <a:pt x="2924381" y="1229365"/>
                  </a:lnTo>
                  <a:lnTo>
                    <a:pt x="2934092" y="1229410"/>
                  </a:lnTo>
                  <a:lnTo>
                    <a:pt x="2937332" y="1246365"/>
                  </a:lnTo>
                  <a:lnTo>
                    <a:pt x="2937639" y="1248092"/>
                  </a:lnTo>
                  <a:close/>
                </a:path>
                <a:path extrusionOk="0" h="3074670" w="2964179">
                  <a:moveTo>
                    <a:pt x="2928569" y="1251534"/>
                  </a:moveTo>
                  <a:lnTo>
                    <a:pt x="2927946" y="1248041"/>
                  </a:lnTo>
                  <a:lnTo>
                    <a:pt x="2937639" y="1248092"/>
                  </a:lnTo>
                  <a:lnTo>
                    <a:pt x="2937954" y="1249857"/>
                  </a:lnTo>
                  <a:lnTo>
                    <a:pt x="2928569" y="1251534"/>
                  </a:lnTo>
                  <a:close/>
                </a:path>
                <a:path extrusionOk="0" h="3074670" w="2964179">
                  <a:moveTo>
                    <a:pt x="2944079" y="1285722"/>
                  </a:moveTo>
                  <a:lnTo>
                    <a:pt x="2934436" y="1285722"/>
                  </a:lnTo>
                  <a:lnTo>
                    <a:pt x="2933433" y="1279626"/>
                  </a:lnTo>
                  <a:lnTo>
                    <a:pt x="2942818" y="1278077"/>
                  </a:lnTo>
                  <a:lnTo>
                    <a:pt x="2943847" y="1284211"/>
                  </a:lnTo>
                  <a:lnTo>
                    <a:pt x="2944079" y="1285722"/>
                  </a:lnTo>
                  <a:close/>
                </a:path>
                <a:path extrusionOk="0" h="3074670" w="2964179">
                  <a:moveTo>
                    <a:pt x="2946963" y="1304645"/>
                  </a:moveTo>
                  <a:lnTo>
                    <a:pt x="2937344" y="1304645"/>
                  </a:lnTo>
                  <a:lnTo>
                    <a:pt x="2934423" y="1285659"/>
                  </a:lnTo>
                  <a:lnTo>
                    <a:pt x="2944079" y="1285722"/>
                  </a:lnTo>
                  <a:lnTo>
                    <a:pt x="2946768" y="1303261"/>
                  </a:lnTo>
                  <a:lnTo>
                    <a:pt x="2946963" y="1304645"/>
                  </a:lnTo>
                  <a:close/>
                </a:path>
                <a:path extrusionOk="0" h="3074670" w="2964179">
                  <a:moveTo>
                    <a:pt x="2939110" y="1317180"/>
                  </a:moveTo>
                  <a:lnTo>
                    <a:pt x="2937332" y="1304594"/>
                  </a:lnTo>
                  <a:lnTo>
                    <a:pt x="2946963" y="1304645"/>
                  </a:lnTo>
                  <a:lnTo>
                    <a:pt x="2948546" y="1315859"/>
                  </a:lnTo>
                  <a:lnTo>
                    <a:pt x="2939110" y="1317180"/>
                  </a:lnTo>
                  <a:close/>
                </a:path>
                <a:path extrusionOk="0" h="3074670" w="2964179">
                  <a:moveTo>
                    <a:pt x="2954286" y="1361884"/>
                  </a:moveTo>
                  <a:lnTo>
                    <a:pt x="2944710" y="1361884"/>
                  </a:lnTo>
                  <a:lnTo>
                    <a:pt x="2942793" y="1345399"/>
                  </a:lnTo>
                  <a:lnTo>
                    <a:pt x="2952254" y="1344307"/>
                  </a:lnTo>
                  <a:lnTo>
                    <a:pt x="2954286" y="1361884"/>
                  </a:lnTo>
                  <a:close/>
                </a:path>
                <a:path extrusionOk="0" h="3074670" w="2964179">
                  <a:moveTo>
                    <a:pt x="2946895" y="1383169"/>
                  </a:moveTo>
                  <a:lnTo>
                    <a:pt x="2946608" y="1380185"/>
                  </a:lnTo>
                  <a:lnTo>
                    <a:pt x="2944698" y="1361833"/>
                  </a:lnTo>
                  <a:lnTo>
                    <a:pt x="2954286" y="1361884"/>
                  </a:lnTo>
                  <a:lnTo>
                    <a:pt x="2956275" y="1381112"/>
                  </a:lnTo>
                  <a:lnTo>
                    <a:pt x="2956382" y="1382293"/>
                  </a:lnTo>
                  <a:lnTo>
                    <a:pt x="2946895" y="1383169"/>
                  </a:lnTo>
                  <a:close/>
                </a:path>
                <a:path extrusionOk="0" h="3074670" w="2964179">
                  <a:moveTo>
                    <a:pt x="2946704" y="1381112"/>
                  </a:moveTo>
                  <a:close/>
                </a:path>
                <a:path extrusionOk="0" h="3074670" w="2964179">
                  <a:moveTo>
                    <a:pt x="2959565" y="1419783"/>
                  </a:moveTo>
                  <a:lnTo>
                    <a:pt x="2950019" y="1419783"/>
                  </a:lnTo>
                  <a:lnTo>
                    <a:pt x="2949359" y="1411579"/>
                  </a:lnTo>
                  <a:lnTo>
                    <a:pt x="2958858" y="1410817"/>
                  </a:lnTo>
                  <a:lnTo>
                    <a:pt x="2959565" y="1419783"/>
                  </a:lnTo>
                  <a:close/>
                </a:path>
                <a:path extrusionOk="0" h="3074670" w="2964179">
                  <a:moveTo>
                    <a:pt x="2951886" y="1449476"/>
                  </a:moveTo>
                  <a:lnTo>
                    <a:pt x="2951272" y="1438579"/>
                  </a:lnTo>
                  <a:lnTo>
                    <a:pt x="2950006" y="1419720"/>
                  </a:lnTo>
                  <a:lnTo>
                    <a:pt x="2959565" y="1419783"/>
                  </a:lnTo>
                  <a:lnTo>
                    <a:pt x="2960862" y="1439214"/>
                  </a:lnTo>
                  <a:lnTo>
                    <a:pt x="2961398" y="1448955"/>
                  </a:lnTo>
                  <a:lnTo>
                    <a:pt x="2951886" y="1449476"/>
                  </a:lnTo>
                  <a:close/>
                </a:path>
                <a:path extrusionOk="0" h="3074670" w="2964179">
                  <a:moveTo>
                    <a:pt x="2951314" y="1439214"/>
                  </a:moveTo>
                  <a:close/>
                </a:path>
                <a:path extrusionOk="0" h="3074670" w="2964179">
                  <a:moveTo>
                    <a:pt x="2962754" y="1478280"/>
                  </a:moveTo>
                  <a:lnTo>
                    <a:pt x="2953232" y="1478280"/>
                  </a:lnTo>
                  <a:lnTo>
                    <a:pt x="2953219" y="1477962"/>
                  </a:lnTo>
                  <a:lnTo>
                    <a:pt x="2962732" y="1477556"/>
                  </a:lnTo>
                  <a:lnTo>
                    <a:pt x="2962754" y="1478280"/>
                  </a:lnTo>
                  <a:close/>
                </a:path>
                <a:path extrusionOk="0" h="3074670" w="2964179">
                  <a:moveTo>
                    <a:pt x="2954159" y="1515935"/>
                  </a:moveTo>
                  <a:lnTo>
                    <a:pt x="2953822" y="1497672"/>
                  </a:lnTo>
                  <a:lnTo>
                    <a:pt x="2953219" y="1478216"/>
                  </a:lnTo>
                  <a:lnTo>
                    <a:pt x="2962754" y="1478280"/>
                  </a:lnTo>
                  <a:lnTo>
                    <a:pt x="2963358" y="1497901"/>
                  </a:lnTo>
                  <a:lnTo>
                    <a:pt x="2963684" y="1515757"/>
                  </a:lnTo>
                  <a:lnTo>
                    <a:pt x="2954159" y="1515935"/>
                  </a:lnTo>
                  <a:close/>
                </a:path>
                <a:path extrusionOk="0" h="3074670" w="2964179">
                  <a:moveTo>
                    <a:pt x="2953829" y="1497901"/>
                  </a:moveTo>
                  <a:close/>
                </a:path>
                <a:path extrusionOk="0" h="3074670" w="2964179">
                  <a:moveTo>
                    <a:pt x="2963710" y="1557096"/>
                  </a:moveTo>
                  <a:lnTo>
                    <a:pt x="2954185" y="1557096"/>
                  </a:lnTo>
                  <a:lnTo>
                    <a:pt x="2954261" y="1544383"/>
                  </a:lnTo>
                  <a:lnTo>
                    <a:pt x="2963786" y="1544447"/>
                  </a:lnTo>
                  <a:lnTo>
                    <a:pt x="2963710" y="1557096"/>
                  </a:lnTo>
                  <a:close/>
                </a:path>
                <a:path extrusionOk="0" h="3074670" w="2964179">
                  <a:moveTo>
                    <a:pt x="2963346" y="1576781"/>
                  </a:moveTo>
                  <a:lnTo>
                    <a:pt x="2953829" y="1576781"/>
                  </a:lnTo>
                  <a:lnTo>
                    <a:pt x="2954185" y="1557032"/>
                  </a:lnTo>
                  <a:lnTo>
                    <a:pt x="2963710" y="1557096"/>
                  </a:lnTo>
                  <a:lnTo>
                    <a:pt x="2963346" y="1576781"/>
                  </a:lnTo>
                  <a:close/>
                </a:path>
                <a:path extrusionOk="0" h="3074670" w="2964179">
                  <a:moveTo>
                    <a:pt x="2963176" y="1582661"/>
                  </a:moveTo>
                  <a:lnTo>
                    <a:pt x="2953651" y="1582369"/>
                  </a:lnTo>
                  <a:lnTo>
                    <a:pt x="2953829" y="1576730"/>
                  </a:lnTo>
                  <a:lnTo>
                    <a:pt x="2963346" y="1576781"/>
                  </a:lnTo>
                  <a:lnTo>
                    <a:pt x="2963176" y="1582661"/>
                  </a:lnTo>
                  <a:close/>
                </a:path>
                <a:path extrusionOk="0" h="3074670" w="2964179">
                  <a:moveTo>
                    <a:pt x="2961923" y="1615973"/>
                  </a:moveTo>
                  <a:lnTo>
                    <a:pt x="2952394" y="1615973"/>
                  </a:lnTo>
                  <a:lnTo>
                    <a:pt x="2952610" y="1610868"/>
                  </a:lnTo>
                  <a:lnTo>
                    <a:pt x="2962122" y="1611274"/>
                  </a:lnTo>
                  <a:lnTo>
                    <a:pt x="2961923" y="1615973"/>
                  </a:lnTo>
                  <a:close/>
                </a:path>
                <a:path extrusionOk="0" h="3074670" w="2964179">
                  <a:moveTo>
                    <a:pt x="2960855" y="1635480"/>
                  </a:moveTo>
                  <a:lnTo>
                    <a:pt x="2951314" y="1635480"/>
                  </a:lnTo>
                  <a:lnTo>
                    <a:pt x="2952394" y="1615922"/>
                  </a:lnTo>
                  <a:lnTo>
                    <a:pt x="2961923" y="1615973"/>
                  </a:lnTo>
                  <a:lnTo>
                    <a:pt x="2960855" y="1635480"/>
                  </a:lnTo>
                  <a:close/>
                </a:path>
                <a:path extrusionOk="0" h="3074670" w="2964179">
                  <a:moveTo>
                    <a:pt x="2959925" y="1649425"/>
                  </a:moveTo>
                  <a:lnTo>
                    <a:pt x="2950425" y="1648790"/>
                  </a:lnTo>
                  <a:lnTo>
                    <a:pt x="2951314" y="1635417"/>
                  </a:lnTo>
                  <a:lnTo>
                    <a:pt x="2960855" y="1635480"/>
                  </a:lnTo>
                  <a:lnTo>
                    <a:pt x="2959925" y="1649425"/>
                  </a:lnTo>
                  <a:close/>
                </a:path>
                <a:path extrusionOk="0" h="3074670" w="2964179">
                  <a:moveTo>
                    <a:pt x="2956263" y="1693583"/>
                  </a:moveTo>
                  <a:lnTo>
                    <a:pt x="2946704" y="1693583"/>
                  </a:lnTo>
                  <a:lnTo>
                    <a:pt x="2948203" y="1677162"/>
                  </a:lnTo>
                  <a:lnTo>
                    <a:pt x="2957690" y="1678025"/>
                  </a:lnTo>
                  <a:lnTo>
                    <a:pt x="2956263" y="1693583"/>
                  </a:lnTo>
                  <a:close/>
                </a:path>
                <a:path extrusionOk="0" h="3074670" w="2964179">
                  <a:moveTo>
                    <a:pt x="2953905" y="1716049"/>
                  </a:moveTo>
                  <a:lnTo>
                    <a:pt x="2944444" y="1714957"/>
                  </a:lnTo>
                  <a:lnTo>
                    <a:pt x="2944710" y="1712747"/>
                  </a:lnTo>
                  <a:lnTo>
                    <a:pt x="2946704" y="1693519"/>
                  </a:lnTo>
                  <a:lnTo>
                    <a:pt x="2956263" y="1693583"/>
                  </a:lnTo>
                  <a:lnTo>
                    <a:pt x="2954172" y="1713788"/>
                  </a:lnTo>
                  <a:lnTo>
                    <a:pt x="2953905" y="1716049"/>
                  </a:lnTo>
                  <a:close/>
                </a:path>
                <a:path extrusionOk="0" h="3074670" w="2964179">
                  <a:moveTo>
                    <a:pt x="2944698" y="1712798"/>
                  </a:moveTo>
                  <a:close/>
                </a:path>
                <a:path extrusionOk="0" h="3074670" w="2964179">
                  <a:moveTo>
                    <a:pt x="2945091" y="1782318"/>
                  </a:moveTo>
                  <a:lnTo>
                    <a:pt x="2935668" y="1780870"/>
                  </a:lnTo>
                  <a:lnTo>
                    <a:pt x="2937344" y="1769986"/>
                  </a:lnTo>
                  <a:lnTo>
                    <a:pt x="2940024" y="1750987"/>
                  </a:lnTo>
                  <a:lnTo>
                    <a:pt x="2941015" y="1743265"/>
                  </a:lnTo>
                  <a:lnTo>
                    <a:pt x="2950464" y="1744472"/>
                  </a:lnTo>
                  <a:lnTo>
                    <a:pt x="2949448" y="1752307"/>
                  </a:lnTo>
                  <a:lnTo>
                    <a:pt x="2946755" y="1771434"/>
                  </a:lnTo>
                  <a:lnTo>
                    <a:pt x="2945091" y="1782318"/>
                  </a:lnTo>
                  <a:close/>
                </a:path>
                <a:path extrusionOk="0" h="3074670" w="2964179">
                  <a:moveTo>
                    <a:pt x="2940011" y="1751037"/>
                  </a:moveTo>
                  <a:close/>
                </a:path>
                <a:path extrusionOk="0" h="3074670" w="2964179">
                  <a:moveTo>
                    <a:pt x="2937332" y="1770049"/>
                  </a:moveTo>
                  <a:close/>
                </a:path>
                <a:path extrusionOk="0" h="3074670" w="2964179">
                  <a:moveTo>
                    <a:pt x="2933509" y="1848205"/>
                  </a:moveTo>
                  <a:lnTo>
                    <a:pt x="2924175" y="1846300"/>
                  </a:lnTo>
                  <a:lnTo>
                    <a:pt x="2924390" y="1845233"/>
                  </a:lnTo>
                  <a:lnTo>
                    <a:pt x="2927959" y="1826539"/>
                  </a:lnTo>
                  <a:lnTo>
                    <a:pt x="2931096" y="1808949"/>
                  </a:lnTo>
                  <a:lnTo>
                    <a:pt x="2940469" y="1810626"/>
                  </a:lnTo>
                  <a:lnTo>
                    <a:pt x="2937319" y="1828330"/>
                  </a:lnTo>
                  <a:lnTo>
                    <a:pt x="2933509" y="1848205"/>
                  </a:lnTo>
                  <a:close/>
                </a:path>
                <a:path extrusionOk="0" h="3074670" w="2964179">
                  <a:moveTo>
                    <a:pt x="2927946" y="1826590"/>
                  </a:moveTo>
                  <a:close/>
                </a:path>
                <a:path extrusionOk="0" h="3074670" w="2964179">
                  <a:moveTo>
                    <a:pt x="2924378" y="1845284"/>
                  </a:moveTo>
                  <a:close/>
                </a:path>
                <a:path extrusionOk="0" h="3074670" w="2964179">
                  <a:moveTo>
                    <a:pt x="2922133" y="1900859"/>
                  </a:moveTo>
                  <a:lnTo>
                    <a:pt x="2912364" y="1900859"/>
                  </a:lnTo>
                  <a:lnTo>
                    <a:pt x="2916605" y="1882368"/>
                  </a:lnTo>
                  <a:lnTo>
                    <a:pt x="2918358" y="1874215"/>
                  </a:lnTo>
                  <a:lnTo>
                    <a:pt x="2927667" y="1876234"/>
                  </a:lnTo>
                  <a:lnTo>
                    <a:pt x="2925889" y="1884489"/>
                  </a:lnTo>
                  <a:lnTo>
                    <a:pt x="2922133" y="1900859"/>
                  </a:lnTo>
                  <a:close/>
                </a:path>
                <a:path extrusionOk="0" h="3074670" w="2964179">
                  <a:moveTo>
                    <a:pt x="2916593" y="1882419"/>
                  </a:moveTo>
                  <a:close/>
                </a:path>
                <a:path extrusionOk="0" h="3074670" w="2964179">
                  <a:moveTo>
                    <a:pt x="2919120" y="1913483"/>
                  </a:moveTo>
                  <a:lnTo>
                    <a:pt x="2909862" y="1911235"/>
                  </a:lnTo>
                  <a:lnTo>
                    <a:pt x="2912376" y="1900796"/>
                  </a:lnTo>
                  <a:lnTo>
                    <a:pt x="2922133" y="1900859"/>
                  </a:lnTo>
                  <a:lnTo>
                    <a:pt x="2921634" y="1903031"/>
                  </a:lnTo>
                  <a:lnTo>
                    <a:pt x="2919120" y="1913483"/>
                  </a:lnTo>
                  <a:close/>
                </a:path>
                <a:path extrusionOk="0" h="3074670" w="2964179">
                  <a:moveTo>
                    <a:pt x="2908286" y="1955647"/>
                  </a:moveTo>
                  <a:lnTo>
                    <a:pt x="2898432" y="1955647"/>
                  </a:lnTo>
                  <a:lnTo>
                    <a:pt x="2902915" y="1938845"/>
                  </a:lnTo>
                  <a:lnTo>
                    <a:pt x="2912122" y="1941296"/>
                  </a:lnTo>
                  <a:lnTo>
                    <a:pt x="2908286" y="1955647"/>
                  </a:lnTo>
                  <a:close/>
                </a:path>
                <a:path extrusionOk="0" h="3074670" w="2964179">
                  <a:moveTo>
                    <a:pt x="2903257" y="1973719"/>
                  </a:moveTo>
                  <a:lnTo>
                    <a:pt x="2893364" y="1973719"/>
                  </a:lnTo>
                  <a:lnTo>
                    <a:pt x="2898444" y="1955584"/>
                  </a:lnTo>
                  <a:lnTo>
                    <a:pt x="2908286" y="1955647"/>
                  </a:lnTo>
                  <a:lnTo>
                    <a:pt x="2907614" y="1958162"/>
                  </a:lnTo>
                  <a:lnTo>
                    <a:pt x="2903257" y="1973719"/>
                  </a:lnTo>
                  <a:close/>
                </a:path>
                <a:path extrusionOk="0" h="3074670" w="2964179">
                  <a:moveTo>
                    <a:pt x="2901988" y="1978152"/>
                  </a:moveTo>
                  <a:lnTo>
                    <a:pt x="2892856" y="1975472"/>
                  </a:lnTo>
                  <a:lnTo>
                    <a:pt x="2893377" y="1973668"/>
                  </a:lnTo>
                  <a:lnTo>
                    <a:pt x="2903257" y="1973719"/>
                  </a:lnTo>
                  <a:lnTo>
                    <a:pt x="2902521" y="1976348"/>
                  </a:lnTo>
                  <a:lnTo>
                    <a:pt x="2901988" y="1978152"/>
                  </a:lnTo>
                  <a:close/>
                </a:path>
                <a:path extrusionOk="0" h="3074670" w="2964179">
                  <a:moveTo>
                    <a:pt x="2892568" y="2009609"/>
                  </a:moveTo>
                  <a:lnTo>
                    <a:pt x="2882607" y="2009609"/>
                  </a:lnTo>
                  <a:lnTo>
                    <a:pt x="2884690" y="2002790"/>
                  </a:lnTo>
                  <a:lnTo>
                    <a:pt x="2893796" y="2005584"/>
                  </a:lnTo>
                  <a:lnTo>
                    <a:pt x="2892568" y="2009609"/>
                  </a:lnTo>
                  <a:close/>
                </a:path>
                <a:path extrusionOk="0" h="3074670" w="2964179">
                  <a:moveTo>
                    <a:pt x="2886916" y="2027402"/>
                  </a:moveTo>
                  <a:lnTo>
                    <a:pt x="2876918" y="2027402"/>
                  </a:lnTo>
                  <a:lnTo>
                    <a:pt x="2882620" y="2009546"/>
                  </a:lnTo>
                  <a:lnTo>
                    <a:pt x="2892568" y="2009609"/>
                  </a:lnTo>
                  <a:lnTo>
                    <a:pt x="2891701" y="2012454"/>
                  </a:lnTo>
                  <a:lnTo>
                    <a:pt x="2886916" y="2027402"/>
                  </a:lnTo>
                  <a:close/>
                </a:path>
                <a:path extrusionOk="0" h="3074670" w="2964179">
                  <a:moveTo>
                    <a:pt x="2882112" y="2041969"/>
                  </a:moveTo>
                  <a:lnTo>
                    <a:pt x="2873070" y="2038959"/>
                  </a:lnTo>
                  <a:lnTo>
                    <a:pt x="2876930" y="2027351"/>
                  </a:lnTo>
                  <a:lnTo>
                    <a:pt x="2886916" y="2027402"/>
                  </a:lnTo>
                  <a:lnTo>
                    <a:pt x="2885973" y="2030349"/>
                  </a:lnTo>
                  <a:lnTo>
                    <a:pt x="2882112" y="2041969"/>
                  </a:lnTo>
                  <a:close/>
                </a:path>
                <a:path extrusionOk="0" h="3074670" w="2964179">
                  <a:moveTo>
                    <a:pt x="2868763" y="2080196"/>
                  </a:moveTo>
                  <a:lnTo>
                    <a:pt x="2858643" y="2080196"/>
                  </a:lnTo>
                  <a:lnTo>
                    <a:pt x="2863799" y="2065858"/>
                  </a:lnTo>
                  <a:lnTo>
                    <a:pt x="2872765" y="2069084"/>
                  </a:lnTo>
                  <a:lnTo>
                    <a:pt x="2868763" y="2080196"/>
                  </a:lnTo>
                  <a:close/>
                </a:path>
                <a:path extrusionOk="0" h="3074670" w="2964179">
                  <a:moveTo>
                    <a:pt x="2859519" y="2104936"/>
                  </a:moveTo>
                  <a:lnTo>
                    <a:pt x="2850642" y="2101494"/>
                  </a:lnTo>
                  <a:lnTo>
                    <a:pt x="2852166" y="2097544"/>
                  </a:lnTo>
                  <a:lnTo>
                    <a:pt x="2858655" y="2080145"/>
                  </a:lnTo>
                  <a:lnTo>
                    <a:pt x="2868763" y="2080196"/>
                  </a:lnTo>
                  <a:lnTo>
                    <a:pt x="2867583" y="2083473"/>
                  </a:lnTo>
                  <a:lnTo>
                    <a:pt x="2861043" y="2100986"/>
                  </a:lnTo>
                  <a:lnTo>
                    <a:pt x="2859519" y="2104936"/>
                  </a:lnTo>
                  <a:close/>
                </a:path>
                <a:path extrusionOk="0" h="3074670" w="2964179">
                  <a:moveTo>
                    <a:pt x="2852140" y="2097595"/>
                  </a:moveTo>
                  <a:close/>
                </a:path>
                <a:path extrusionOk="0" h="3074670" w="2964179">
                  <a:moveTo>
                    <a:pt x="2848820" y="2132088"/>
                  </a:moveTo>
                  <a:lnTo>
                    <a:pt x="2838564" y="2132088"/>
                  </a:lnTo>
                  <a:lnTo>
                    <a:pt x="2840189" y="2128024"/>
                  </a:lnTo>
                  <a:lnTo>
                    <a:pt x="2849029" y="2131568"/>
                  </a:lnTo>
                  <a:lnTo>
                    <a:pt x="2848820" y="2132088"/>
                  </a:lnTo>
                  <a:close/>
                </a:path>
                <a:path extrusionOk="0" h="3074670" w="2964179">
                  <a:moveTo>
                    <a:pt x="2834271" y="2166823"/>
                  </a:moveTo>
                  <a:lnTo>
                    <a:pt x="2825521" y="2163064"/>
                  </a:lnTo>
                  <a:lnTo>
                    <a:pt x="2831503" y="2149119"/>
                  </a:lnTo>
                  <a:lnTo>
                    <a:pt x="2838589" y="2132025"/>
                  </a:lnTo>
                  <a:lnTo>
                    <a:pt x="2848820" y="2132088"/>
                  </a:lnTo>
                  <a:lnTo>
                    <a:pt x="2847378" y="2135682"/>
                  </a:lnTo>
                  <a:lnTo>
                    <a:pt x="2840253" y="2152865"/>
                  </a:lnTo>
                  <a:lnTo>
                    <a:pt x="2834271" y="2166823"/>
                  </a:lnTo>
                  <a:close/>
                </a:path>
                <a:path extrusionOk="0" h="3074670" w="2964179">
                  <a:moveTo>
                    <a:pt x="2831477" y="2149170"/>
                  </a:moveTo>
                  <a:close/>
                </a:path>
                <a:path extrusionOk="0" h="3074670" w="2964179">
                  <a:moveTo>
                    <a:pt x="2819543" y="2199767"/>
                  </a:moveTo>
                  <a:lnTo>
                    <a:pt x="2809074" y="2199767"/>
                  </a:lnTo>
                  <a:lnTo>
                    <a:pt x="2813951" y="2189073"/>
                  </a:lnTo>
                  <a:lnTo>
                    <a:pt x="2822625" y="2193036"/>
                  </a:lnTo>
                  <a:lnTo>
                    <a:pt x="2819543" y="2199767"/>
                  </a:lnTo>
                  <a:close/>
                </a:path>
                <a:path extrusionOk="0" h="3074670" w="2964179">
                  <a:moveTo>
                    <a:pt x="2806357" y="2227618"/>
                  </a:moveTo>
                  <a:lnTo>
                    <a:pt x="2797797" y="2223452"/>
                  </a:lnTo>
                  <a:lnTo>
                    <a:pt x="2801251" y="2216353"/>
                  </a:lnTo>
                  <a:lnTo>
                    <a:pt x="2809100" y="2199703"/>
                  </a:lnTo>
                  <a:lnTo>
                    <a:pt x="2819543" y="2199767"/>
                  </a:lnTo>
                  <a:lnTo>
                    <a:pt x="2817710" y="2203767"/>
                  </a:lnTo>
                  <a:lnTo>
                    <a:pt x="2809811" y="2220518"/>
                  </a:lnTo>
                  <a:lnTo>
                    <a:pt x="2806357" y="2227618"/>
                  </a:lnTo>
                  <a:close/>
                </a:path>
                <a:path extrusionOk="0" h="3074670" w="2964179">
                  <a:moveTo>
                    <a:pt x="2801226" y="2216404"/>
                  </a:moveTo>
                  <a:close/>
                </a:path>
                <a:path extrusionOk="0" h="3074670" w="2964179">
                  <a:moveTo>
                    <a:pt x="2785819" y="2249347"/>
                  </a:moveTo>
                  <a:lnTo>
                    <a:pt x="2784957" y="2249347"/>
                  </a:lnTo>
                  <a:lnTo>
                    <a:pt x="2785135" y="2249004"/>
                  </a:lnTo>
                  <a:lnTo>
                    <a:pt x="2785819" y="2249347"/>
                  </a:lnTo>
                  <a:close/>
                </a:path>
                <a:path extrusionOk="0" h="3074670" w="2964179">
                  <a:moveTo>
                    <a:pt x="2787263" y="2265641"/>
                  </a:moveTo>
                  <a:lnTo>
                    <a:pt x="2776550" y="2265641"/>
                  </a:lnTo>
                  <a:lnTo>
                    <a:pt x="2784982" y="2249297"/>
                  </a:lnTo>
                  <a:lnTo>
                    <a:pt x="2785819" y="2249347"/>
                  </a:lnTo>
                  <a:lnTo>
                    <a:pt x="2793644" y="2253272"/>
                  </a:lnTo>
                  <a:lnTo>
                    <a:pt x="2787263" y="2265641"/>
                  </a:lnTo>
                  <a:close/>
                </a:path>
                <a:path extrusionOk="0" h="3074670" w="2964179">
                  <a:moveTo>
                    <a:pt x="2775889" y="2287168"/>
                  </a:moveTo>
                  <a:lnTo>
                    <a:pt x="2767520" y="2282596"/>
                  </a:lnTo>
                  <a:lnTo>
                    <a:pt x="2767977" y="2281770"/>
                  </a:lnTo>
                  <a:lnTo>
                    <a:pt x="2776575" y="2265591"/>
                  </a:lnTo>
                  <a:lnTo>
                    <a:pt x="2787263" y="2265641"/>
                  </a:lnTo>
                  <a:lnTo>
                    <a:pt x="2784982" y="2270061"/>
                  </a:lnTo>
                  <a:lnTo>
                    <a:pt x="2775889" y="2287168"/>
                  </a:lnTo>
                  <a:close/>
                </a:path>
                <a:path extrusionOk="0" h="3074670" w="2964179">
                  <a:moveTo>
                    <a:pt x="2767952" y="2281809"/>
                  </a:moveTo>
                  <a:close/>
                </a:path>
                <a:path extrusionOk="0" h="3074670" w="2964179">
                  <a:moveTo>
                    <a:pt x="2742869" y="2345283"/>
                  </a:moveTo>
                  <a:lnTo>
                    <a:pt x="2734678" y="2340419"/>
                  </a:lnTo>
                  <a:lnTo>
                    <a:pt x="2741117" y="2329573"/>
                  </a:lnTo>
                  <a:lnTo>
                    <a:pt x="2750248" y="2313762"/>
                  </a:lnTo>
                  <a:lnTo>
                    <a:pt x="2753728" y="2307551"/>
                  </a:lnTo>
                  <a:lnTo>
                    <a:pt x="2762034" y="2312225"/>
                  </a:lnTo>
                  <a:lnTo>
                    <a:pt x="2758503" y="2318524"/>
                  </a:lnTo>
                  <a:lnTo>
                    <a:pt x="2749308" y="2334437"/>
                  </a:lnTo>
                  <a:lnTo>
                    <a:pt x="2742869" y="2345283"/>
                  </a:lnTo>
                  <a:close/>
                </a:path>
                <a:path extrusionOk="0" h="3074670" w="2964179">
                  <a:moveTo>
                    <a:pt x="2750223" y="2313800"/>
                  </a:moveTo>
                  <a:close/>
                </a:path>
                <a:path extrusionOk="0" h="3074670" w="2964179">
                  <a:moveTo>
                    <a:pt x="2741091" y="2329611"/>
                  </a:moveTo>
                  <a:close/>
                </a:path>
                <a:path extrusionOk="0" h="3074670" w="2964179">
                  <a:moveTo>
                    <a:pt x="2707360" y="2401963"/>
                  </a:moveTo>
                  <a:lnTo>
                    <a:pt x="2699410" y="2396731"/>
                  </a:lnTo>
                  <a:lnTo>
                    <a:pt x="2702814" y="2391562"/>
                  </a:lnTo>
                  <a:lnTo>
                    <a:pt x="2712643" y="2376258"/>
                  </a:lnTo>
                  <a:lnTo>
                    <a:pt x="2719870" y="2364727"/>
                  </a:lnTo>
                  <a:lnTo>
                    <a:pt x="2727947" y="2369781"/>
                  </a:lnTo>
                  <a:lnTo>
                    <a:pt x="2720657" y="2381402"/>
                  </a:lnTo>
                  <a:lnTo>
                    <a:pt x="2710764" y="2396807"/>
                  </a:lnTo>
                  <a:lnTo>
                    <a:pt x="2707360" y="2401963"/>
                  </a:lnTo>
                  <a:close/>
                </a:path>
                <a:path extrusionOk="0" h="3074670" w="2964179">
                  <a:moveTo>
                    <a:pt x="2712618" y="2376297"/>
                  </a:moveTo>
                  <a:close/>
                </a:path>
                <a:path extrusionOk="0" h="3074670" w="2964179">
                  <a:moveTo>
                    <a:pt x="2702775" y="2391600"/>
                  </a:moveTo>
                  <a:close/>
                </a:path>
                <a:path extrusionOk="0" h="3074670" w="2964179">
                  <a:moveTo>
                    <a:pt x="2685614" y="2421826"/>
                  </a:moveTo>
                  <a:lnTo>
                    <a:pt x="2682595" y="2421826"/>
                  </a:lnTo>
                  <a:lnTo>
                    <a:pt x="2683535" y="2420416"/>
                  </a:lnTo>
                  <a:lnTo>
                    <a:pt x="2685614" y="2421826"/>
                  </a:lnTo>
                  <a:close/>
                </a:path>
                <a:path extrusionOk="0" h="3074670" w="2964179">
                  <a:moveTo>
                    <a:pt x="2683830" y="2436736"/>
                  </a:moveTo>
                  <a:lnTo>
                    <a:pt x="2672245" y="2436736"/>
                  </a:lnTo>
                  <a:lnTo>
                    <a:pt x="2682621" y="2421775"/>
                  </a:lnTo>
                  <a:lnTo>
                    <a:pt x="2685614" y="2421826"/>
                  </a:lnTo>
                  <a:lnTo>
                    <a:pt x="2691422" y="2425763"/>
                  </a:lnTo>
                  <a:lnTo>
                    <a:pt x="2690444" y="2427211"/>
                  </a:lnTo>
                  <a:lnTo>
                    <a:pt x="2683830" y="2436736"/>
                  </a:lnTo>
                  <a:close/>
                </a:path>
                <a:path extrusionOk="0" h="3074670" w="2964179">
                  <a:moveTo>
                    <a:pt x="2669438" y="2457081"/>
                  </a:moveTo>
                  <a:lnTo>
                    <a:pt x="2661794" y="2451506"/>
                  </a:lnTo>
                  <a:lnTo>
                    <a:pt x="2672270" y="2436685"/>
                  </a:lnTo>
                  <a:lnTo>
                    <a:pt x="2683830" y="2436736"/>
                  </a:lnTo>
                  <a:lnTo>
                    <a:pt x="2680030" y="2442210"/>
                  </a:lnTo>
                  <a:lnTo>
                    <a:pt x="2669438" y="2457081"/>
                  </a:lnTo>
                  <a:close/>
                </a:path>
                <a:path extrusionOk="0" h="3074670" w="2964179">
                  <a:moveTo>
                    <a:pt x="2661744" y="2451469"/>
                  </a:moveTo>
                  <a:close/>
                </a:path>
                <a:path extrusionOk="0" h="3074670" w="2964179">
                  <a:moveTo>
                    <a:pt x="2641179" y="2495003"/>
                  </a:moveTo>
                  <a:lnTo>
                    <a:pt x="2629179" y="2495003"/>
                  </a:lnTo>
                  <a:lnTo>
                    <a:pt x="2640228" y="2480602"/>
                  </a:lnTo>
                  <a:lnTo>
                    <a:pt x="2644838" y="2474429"/>
                  </a:lnTo>
                  <a:lnTo>
                    <a:pt x="2652458" y="2480132"/>
                  </a:lnTo>
                  <a:lnTo>
                    <a:pt x="2647784" y="2486393"/>
                  </a:lnTo>
                  <a:lnTo>
                    <a:pt x="2641179" y="2495003"/>
                  </a:lnTo>
                  <a:close/>
                </a:path>
                <a:path extrusionOk="0" h="3074670" w="2964179">
                  <a:moveTo>
                    <a:pt x="2640190" y="2480640"/>
                  </a:moveTo>
                  <a:close/>
                </a:path>
                <a:path extrusionOk="0" h="3074670" w="2964179">
                  <a:moveTo>
                    <a:pt x="2629166" y="2510421"/>
                  </a:moveTo>
                  <a:lnTo>
                    <a:pt x="2621686" y="2504541"/>
                  </a:lnTo>
                  <a:lnTo>
                    <a:pt x="2629217" y="2494953"/>
                  </a:lnTo>
                  <a:lnTo>
                    <a:pt x="2641179" y="2495003"/>
                  </a:lnTo>
                  <a:lnTo>
                    <a:pt x="2636697" y="2500845"/>
                  </a:lnTo>
                  <a:lnTo>
                    <a:pt x="2629166" y="2510421"/>
                  </a:lnTo>
                  <a:close/>
                </a:path>
                <a:path extrusionOk="0" h="3074670" w="2964179">
                  <a:moveTo>
                    <a:pt x="2607522" y="2537231"/>
                  </a:moveTo>
                  <a:lnTo>
                    <a:pt x="2595181" y="2537231"/>
                  </a:lnTo>
                  <a:lnTo>
                    <a:pt x="2603842" y="2526715"/>
                  </a:lnTo>
                  <a:lnTo>
                    <a:pt x="2611196" y="2532786"/>
                  </a:lnTo>
                  <a:lnTo>
                    <a:pt x="2607522" y="2537231"/>
                  </a:lnTo>
                  <a:close/>
                </a:path>
                <a:path extrusionOk="0" h="3074670" w="2964179">
                  <a:moveTo>
                    <a:pt x="2586596" y="2562021"/>
                  </a:moveTo>
                  <a:lnTo>
                    <a:pt x="2579395" y="2555786"/>
                  </a:lnTo>
                  <a:lnTo>
                    <a:pt x="2583560" y="2550972"/>
                  </a:lnTo>
                  <a:lnTo>
                    <a:pt x="2595219" y="2537180"/>
                  </a:lnTo>
                  <a:lnTo>
                    <a:pt x="2607522" y="2537231"/>
                  </a:lnTo>
                  <a:lnTo>
                    <a:pt x="2602483" y="2543327"/>
                  </a:lnTo>
                  <a:lnTo>
                    <a:pt x="2590761" y="2557208"/>
                  </a:lnTo>
                  <a:lnTo>
                    <a:pt x="2586596" y="2562021"/>
                  </a:lnTo>
                  <a:close/>
                </a:path>
                <a:path extrusionOk="0" h="3074670" w="2964179">
                  <a:moveTo>
                    <a:pt x="2583522" y="2551010"/>
                  </a:moveTo>
                  <a:close/>
                </a:path>
                <a:path extrusionOk="0" h="3074670" w="2964179">
                  <a:moveTo>
                    <a:pt x="2541816" y="2611729"/>
                  </a:moveTo>
                  <a:lnTo>
                    <a:pt x="2534920" y="2605151"/>
                  </a:lnTo>
                  <a:lnTo>
                    <a:pt x="2535415" y="2604630"/>
                  </a:lnTo>
                  <a:lnTo>
                    <a:pt x="2547683" y="2591447"/>
                  </a:lnTo>
                  <a:lnTo>
                    <a:pt x="2559799" y="2578100"/>
                  </a:lnTo>
                  <a:lnTo>
                    <a:pt x="2560574" y="2577223"/>
                  </a:lnTo>
                  <a:lnTo>
                    <a:pt x="2567698" y="2583535"/>
                  </a:lnTo>
                  <a:lnTo>
                    <a:pt x="2566847" y="2584500"/>
                  </a:lnTo>
                  <a:lnTo>
                    <a:pt x="2554655" y="2597924"/>
                  </a:lnTo>
                  <a:lnTo>
                    <a:pt x="2541816" y="2611729"/>
                  </a:lnTo>
                  <a:close/>
                </a:path>
                <a:path extrusionOk="0" h="3074670" w="2964179">
                  <a:moveTo>
                    <a:pt x="2559761" y="2578138"/>
                  </a:moveTo>
                  <a:close/>
                </a:path>
                <a:path extrusionOk="0" h="3074670" w="2964179">
                  <a:moveTo>
                    <a:pt x="2547645" y="2591485"/>
                  </a:moveTo>
                  <a:close/>
                </a:path>
                <a:path extrusionOk="0" h="3074670" w="2964179">
                  <a:moveTo>
                    <a:pt x="2535377" y="2604668"/>
                  </a:moveTo>
                  <a:close/>
                </a:path>
                <a:path extrusionOk="0" h="3074670" w="2964179">
                  <a:moveTo>
                    <a:pt x="2511145" y="2643314"/>
                  </a:moveTo>
                  <a:lnTo>
                    <a:pt x="2497683" y="2643314"/>
                  </a:lnTo>
                  <a:lnTo>
                    <a:pt x="2510434" y="2630551"/>
                  </a:lnTo>
                  <a:lnTo>
                    <a:pt x="2515158" y="2625712"/>
                  </a:lnTo>
                  <a:lnTo>
                    <a:pt x="2521966" y="2632367"/>
                  </a:lnTo>
                  <a:lnTo>
                    <a:pt x="2517178" y="2637282"/>
                  </a:lnTo>
                  <a:lnTo>
                    <a:pt x="2511145" y="2643314"/>
                  </a:lnTo>
                  <a:close/>
                </a:path>
                <a:path extrusionOk="0" h="3074670" w="2964179">
                  <a:moveTo>
                    <a:pt x="2510396" y="2630589"/>
                  </a:moveTo>
                  <a:close/>
                </a:path>
                <a:path extrusionOk="0" h="3074670" w="2964179">
                  <a:moveTo>
                    <a:pt x="2497720" y="2643277"/>
                  </a:moveTo>
                  <a:close/>
                </a:path>
                <a:path extrusionOk="0" h="3074670" w="2964179">
                  <a:moveTo>
                    <a:pt x="2494915" y="2659341"/>
                  </a:moveTo>
                  <a:lnTo>
                    <a:pt x="2488247" y="2652534"/>
                  </a:lnTo>
                  <a:lnTo>
                    <a:pt x="2497720" y="2643277"/>
                  </a:lnTo>
                  <a:lnTo>
                    <a:pt x="2511145" y="2643314"/>
                  </a:lnTo>
                  <a:lnTo>
                    <a:pt x="2504376" y="2650083"/>
                  </a:lnTo>
                  <a:lnTo>
                    <a:pt x="2494915" y="2659341"/>
                  </a:lnTo>
                  <a:close/>
                </a:path>
                <a:path extrusionOk="0" h="3074670" w="2964179">
                  <a:moveTo>
                    <a:pt x="2472650" y="2680538"/>
                  </a:moveTo>
                  <a:lnTo>
                    <a:pt x="2458669" y="2680538"/>
                  </a:lnTo>
                  <a:lnTo>
                    <a:pt x="2467660" y="2672168"/>
                  </a:lnTo>
                  <a:lnTo>
                    <a:pt x="2474150" y="2679141"/>
                  </a:lnTo>
                  <a:lnTo>
                    <a:pt x="2472650" y="2680538"/>
                  </a:lnTo>
                  <a:close/>
                </a:path>
                <a:path extrusionOk="0" h="3074670" w="2964179">
                  <a:moveTo>
                    <a:pt x="2459537" y="2692628"/>
                  </a:moveTo>
                  <a:lnTo>
                    <a:pt x="2445384" y="2692628"/>
                  </a:lnTo>
                  <a:lnTo>
                    <a:pt x="2458707" y="2680500"/>
                  </a:lnTo>
                  <a:lnTo>
                    <a:pt x="2472650" y="2680538"/>
                  </a:lnTo>
                  <a:lnTo>
                    <a:pt x="2465120" y="2687548"/>
                  </a:lnTo>
                  <a:lnTo>
                    <a:pt x="2459537" y="2692628"/>
                  </a:lnTo>
                  <a:close/>
                </a:path>
                <a:path extrusionOk="0" h="3074670" w="2964179">
                  <a:moveTo>
                    <a:pt x="2445918" y="2704896"/>
                  </a:moveTo>
                  <a:lnTo>
                    <a:pt x="2439593" y="2697772"/>
                  </a:lnTo>
                  <a:lnTo>
                    <a:pt x="2445423" y="2692590"/>
                  </a:lnTo>
                  <a:lnTo>
                    <a:pt x="2459537" y="2692628"/>
                  </a:lnTo>
                  <a:lnTo>
                    <a:pt x="2451747" y="2699715"/>
                  </a:lnTo>
                  <a:lnTo>
                    <a:pt x="2445918" y="2704896"/>
                  </a:lnTo>
                  <a:close/>
                </a:path>
                <a:path extrusionOk="0" h="3074670" w="2964179">
                  <a:moveTo>
                    <a:pt x="2394966" y="2748241"/>
                  </a:moveTo>
                  <a:lnTo>
                    <a:pt x="2388984" y="2740812"/>
                  </a:lnTo>
                  <a:lnTo>
                    <a:pt x="2390889" y="2739288"/>
                  </a:lnTo>
                  <a:lnTo>
                    <a:pt x="2404732" y="2727858"/>
                  </a:lnTo>
                  <a:lnTo>
                    <a:pt x="2418168" y="2716491"/>
                  </a:lnTo>
                  <a:lnTo>
                    <a:pt x="2424315" y="2723769"/>
                  </a:lnTo>
                  <a:lnTo>
                    <a:pt x="2410790" y="2735211"/>
                  </a:lnTo>
                  <a:lnTo>
                    <a:pt x="2396858" y="2746705"/>
                  </a:lnTo>
                  <a:lnTo>
                    <a:pt x="2394966" y="2748241"/>
                  </a:lnTo>
                  <a:close/>
                </a:path>
                <a:path extrusionOk="0" h="3074670" w="2964179">
                  <a:moveTo>
                    <a:pt x="2404681" y="2727896"/>
                  </a:moveTo>
                  <a:close/>
                </a:path>
                <a:path extrusionOk="0" h="3074670" w="2964179">
                  <a:moveTo>
                    <a:pt x="2390838" y="2739326"/>
                  </a:moveTo>
                  <a:close/>
                </a:path>
                <a:path extrusionOk="0" h="3074670" w="2964179">
                  <a:moveTo>
                    <a:pt x="2364174" y="2772575"/>
                  </a:moveTo>
                  <a:lnTo>
                    <a:pt x="2348522" y="2772575"/>
                  </a:lnTo>
                  <a:lnTo>
                    <a:pt x="2362809" y="2761627"/>
                  </a:lnTo>
                  <a:lnTo>
                    <a:pt x="2366683" y="2758579"/>
                  </a:lnTo>
                  <a:lnTo>
                    <a:pt x="2372563" y="2766072"/>
                  </a:lnTo>
                  <a:lnTo>
                    <a:pt x="2368600" y="2769184"/>
                  </a:lnTo>
                  <a:lnTo>
                    <a:pt x="2364174" y="2772575"/>
                  </a:lnTo>
                  <a:close/>
                </a:path>
                <a:path extrusionOk="0" h="3074670" w="2964179">
                  <a:moveTo>
                    <a:pt x="2362758" y="2761665"/>
                  </a:moveTo>
                  <a:close/>
                </a:path>
                <a:path extrusionOk="0" h="3074670" w="2964179">
                  <a:moveTo>
                    <a:pt x="2348529" y="2772569"/>
                  </a:moveTo>
                  <a:close/>
                </a:path>
                <a:path extrusionOk="0" h="3074670" w="2964179">
                  <a:moveTo>
                    <a:pt x="2342159" y="2789212"/>
                  </a:moveTo>
                  <a:lnTo>
                    <a:pt x="2336457" y="2781592"/>
                  </a:lnTo>
                  <a:lnTo>
                    <a:pt x="2348529" y="2772569"/>
                  </a:lnTo>
                  <a:lnTo>
                    <a:pt x="2364174" y="2772575"/>
                  </a:lnTo>
                  <a:lnTo>
                    <a:pt x="2354262" y="2780169"/>
                  </a:lnTo>
                  <a:lnTo>
                    <a:pt x="2342159" y="2789212"/>
                  </a:lnTo>
                  <a:close/>
                </a:path>
                <a:path extrusionOk="0" h="3074670" w="2964179">
                  <a:moveTo>
                    <a:pt x="2317643" y="2804248"/>
                  </a:moveTo>
                  <a:lnTo>
                    <a:pt x="2305024" y="2804248"/>
                  </a:lnTo>
                  <a:lnTo>
                    <a:pt x="2313419" y="2798292"/>
                  </a:lnTo>
                  <a:lnTo>
                    <a:pt x="2317643" y="2804248"/>
                  </a:lnTo>
                  <a:close/>
                </a:path>
                <a:path extrusionOk="0" h="3074670" w="2964179">
                  <a:moveTo>
                    <a:pt x="2307011" y="2814459"/>
                  </a:moveTo>
                  <a:lnTo>
                    <a:pt x="2290279" y="2814459"/>
                  </a:lnTo>
                  <a:lnTo>
                    <a:pt x="2305075" y="2804210"/>
                  </a:lnTo>
                  <a:lnTo>
                    <a:pt x="2317643" y="2804248"/>
                  </a:lnTo>
                  <a:lnTo>
                    <a:pt x="2318931" y="2806065"/>
                  </a:lnTo>
                  <a:lnTo>
                    <a:pt x="2310498" y="2812046"/>
                  </a:lnTo>
                  <a:lnTo>
                    <a:pt x="2307011" y="2814459"/>
                  </a:lnTo>
                  <a:close/>
                </a:path>
                <a:path extrusionOk="0" h="3074670" w="2964179">
                  <a:moveTo>
                    <a:pt x="2287511" y="2827807"/>
                  </a:moveTo>
                  <a:lnTo>
                    <a:pt x="2282177" y="2819908"/>
                  </a:lnTo>
                  <a:lnTo>
                    <a:pt x="2290330" y="2814421"/>
                  </a:lnTo>
                  <a:lnTo>
                    <a:pt x="2307011" y="2814459"/>
                  </a:lnTo>
                  <a:lnTo>
                    <a:pt x="2295652" y="2822321"/>
                  </a:lnTo>
                  <a:lnTo>
                    <a:pt x="2287511" y="2827807"/>
                  </a:lnTo>
                  <a:close/>
                </a:path>
                <a:path extrusionOk="0" h="3074670" w="2964179">
                  <a:moveTo>
                    <a:pt x="2262962" y="2843987"/>
                  </a:moveTo>
                  <a:lnTo>
                    <a:pt x="2245283" y="2843987"/>
                  </a:lnTo>
                  <a:lnTo>
                    <a:pt x="2258428" y="2835579"/>
                  </a:lnTo>
                  <a:lnTo>
                    <a:pt x="2263559" y="2843606"/>
                  </a:lnTo>
                  <a:lnTo>
                    <a:pt x="2262962" y="2843987"/>
                  </a:lnTo>
                  <a:close/>
                </a:path>
                <a:path extrusionOk="0" h="3074670" w="2964179">
                  <a:moveTo>
                    <a:pt x="2248077" y="2853461"/>
                  </a:moveTo>
                  <a:lnTo>
                    <a:pt x="2230043" y="2853461"/>
                  </a:lnTo>
                  <a:lnTo>
                    <a:pt x="2245334" y="2843949"/>
                  </a:lnTo>
                  <a:lnTo>
                    <a:pt x="2262962" y="2843987"/>
                  </a:lnTo>
                  <a:lnTo>
                    <a:pt x="2250363" y="2852039"/>
                  </a:lnTo>
                  <a:lnTo>
                    <a:pt x="2248077" y="2853461"/>
                  </a:lnTo>
                  <a:close/>
                </a:path>
                <a:path extrusionOk="0" h="3074670" w="2964179">
                  <a:moveTo>
                    <a:pt x="2231174" y="2863900"/>
                  </a:moveTo>
                  <a:lnTo>
                    <a:pt x="2226246" y="2855760"/>
                  </a:lnTo>
                  <a:lnTo>
                    <a:pt x="2230094" y="2853423"/>
                  </a:lnTo>
                  <a:lnTo>
                    <a:pt x="2248077" y="2853461"/>
                  </a:lnTo>
                  <a:lnTo>
                    <a:pt x="2235034" y="2861576"/>
                  </a:lnTo>
                  <a:lnTo>
                    <a:pt x="2231174" y="2863900"/>
                  </a:lnTo>
                  <a:close/>
                </a:path>
                <a:path extrusionOk="0" h="3074670" w="2964179">
                  <a:moveTo>
                    <a:pt x="2202817" y="2880766"/>
                  </a:moveTo>
                  <a:lnTo>
                    <a:pt x="2183625" y="2880766"/>
                  </a:lnTo>
                  <a:lnTo>
                    <a:pt x="2199271" y="2871825"/>
                  </a:lnTo>
                  <a:lnTo>
                    <a:pt x="2201748" y="2870352"/>
                  </a:lnTo>
                  <a:lnTo>
                    <a:pt x="2206586" y="2878569"/>
                  </a:lnTo>
                  <a:lnTo>
                    <a:pt x="2202817" y="2880766"/>
                  </a:lnTo>
                  <a:close/>
                </a:path>
                <a:path extrusionOk="0" h="3074670" w="2964179">
                  <a:moveTo>
                    <a:pt x="2199220" y="2871851"/>
                  </a:moveTo>
                  <a:close/>
                </a:path>
                <a:path extrusionOk="0" h="3074670" w="2964179">
                  <a:moveTo>
                    <a:pt x="2173325" y="2897378"/>
                  </a:moveTo>
                  <a:lnTo>
                    <a:pt x="2168690" y="2889059"/>
                  </a:lnTo>
                  <a:lnTo>
                    <a:pt x="2183676" y="2880728"/>
                  </a:lnTo>
                  <a:lnTo>
                    <a:pt x="2202817" y="2880766"/>
                  </a:lnTo>
                  <a:lnTo>
                    <a:pt x="2188298" y="2889059"/>
                  </a:lnTo>
                  <a:lnTo>
                    <a:pt x="2173325" y="2897378"/>
                  </a:lnTo>
                  <a:close/>
                </a:path>
                <a:path extrusionOk="0" h="3074670" w="2964179">
                  <a:moveTo>
                    <a:pt x="2141153" y="2914497"/>
                  </a:moveTo>
                  <a:lnTo>
                    <a:pt x="2120138" y="2914497"/>
                  </a:lnTo>
                  <a:lnTo>
                    <a:pt x="2136228" y="2906331"/>
                  </a:lnTo>
                  <a:lnTo>
                    <a:pt x="2143594" y="2902470"/>
                  </a:lnTo>
                  <a:lnTo>
                    <a:pt x="2148014" y="2910903"/>
                  </a:lnTo>
                  <a:lnTo>
                    <a:pt x="2141153" y="2914497"/>
                  </a:lnTo>
                  <a:close/>
                </a:path>
                <a:path extrusionOk="0" h="3074670" w="2964179">
                  <a:moveTo>
                    <a:pt x="2136178" y="2906356"/>
                  </a:moveTo>
                  <a:close/>
                </a:path>
                <a:path extrusionOk="0" h="3074670" w="2964179">
                  <a:moveTo>
                    <a:pt x="2120164" y="2914484"/>
                  </a:moveTo>
                  <a:close/>
                </a:path>
                <a:path extrusionOk="0" h="3074670" w="2964179">
                  <a:moveTo>
                    <a:pt x="2113915" y="2928175"/>
                  </a:moveTo>
                  <a:lnTo>
                    <a:pt x="2109711" y="2919628"/>
                  </a:lnTo>
                  <a:lnTo>
                    <a:pt x="2120164" y="2914484"/>
                  </a:lnTo>
                  <a:lnTo>
                    <a:pt x="2141153" y="2914497"/>
                  </a:lnTo>
                  <a:lnTo>
                    <a:pt x="2124405" y="2923019"/>
                  </a:lnTo>
                  <a:lnTo>
                    <a:pt x="2113915" y="2928175"/>
                  </a:lnTo>
                  <a:close/>
                </a:path>
                <a:path extrusionOk="0" h="3074670" w="2964179">
                  <a:moveTo>
                    <a:pt x="2086738" y="2937738"/>
                  </a:moveTo>
                  <a:lnTo>
                    <a:pt x="2071382" y="2937738"/>
                  </a:lnTo>
                  <a:lnTo>
                    <a:pt x="2084044" y="2931896"/>
                  </a:lnTo>
                  <a:lnTo>
                    <a:pt x="2086738" y="2937738"/>
                  </a:lnTo>
                  <a:close/>
                </a:path>
                <a:path extrusionOk="0" h="3074670" w="2964179">
                  <a:moveTo>
                    <a:pt x="2078208" y="2945079"/>
                  </a:moveTo>
                  <a:lnTo>
                    <a:pt x="2054923" y="2945079"/>
                  </a:lnTo>
                  <a:lnTo>
                    <a:pt x="2071433" y="2937713"/>
                  </a:lnTo>
                  <a:lnTo>
                    <a:pt x="2086738" y="2937738"/>
                  </a:lnTo>
                  <a:lnTo>
                    <a:pt x="2088032" y="2940545"/>
                  </a:lnTo>
                  <a:lnTo>
                    <a:pt x="2078208" y="2945079"/>
                  </a:lnTo>
                  <a:close/>
                </a:path>
                <a:path extrusionOk="0" h="3074670" w="2964179">
                  <a:moveTo>
                    <a:pt x="2053170" y="2956217"/>
                  </a:moveTo>
                  <a:lnTo>
                    <a:pt x="2049399" y="2947466"/>
                  </a:lnTo>
                  <a:lnTo>
                    <a:pt x="2054974" y="2945053"/>
                  </a:lnTo>
                  <a:lnTo>
                    <a:pt x="2078208" y="2945079"/>
                  </a:lnTo>
                  <a:lnTo>
                    <a:pt x="2075319" y="2946412"/>
                  </a:lnTo>
                  <a:lnTo>
                    <a:pt x="2058746" y="2953804"/>
                  </a:lnTo>
                  <a:lnTo>
                    <a:pt x="2053170" y="2956217"/>
                  </a:lnTo>
                  <a:close/>
                </a:path>
                <a:path extrusionOk="0" h="3074670" w="2964179">
                  <a:moveTo>
                    <a:pt x="2026190" y="2965907"/>
                  </a:moveTo>
                  <a:lnTo>
                    <a:pt x="2004923" y="2965907"/>
                  </a:lnTo>
                  <a:lnTo>
                    <a:pt x="2021751" y="2959150"/>
                  </a:lnTo>
                  <a:lnTo>
                    <a:pt x="2023135" y="2958566"/>
                  </a:lnTo>
                  <a:lnTo>
                    <a:pt x="2026190" y="2965907"/>
                  </a:lnTo>
                  <a:close/>
                </a:path>
                <a:path extrusionOk="0" h="3074670" w="2964179">
                  <a:moveTo>
                    <a:pt x="2021687" y="2959163"/>
                  </a:moveTo>
                  <a:close/>
                </a:path>
                <a:path extrusionOk="0" h="3074670" w="2964179">
                  <a:moveTo>
                    <a:pt x="2004980" y="2965884"/>
                  </a:moveTo>
                  <a:close/>
                </a:path>
                <a:path extrusionOk="0" h="3074670" w="2964179">
                  <a:moveTo>
                    <a:pt x="2014211" y="2972435"/>
                  </a:moveTo>
                  <a:lnTo>
                    <a:pt x="1988057" y="2972435"/>
                  </a:lnTo>
                  <a:lnTo>
                    <a:pt x="2004980" y="2965884"/>
                  </a:lnTo>
                  <a:lnTo>
                    <a:pt x="2026190" y="2965907"/>
                  </a:lnTo>
                  <a:lnTo>
                    <a:pt x="2026793" y="2967355"/>
                  </a:lnTo>
                  <a:lnTo>
                    <a:pt x="2025294" y="2967990"/>
                  </a:lnTo>
                  <a:lnTo>
                    <a:pt x="2014211" y="2972435"/>
                  </a:lnTo>
                  <a:close/>
                </a:path>
                <a:path extrusionOk="0" h="3074670" w="2964179">
                  <a:moveTo>
                    <a:pt x="1991194" y="2981426"/>
                  </a:moveTo>
                  <a:lnTo>
                    <a:pt x="1987867" y="2972498"/>
                  </a:lnTo>
                  <a:lnTo>
                    <a:pt x="1988121" y="2972409"/>
                  </a:lnTo>
                  <a:lnTo>
                    <a:pt x="2014211" y="2972435"/>
                  </a:lnTo>
                  <a:lnTo>
                    <a:pt x="2008416" y="2974759"/>
                  </a:lnTo>
                  <a:lnTo>
                    <a:pt x="1991194" y="2981426"/>
                  </a:lnTo>
                  <a:close/>
                </a:path>
                <a:path extrusionOk="0" h="3074670" w="2964179">
                  <a:moveTo>
                    <a:pt x="1964130" y="2990761"/>
                  </a:moveTo>
                  <a:lnTo>
                    <a:pt x="1936889" y="2990761"/>
                  </a:lnTo>
                  <a:lnTo>
                    <a:pt x="1954098" y="2984842"/>
                  </a:lnTo>
                  <a:lnTo>
                    <a:pt x="1961108" y="2982328"/>
                  </a:lnTo>
                  <a:lnTo>
                    <a:pt x="1964130" y="2990761"/>
                  </a:lnTo>
                  <a:close/>
                </a:path>
                <a:path extrusionOk="0" h="3074670" w="2964179">
                  <a:moveTo>
                    <a:pt x="1954047" y="2984855"/>
                  </a:moveTo>
                  <a:close/>
                </a:path>
                <a:path extrusionOk="0" h="3074670" w="2964179">
                  <a:moveTo>
                    <a:pt x="1928152" y="3003677"/>
                  </a:moveTo>
                  <a:lnTo>
                    <a:pt x="1925167" y="2994621"/>
                  </a:lnTo>
                  <a:lnTo>
                    <a:pt x="1936953" y="2990735"/>
                  </a:lnTo>
                  <a:lnTo>
                    <a:pt x="1964130" y="2990761"/>
                  </a:lnTo>
                  <a:lnTo>
                    <a:pt x="1964321" y="2991294"/>
                  </a:lnTo>
                  <a:lnTo>
                    <a:pt x="1957197" y="2993847"/>
                  </a:lnTo>
                  <a:lnTo>
                    <a:pt x="1939937" y="2999790"/>
                  </a:lnTo>
                  <a:lnTo>
                    <a:pt x="1928152" y="3003677"/>
                  </a:lnTo>
                  <a:close/>
                </a:path>
                <a:path extrusionOk="0" h="3074670" w="2964179">
                  <a:moveTo>
                    <a:pt x="1900761" y="3012211"/>
                  </a:moveTo>
                  <a:lnTo>
                    <a:pt x="1867382" y="3012211"/>
                  </a:lnTo>
                  <a:lnTo>
                    <a:pt x="1884959" y="3007156"/>
                  </a:lnTo>
                  <a:lnTo>
                    <a:pt x="1898040" y="3003207"/>
                  </a:lnTo>
                  <a:lnTo>
                    <a:pt x="1900761" y="3012211"/>
                  </a:lnTo>
                  <a:close/>
                </a:path>
                <a:path extrusionOk="0" h="3074670" w="2964179">
                  <a:moveTo>
                    <a:pt x="1884895" y="3007169"/>
                  </a:moveTo>
                  <a:close/>
                </a:path>
                <a:path extrusionOk="0" h="3074670" w="2964179">
                  <a:moveTo>
                    <a:pt x="1864093" y="3022981"/>
                  </a:moveTo>
                  <a:lnTo>
                    <a:pt x="1861578" y="3013798"/>
                  </a:lnTo>
                  <a:lnTo>
                    <a:pt x="1867446" y="3012186"/>
                  </a:lnTo>
                  <a:lnTo>
                    <a:pt x="1900761" y="3012211"/>
                  </a:lnTo>
                  <a:lnTo>
                    <a:pt x="1887588" y="3016300"/>
                  </a:lnTo>
                  <a:lnTo>
                    <a:pt x="1869960" y="3021380"/>
                  </a:lnTo>
                  <a:lnTo>
                    <a:pt x="1864093" y="3022981"/>
                  </a:lnTo>
                  <a:close/>
                </a:path>
                <a:path extrusionOk="0" h="3074670" w="2964179">
                  <a:moveTo>
                    <a:pt x="1799259" y="3039287"/>
                  </a:moveTo>
                  <a:lnTo>
                    <a:pt x="1797100" y="3030016"/>
                  </a:lnTo>
                  <a:lnTo>
                    <a:pt x="1814398" y="3025990"/>
                  </a:lnTo>
                  <a:lnTo>
                    <a:pt x="1832165" y="3021609"/>
                  </a:lnTo>
                  <a:lnTo>
                    <a:pt x="1834019" y="3021126"/>
                  </a:lnTo>
                  <a:lnTo>
                    <a:pt x="1836420" y="3030347"/>
                  </a:lnTo>
                  <a:lnTo>
                    <a:pt x="1816557" y="3035261"/>
                  </a:lnTo>
                  <a:lnTo>
                    <a:pt x="1799259" y="3039287"/>
                  </a:lnTo>
                  <a:close/>
                </a:path>
                <a:path extrusionOk="0" h="3074670" w="2964179">
                  <a:moveTo>
                    <a:pt x="1832102" y="3021622"/>
                  </a:moveTo>
                  <a:close/>
                </a:path>
                <a:path extrusionOk="0" h="3074670" w="2964179">
                  <a:moveTo>
                    <a:pt x="1814334" y="3026003"/>
                  </a:moveTo>
                  <a:close/>
                </a:path>
                <a:path extrusionOk="0" h="3074670" w="2964179">
                  <a:moveTo>
                    <a:pt x="1769642" y="3037776"/>
                  </a:moveTo>
                  <a:lnTo>
                    <a:pt x="1760550" y="3037776"/>
                  </a:lnTo>
                  <a:lnTo>
                    <a:pt x="1769275" y="3035985"/>
                  </a:lnTo>
                  <a:lnTo>
                    <a:pt x="1769642" y="3037776"/>
                  </a:lnTo>
                  <a:close/>
                </a:path>
                <a:path extrusionOk="0" h="3074670" w="2964179">
                  <a:moveTo>
                    <a:pt x="1760587" y="3037768"/>
                  </a:moveTo>
                  <a:close/>
                </a:path>
                <a:path extrusionOk="0" h="3074670" w="2964179">
                  <a:moveTo>
                    <a:pt x="1770357" y="3041256"/>
                  </a:moveTo>
                  <a:lnTo>
                    <a:pt x="1742465" y="3041256"/>
                  </a:lnTo>
                  <a:lnTo>
                    <a:pt x="1760587" y="3037768"/>
                  </a:lnTo>
                  <a:lnTo>
                    <a:pt x="1769642" y="3037776"/>
                  </a:lnTo>
                  <a:lnTo>
                    <a:pt x="1770357" y="3041256"/>
                  </a:lnTo>
                  <a:close/>
                </a:path>
                <a:path extrusionOk="0" h="3074670" w="2964179">
                  <a:moveTo>
                    <a:pt x="1733651" y="3052495"/>
                  </a:moveTo>
                  <a:lnTo>
                    <a:pt x="1731987" y="3043123"/>
                  </a:lnTo>
                  <a:lnTo>
                    <a:pt x="1742516" y="3041243"/>
                  </a:lnTo>
                  <a:lnTo>
                    <a:pt x="1770357" y="3041256"/>
                  </a:lnTo>
                  <a:lnTo>
                    <a:pt x="1771192" y="3045320"/>
                  </a:lnTo>
                  <a:lnTo>
                    <a:pt x="1762404" y="3047123"/>
                  </a:lnTo>
                  <a:lnTo>
                    <a:pt x="1744192" y="3050616"/>
                  </a:lnTo>
                  <a:lnTo>
                    <a:pt x="1733651" y="3052495"/>
                  </a:lnTo>
                  <a:close/>
                </a:path>
                <a:path extrusionOk="0" h="3074670" w="2964179">
                  <a:moveTo>
                    <a:pt x="1704683" y="3052838"/>
                  </a:moveTo>
                  <a:lnTo>
                    <a:pt x="1669364" y="3052838"/>
                  </a:lnTo>
                  <a:lnTo>
                    <a:pt x="1687804" y="3050286"/>
                  </a:lnTo>
                  <a:lnTo>
                    <a:pt x="1703920" y="3047834"/>
                  </a:lnTo>
                  <a:lnTo>
                    <a:pt x="1704683" y="3052838"/>
                  </a:lnTo>
                  <a:close/>
                </a:path>
                <a:path extrusionOk="0" h="3074670" w="2964179">
                  <a:moveTo>
                    <a:pt x="1667522" y="3062668"/>
                  </a:moveTo>
                  <a:lnTo>
                    <a:pt x="1666328" y="3053219"/>
                  </a:lnTo>
                  <a:lnTo>
                    <a:pt x="1669415" y="3052826"/>
                  </a:lnTo>
                  <a:lnTo>
                    <a:pt x="1704683" y="3052838"/>
                  </a:lnTo>
                  <a:lnTo>
                    <a:pt x="1705355" y="3057245"/>
                  </a:lnTo>
                  <a:lnTo>
                    <a:pt x="1689112" y="3059722"/>
                  </a:lnTo>
                  <a:lnTo>
                    <a:pt x="1670659" y="3062274"/>
                  </a:lnTo>
                  <a:lnTo>
                    <a:pt x="1667522" y="3062668"/>
                  </a:lnTo>
                  <a:close/>
                </a:path>
                <a:path extrusionOk="0" h="3074670" w="2964179">
                  <a:moveTo>
                    <a:pt x="1638299" y="3059061"/>
                  </a:moveTo>
                  <a:lnTo>
                    <a:pt x="1613776" y="3059061"/>
                  </a:lnTo>
                  <a:lnTo>
                    <a:pt x="1632432" y="3057220"/>
                  </a:lnTo>
                  <a:lnTo>
                    <a:pt x="1638020" y="3056585"/>
                  </a:lnTo>
                  <a:lnTo>
                    <a:pt x="1638299" y="3059061"/>
                  </a:lnTo>
                  <a:close/>
                </a:path>
                <a:path extrusionOk="0" h="3074670" w="2964179">
                  <a:moveTo>
                    <a:pt x="1601038" y="3069704"/>
                  </a:moveTo>
                  <a:lnTo>
                    <a:pt x="1600225" y="3060217"/>
                  </a:lnTo>
                  <a:lnTo>
                    <a:pt x="1613839" y="3059049"/>
                  </a:lnTo>
                  <a:lnTo>
                    <a:pt x="1638299" y="3059061"/>
                  </a:lnTo>
                  <a:lnTo>
                    <a:pt x="1639087" y="3066059"/>
                  </a:lnTo>
                  <a:lnTo>
                    <a:pt x="1633435" y="3066694"/>
                  </a:lnTo>
                  <a:lnTo>
                    <a:pt x="1614652" y="3068548"/>
                  </a:lnTo>
                  <a:lnTo>
                    <a:pt x="1601038" y="3069704"/>
                  </a:lnTo>
                  <a:close/>
                </a:path>
                <a:path extrusionOk="0" h="3074670" w="2964179">
                  <a:moveTo>
                    <a:pt x="1571903" y="3063125"/>
                  </a:moveTo>
                  <a:lnTo>
                    <a:pt x="1557604" y="3063125"/>
                  </a:lnTo>
                  <a:lnTo>
                    <a:pt x="1571853" y="3062274"/>
                  </a:lnTo>
                  <a:lnTo>
                    <a:pt x="1571903" y="3063125"/>
                  </a:lnTo>
                  <a:close/>
                </a:path>
                <a:path extrusionOk="0" h="3074670" w="2964179">
                  <a:moveTo>
                    <a:pt x="1534236" y="3073666"/>
                  </a:moveTo>
                  <a:lnTo>
                    <a:pt x="1533918" y="3064141"/>
                  </a:lnTo>
                  <a:lnTo>
                    <a:pt x="1538820" y="3063989"/>
                  </a:lnTo>
                  <a:lnTo>
                    <a:pt x="1557667" y="3063113"/>
                  </a:lnTo>
                  <a:lnTo>
                    <a:pt x="1571903" y="3063125"/>
                  </a:lnTo>
                  <a:lnTo>
                    <a:pt x="1572412" y="3071787"/>
                  </a:lnTo>
                  <a:lnTo>
                    <a:pt x="1558163" y="3072625"/>
                  </a:lnTo>
                  <a:lnTo>
                    <a:pt x="1539189" y="3073501"/>
                  </a:lnTo>
                  <a:lnTo>
                    <a:pt x="1534236" y="3073666"/>
                  </a:lnTo>
                  <a:close/>
                </a:path>
                <a:path extrusionOk="0" h="3074670" w="2964179">
                  <a:moveTo>
                    <a:pt x="1505424" y="3065106"/>
                  </a:moveTo>
                  <a:lnTo>
                    <a:pt x="1481868" y="3065106"/>
                  </a:lnTo>
                  <a:lnTo>
                    <a:pt x="1500936" y="3064979"/>
                  </a:lnTo>
                  <a:lnTo>
                    <a:pt x="1505419" y="3064891"/>
                  </a:lnTo>
                  <a:lnTo>
                    <a:pt x="1505424" y="3065106"/>
                  </a:lnTo>
                  <a:close/>
                </a:path>
                <a:path extrusionOk="0" h="3074670" w="2964179">
                  <a:moveTo>
                    <a:pt x="1481899" y="3074631"/>
                  </a:moveTo>
                  <a:lnTo>
                    <a:pt x="1467383" y="3074530"/>
                  </a:lnTo>
                  <a:lnTo>
                    <a:pt x="1467446" y="3065005"/>
                  </a:lnTo>
                  <a:lnTo>
                    <a:pt x="1481868" y="3065106"/>
                  </a:lnTo>
                  <a:lnTo>
                    <a:pt x="1505424" y="3065106"/>
                  </a:lnTo>
                  <a:lnTo>
                    <a:pt x="1505610" y="3074416"/>
                  </a:lnTo>
                  <a:lnTo>
                    <a:pt x="1501051" y="3074504"/>
                  </a:lnTo>
                  <a:lnTo>
                    <a:pt x="1481899" y="3074631"/>
                  </a:lnTo>
                  <a:close/>
                </a:path>
                <a:path extrusionOk="0" h="3074670" w="2964179">
                  <a:moveTo>
                    <a:pt x="1438694" y="3073971"/>
                  </a:moveTo>
                  <a:lnTo>
                    <a:pt x="1424609" y="3073501"/>
                  </a:lnTo>
                  <a:lnTo>
                    <a:pt x="1405635" y="3072625"/>
                  </a:lnTo>
                  <a:lnTo>
                    <a:pt x="1400505" y="3072333"/>
                  </a:lnTo>
                  <a:lnTo>
                    <a:pt x="1401064" y="3062820"/>
                  </a:lnTo>
                  <a:lnTo>
                    <a:pt x="1406131" y="3063125"/>
                  </a:lnTo>
                  <a:lnTo>
                    <a:pt x="1424990" y="3063989"/>
                  </a:lnTo>
                  <a:lnTo>
                    <a:pt x="1438998" y="3064446"/>
                  </a:lnTo>
                  <a:lnTo>
                    <a:pt x="1438694" y="3073971"/>
                  </a:lnTo>
                  <a:close/>
                </a:path>
                <a:path extrusionOk="0" h="3074670" w="2964179">
                  <a:moveTo>
                    <a:pt x="1371930" y="3070440"/>
                  </a:moveTo>
                  <a:lnTo>
                    <a:pt x="1367866" y="3070148"/>
                  </a:lnTo>
                  <a:lnTo>
                    <a:pt x="1349019" y="3068535"/>
                  </a:lnTo>
                  <a:lnTo>
                    <a:pt x="1333855" y="3067037"/>
                  </a:lnTo>
                  <a:lnTo>
                    <a:pt x="1334795" y="3057563"/>
                  </a:lnTo>
                  <a:lnTo>
                    <a:pt x="1349959" y="3059061"/>
                  </a:lnTo>
                  <a:lnTo>
                    <a:pt x="1368615" y="3060649"/>
                  </a:lnTo>
                  <a:lnTo>
                    <a:pt x="1372616" y="3060941"/>
                  </a:lnTo>
                  <a:lnTo>
                    <a:pt x="1371930" y="3070440"/>
                  </a:lnTo>
                  <a:close/>
                </a:path>
                <a:path extrusionOk="0" h="3074670" w="2964179">
                  <a:moveTo>
                    <a:pt x="1305331" y="3063811"/>
                  </a:moveTo>
                  <a:lnTo>
                    <a:pt x="1293139" y="3062274"/>
                  </a:lnTo>
                  <a:lnTo>
                    <a:pt x="1274572" y="3059709"/>
                  </a:lnTo>
                  <a:lnTo>
                    <a:pt x="1267472" y="3058629"/>
                  </a:lnTo>
                  <a:lnTo>
                    <a:pt x="1268895" y="3049219"/>
                  </a:lnTo>
                  <a:lnTo>
                    <a:pt x="1275994" y="3050286"/>
                  </a:lnTo>
                  <a:lnTo>
                    <a:pt x="1294383" y="3052838"/>
                  </a:lnTo>
                  <a:lnTo>
                    <a:pt x="1306525" y="3054362"/>
                  </a:lnTo>
                  <a:lnTo>
                    <a:pt x="1305331" y="3063811"/>
                  </a:lnTo>
                  <a:close/>
                </a:path>
                <a:path extrusionOk="0" h="3074670" w="2964179">
                  <a:moveTo>
                    <a:pt x="1239189" y="3054108"/>
                  </a:moveTo>
                  <a:lnTo>
                    <a:pt x="1237830" y="3053880"/>
                  </a:lnTo>
                  <a:lnTo>
                    <a:pt x="1219479" y="3050603"/>
                  </a:lnTo>
                  <a:lnTo>
                    <a:pt x="1201597" y="3047174"/>
                  </a:lnTo>
                  <a:lnTo>
                    <a:pt x="1203401" y="3037814"/>
                  </a:lnTo>
                  <a:lnTo>
                    <a:pt x="1221290" y="3041256"/>
                  </a:lnTo>
                  <a:lnTo>
                    <a:pt x="1240739" y="3044710"/>
                  </a:lnTo>
                  <a:lnTo>
                    <a:pt x="1239189" y="3054108"/>
                  </a:lnTo>
                  <a:close/>
                </a:path>
                <a:path extrusionOk="0" h="3074670" w="2964179">
                  <a:moveTo>
                    <a:pt x="1173518" y="3041269"/>
                  </a:moveTo>
                  <a:lnTo>
                    <a:pt x="1165098" y="3039427"/>
                  </a:lnTo>
                  <a:lnTo>
                    <a:pt x="1147127" y="3035249"/>
                  </a:lnTo>
                  <a:lnTo>
                    <a:pt x="1136294" y="3032582"/>
                  </a:lnTo>
                  <a:lnTo>
                    <a:pt x="1138580" y="3023336"/>
                  </a:lnTo>
                  <a:lnTo>
                    <a:pt x="1149349" y="3025990"/>
                  </a:lnTo>
                  <a:lnTo>
                    <a:pt x="1167202" y="3030143"/>
                  </a:lnTo>
                  <a:lnTo>
                    <a:pt x="1175550" y="3031972"/>
                  </a:lnTo>
                  <a:lnTo>
                    <a:pt x="1173518" y="3041269"/>
                  </a:lnTo>
                  <a:close/>
                </a:path>
                <a:path extrusionOk="0" h="3074670" w="2964179">
                  <a:moveTo>
                    <a:pt x="1108506" y="3025406"/>
                  </a:moveTo>
                  <a:lnTo>
                    <a:pt x="1093724" y="3021355"/>
                  </a:lnTo>
                  <a:lnTo>
                    <a:pt x="1076096" y="3016288"/>
                  </a:lnTo>
                  <a:lnTo>
                    <a:pt x="1071740" y="3014980"/>
                  </a:lnTo>
                  <a:lnTo>
                    <a:pt x="1074496" y="3005861"/>
                  </a:lnTo>
                  <a:lnTo>
                    <a:pt x="1078797" y="3007156"/>
                  </a:lnTo>
                  <a:lnTo>
                    <a:pt x="1096352" y="3012211"/>
                  </a:lnTo>
                  <a:lnTo>
                    <a:pt x="1111021" y="3016224"/>
                  </a:lnTo>
                  <a:lnTo>
                    <a:pt x="1108506" y="3025406"/>
                  </a:lnTo>
                  <a:close/>
                </a:path>
                <a:path extrusionOk="0" h="3074670" w="2964179">
                  <a:moveTo>
                    <a:pt x="1044384" y="3006521"/>
                  </a:moveTo>
                  <a:lnTo>
                    <a:pt x="1041107" y="3005493"/>
                  </a:lnTo>
                  <a:lnTo>
                    <a:pt x="1023747" y="2999765"/>
                  </a:lnTo>
                  <a:lnTo>
                    <a:pt x="1008138" y="2994393"/>
                  </a:lnTo>
                  <a:lnTo>
                    <a:pt x="1011237" y="2985389"/>
                  </a:lnTo>
                  <a:lnTo>
                    <a:pt x="1026859" y="2990761"/>
                  </a:lnTo>
                  <a:lnTo>
                    <a:pt x="1044109" y="2996450"/>
                  </a:lnTo>
                  <a:lnTo>
                    <a:pt x="1047241" y="2997441"/>
                  </a:lnTo>
                  <a:lnTo>
                    <a:pt x="1044384" y="3006521"/>
                  </a:lnTo>
                  <a:close/>
                </a:path>
                <a:path extrusionOk="0" h="3074670" w="2964179">
                  <a:moveTo>
                    <a:pt x="981151" y="2984639"/>
                  </a:moveTo>
                  <a:lnTo>
                    <a:pt x="972235" y="2981312"/>
                  </a:lnTo>
                  <a:lnTo>
                    <a:pt x="955268" y="2974746"/>
                  </a:lnTo>
                  <a:lnTo>
                    <a:pt x="945514" y="2970822"/>
                  </a:lnTo>
                  <a:lnTo>
                    <a:pt x="949071" y="2961982"/>
                  </a:lnTo>
                  <a:lnTo>
                    <a:pt x="958826" y="2965907"/>
                  </a:lnTo>
                  <a:lnTo>
                    <a:pt x="975694" y="2972435"/>
                  </a:lnTo>
                  <a:lnTo>
                    <a:pt x="984478" y="2975711"/>
                  </a:lnTo>
                  <a:lnTo>
                    <a:pt x="981151" y="2984639"/>
                  </a:lnTo>
                  <a:close/>
                </a:path>
                <a:path extrusionOk="0" h="3074670" w="2964179">
                  <a:moveTo>
                    <a:pt x="918997" y="2959849"/>
                  </a:moveTo>
                  <a:lnTo>
                    <a:pt x="904938" y="2953778"/>
                  </a:lnTo>
                  <a:lnTo>
                    <a:pt x="888364" y="2946387"/>
                  </a:lnTo>
                  <a:lnTo>
                    <a:pt x="884047" y="2944393"/>
                  </a:lnTo>
                  <a:lnTo>
                    <a:pt x="888034" y="2935744"/>
                  </a:lnTo>
                  <a:lnTo>
                    <a:pt x="892358" y="2937738"/>
                  </a:lnTo>
                  <a:lnTo>
                    <a:pt x="908820" y="2945079"/>
                  </a:lnTo>
                  <a:lnTo>
                    <a:pt x="922782" y="2951099"/>
                  </a:lnTo>
                  <a:lnTo>
                    <a:pt x="918997" y="2959849"/>
                  </a:lnTo>
                  <a:close/>
                </a:path>
                <a:path extrusionOk="0" h="3074670" w="2964179">
                  <a:moveTo>
                    <a:pt x="858126" y="2932226"/>
                  </a:moveTo>
                  <a:lnTo>
                    <a:pt x="855535" y="2930982"/>
                  </a:lnTo>
                  <a:lnTo>
                    <a:pt x="839292" y="2922993"/>
                  </a:lnTo>
                  <a:lnTo>
                    <a:pt x="823925" y="2915183"/>
                  </a:lnTo>
                  <a:lnTo>
                    <a:pt x="828230" y="2906687"/>
                  </a:lnTo>
                  <a:lnTo>
                    <a:pt x="843547" y="2914472"/>
                  </a:lnTo>
                  <a:lnTo>
                    <a:pt x="859741" y="2922435"/>
                  </a:lnTo>
                  <a:lnTo>
                    <a:pt x="862228" y="2923628"/>
                  </a:lnTo>
                  <a:lnTo>
                    <a:pt x="858126" y="2932226"/>
                  </a:lnTo>
                  <a:close/>
                </a:path>
                <a:path extrusionOk="0" h="3074670" w="2964179">
                  <a:moveTo>
                    <a:pt x="798550" y="2901784"/>
                  </a:moveTo>
                  <a:lnTo>
                    <a:pt x="791197" y="2897809"/>
                  </a:lnTo>
                  <a:lnTo>
                    <a:pt x="775385" y="2889034"/>
                  </a:lnTo>
                  <a:lnTo>
                    <a:pt x="765162" y="2883192"/>
                  </a:lnTo>
                  <a:lnTo>
                    <a:pt x="769886" y="2874924"/>
                  </a:lnTo>
                  <a:lnTo>
                    <a:pt x="780127" y="2880766"/>
                  </a:lnTo>
                  <a:lnTo>
                    <a:pt x="795839" y="2889491"/>
                  </a:lnTo>
                  <a:lnTo>
                    <a:pt x="803071" y="2893402"/>
                  </a:lnTo>
                  <a:lnTo>
                    <a:pt x="798550" y="2901784"/>
                  </a:lnTo>
                  <a:close/>
                </a:path>
                <a:path extrusionOk="0" h="3074670" w="2964179">
                  <a:moveTo>
                    <a:pt x="740422" y="2868663"/>
                  </a:moveTo>
                  <a:lnTo>
                    <a:pt x="728662" y="2861551"/>
                  </a:lnTo>
                  <a:lnTo>
                    <a:pt x="713320" y="2852013"/>
                  </a:lnTo>
                  <a:lnTo>
                    <a:pt x="707923" y="2848559"/>
                  </a:lnTo>
                  <a:lnTo>
                    <a:pt x="713054" y="2840532"/>
                  </a:lnTo>
                  <a:lnTo>
                    <a:pt x="718462" y="2843987"/>
                  </a:lnTo>
                  <a:lnTo>
                    <a:pt x="733703" y="2853461"/>
                  </a:lnTo>
                  <a:lnTo>
                    <a:pt x="745350" y="2860509"/>
                  </a:lnTo>
                  <a:lnTo>
                    <a:pt x="740422" y="2868663"/>
                  </a:lnTo>
                  <a:close/>
                </a:path>
                <a:path extrusionOk="0" h="3074670" w="2964179">
                  <a:moveTo>
                    <a:pt x="683907" y="2832963"/>
                  </a:moveTo>
                  <a:lnTo>
                    <a:pt x="668045" y="2822282"/>
                  </a:lnTo>
                  <a:lnTo>
                    <a:pt x="653199" y="2812021"/>
                  </a:lnTo>
                  <a:lnTo>
                    <a:pt x="652297" y="2811373"/>
                  </a:lnTo>
                  <a:lnTo>
                    <a:pt x="657809" y="2803613"/>
                  </a:lnTo>
                  <a:lnTo>
                    <a:pt x="673474" y="2814459"/>
                  </a:lnTo>
                  <a:lnTo>
                    <a:pt x="689127" y="2825000"/>
                  </a:lnTo>
                  <a:lnTo>
                    <a:pt x="683907" y="2832963"/>
                  </a:lnTo>
                  <a:close/>
                </a:path>
                <a:path extrusionOk="0" h="3074670" w="2964179">
                  <a:moveTo>
                    <a:pt x="629031" y="2794685"/>
                  </a:moveTo>
                  <a:lnTo>
                    <a:pt x="623887" y="2790939"/>
                  </a:lnTo>
                  <a:lnTo>
                    <a:pt x="609422" y="2780131"/>
                  </a:lnTo>
                  <a:lnTo>
                    <a:pt x="598474" y="2771736"/>
                  </a:lnTo>
                  <a:lnTo>
                    <a:pt x="604265" y="2764180"/>
                  </a:lnTo>
                  <a:lnTo>
                    <a:pt x="615226" y="2772575"/>
                  </a:lnTo>
                  <a:lnTo>
                    <a:pt x="629591" y="2783306"/>
                  </a:lnTo>
                  <a:lnTo>
                    <a:pt x="634644" y="2786989"/>
                  </a:lnTo>
                  <a:lnTo>
                    <a:pt x="629031" y="2794685"/>
                  </a:lnTo>
                  <a:close/>
                </a:path>
                <a:path extrusionOk="0" h="3074670" w="2964179">
                  <a:moveTo>
                    <a:pt x="575932" y="2753995"/>
                  </a:moveTo>
                  <a:lnTo>
                    <a:pt x="566731" y="2746578"/>
                  </a:lnTo>
                  <a:lnTo>
                    <a:pt x="552907" y="2735173"/>
                  </a:lnTo>
                  <a:lnTo>
                    <a:pt x="546442" y="2729699"/>
                  </a:lnTo>
                  <a:lnTo>
                    <a:pt x="552589" y="2722435"/>
                  </a:lnTo>
                  <a:lnTo>
                    <a:pt x="559062" y="2727896"/>
                  </a:lnTo>
                  <a:lnTo>
                    <a:pt x="572906" y="2739326"/>
                  </a:lnTo>
                  <a:lnTo>
                    <a:pt x="581913" y="2746578"/>
                  </a:lnTo>
                  <a:lnTo>
                    <a:pt x="575932" y="2753995"/>
                  </a:lnTo>
                  <a:close/>
                </a:path>
                <a:path extrusionOk="0" h="3074670" w="2964179">
                  <a:moveTo>
                    <a:pt x="524687" y="2710992"/>
                  </a:moveTo>
                  <a:lnTo>
                    <a:pt x="511949" y="2699677"/>
                  </a:lnTo>
                  <a:lnTo>
                    <a:pt x="498576" y="2687510"/>
                  </a:lnTo>
                  <a:lnTo>
                    <a:pt x="496315" y="2685402"/>
                  </a:lnTo>
                  <a:lnTo>
                    <a:pt x="502805" y="2678430"/>
                  </a:lnTo>
                  <a:lnTo>
                    <a:pt x="505070" y="2680538"/>
                  </a:lnTo>
                  <a:lnTo>
                    <a:pt x="518321" y="2692590"/>
                  </a:lnTo>
                  <a:lnTo>
                    <a:pt x="531012" y="2703868"/>
                  </a:lnTo>
                  <a:lnTo>
                    <a:pt x="524687" y="2710992"/>
                  </a:lnTo>
                  <a:close/>
                </a:path>
                <a:path extrusionOk="0" h="3074670" w="2964179">
                  <a:moveTo>
                    <a:pt x="475475" y="2665768"/>
                  </a:moveTo>
                  <a:lnTo>
                    <a:pt x="472262" y="2662694"/>
                  </a:lnTo>
                  <a:lnTo>
                    <a:pt x="459320" y="2650045"/>
                  </a:lnTo>
                  <a:lnTo>
                    <a:pt x="448246" y="2638958"/>
                  </a:lnTo>
                  <a:lnTo>
                    <a:pt x="454977" y="2632227"/>
                  </a:lnTo>
                  <a:lnTo>
                    <a:pt x="466026" y="2643276"/>
                  </a:lnTo>
                  <a:lnTo>
                    <a:pt x="478918" y="2655887"/>
                  </a:lnTo>
                  <a:lnTo>
                    <a:pt x="482053" y="2658872"/>
                  </a:lnTo>
                  <a:lnTo>
                    <a:pt x="475475" y="2665768"/>
                  </a:lnTo>
                  <a:close/>
                </a:path>
                <a:path extrusionOk="0" h="3074670" w="2964179">
                  <a:moveTo>
                    <a:pt x="428256" y="2618371"/>
                  </a:moveTo>
                  <a:lnTo>
                    <a:pt x="421386" y="2611158"/>
                  </a:lnTo>
                  <a:lnTo>
                    <a:pt x="409041" y="2597886"/>
                  </a:lnTo>
                  <a:lnTo>
                    <a:pt x="402234" y="2590393"/>
                  </a:lnTo>
                  <a:lnTo>
                    <a:pt x="409295" y="2583992"/>
                  </a:lnTo>
                  <a:lnTo>
                    <a:pt x="416068" y="2591447"/>
                  </a:lnTo>
                  <a:lnTo>
                    <a:pt x="428322" y="2604630"/>
                  </a:lnTo>
                  <a:lnTo>
                    <a:pt x="435152" y="2611805"/>
                  </a:lnTo>
                  <a:lnTo>
                    <a:pt x="428256" y="2618371"/>
                  </a:lnTo>
                  <a:close/>
                </a:path>
                <a:path extrusionOk="0" h="3074670" w="2964179">
                  <a:moveTo>
                    <a:pt x="383159" y="2568968"/>
                  </a:moveTo>
                  <a:lnTo>
                    <a:pt x="372935" y="2557157"/>
                  </a:lnTo>
                  <a:lnTo>
                    <a:pt x="361213" y="2543289"/>
                  </a:lnTo>
                  <a:lnTo>
                    <a:pt x="358394" y="2539873"/>
                  </a:lnTo>
                  <a:lnTo>
                    <a:pt x="365747" y="2533802"/>
                  </a:lnTo>
                  <a:lnTo>
                    <a:pt x="368571" y="2537231"/>
                  </a:lnTo>
                  <a:lnTo>
                    <a:pt x="380180" y="2550972"/>
                  </a:lnTo>
                  <a:lnTo>
                    <a:pt x="390359" y="2562733"/>
                  </a:lnTo>
                  <a:lnTo>
                    <a:pt x="383159" y="2568968"/>
                  </a:lnTo>
                  <a:close/>
                </a:path>
                <a:path extrusionOk="0" h="3074670" w="2964179">
                  <a:moveTo>
                    <a:pt x="340309" y="2517673"/>
                  </a:moveTo>
                  <a:lnTo>
                    <a:pt x="338251" y="2515108"/>
                  </a:lnTo>
                  <a:lnTo>
                    <a:pt x="326999" y="2500795"/>
                  </a:lnTo>
                  <a:lnTo>
                    <a:pt x="316826" y="2487523"/>
                  </a:lnTo>
                  <a:lnTo>
                    <a:pt x="324383" y="2481732"/>
                  </a:lnTo>
                  <a:lnTo>
                    <a:pt x="334570" y="2495003"/>
                  </a:lnTo>
                  <a:lnTo>
                    <a:pt x="345702" y="2509177"/>
                  </a:lnTo>
                  <a:lnTo>
                    <a:pt x="347725" y="2511691"/>
                  </a:lnTo>
                  <a:lnTo>
                    <a:pt x="340309" y="2517673"/>
                  </a:lnTo>
                  <a:close/>
                </a:path>
                <a:path extrusionOk="0" h="3074670" w="2964179">
                  <a:moveTo>
                    <a:pt x="299707" y="2464498"/>
                  </a:moveTo>
                  <a:lnTo>
                    <a:pt x="294259" y="2457030"/>
                  </a:lnTo>
                  <a:lnTo>
                    <a:pt x="283679" y="2442159"/>
                  </a:lnTo>
                  <a:lnTo>
                    <a:pt x="277571" y="2433370"/>
                  </a:lnTo>
                  <a:lnTo>
                    <a:pt x="285394" y="2427935"/>
                  </a:lnTo>
                  <a:lnTo>
                    <a:pt x="291467" y="2436685"/>
                  </a:lnTo>
                  <a:lnTo>
                    <a:pt x="301982" y="2451455"/>
                  </a:lnTo>
                  <a:lnTo>
                    <a:pt x="307403" y="2458885"/>
                  </a:lnTo>
                  <a:lnTo>
                    <a:pt x="299707" y="2464498"/>
                  </a:lnTo>
                  <a:close/>
                </a:path>
                <a:path extrusionOk="0" h="3074670" w="2964179">
                  <a:moveTo>
                    <a:pt x="261442" y="2409634"/>
                  </a:moveTo>
                  <a:lnTo>
                    <a:pt x="252945" y="2396756"/>
                  </a:lnTo>
                  <a:lnTo>
                    <a:pt x="243052" y="2381351"/>
                  </a:lnTo>
                  <a:lnTo>
                    <a:pt x="240677" y="2377567"/>
                  </a:lnTo>
                  <a:lnTo>
                    <a:pt x="248742" y="2372512"/>
                  </a:lnTo>
                  <a:lnTo>
                    <a:pt x="251093" y="2376258"/>
                  </a:lnTo>
                  <a:lnTo>
                    <a:pt x="260935" y="2391562"/>
                  </a:lnTo>
                  <a:lnTo>
                    <a:pt x="269392" y="2404389"/>
                  </a:lnTo>
                  <a:lnTo>
                    <a:pt x="261442" y="2409634"/>
                  </a:lnTo>
                  <a:close/>
                </a:path>
                <a:path extrusionOk="0" h="3074670" w="2964179">
                  <a:moveTo>
                    <a:pt x="225628" y="2353208"/>
                  </a:moveTo>
                  <a:lnTo>
                    <a:pt x="223774" y="2350173"/>
                  </a:lnTo>
                  <a:lnTo>
                    <a:pt x="214401" y="2334387"/>
                  </a:lnTo>
                  <a:lnTo>
                    <a:pt x="206248" y="2320264"/>
                  </a:lnTo>
                  <a:lnTo>
                    <a:pt x="214502" y="2315502"/>
                  </a:lnTo>
                  <a:lnTo>
                    <a:pt x="222634" y="2329573"/>
                  </a:lnTo>
                  <a:lnTo>
                    <a:pt x="231971" y="2345309"/>
                  </a:lnTo>
                  <a:lnTo>
                    <a:pt x="233756" y="2348242"/>
                  </a:lnTo>
                  <a:lnTo>
                    <a:pt x="225628" y="2353208"/>
                  </a:lnTo>
                  <a:close/>
                </a:path>
                <a:path extrusionOk="0" h="3074670" w="2964179">
                  <a:moveTo>
                    <a:pt x="192265" y="2295220"/>
                  </a:moveTo>
                  <a:lnTo>
                    <a:pt x="187375" y="2286279"/>
                  </a:lnTo>
                  <a:lnTo>
                    <a:pt x="178727" y="2270010"/>
                  </a:lnTo>
                  <a:lnTo>
                    <a:pt x="174332" y="2261489"/>
                  </a:lnTo>
                  <a:lnTo>
                    <a:pt x="182791" y="2257120"/>
                  </a:lnTo>
                  <a:lnTo>
                    <a:pt x="187171" y="2265591"/>
                  </a:lnTo>
                  <a:lnTo>
                    <a:pt x="195762" y="2281770"/>
                  </a:lnTo>
                  <a:lnTo>
                    <a:pt x="200621" y="2290660"/>
                  </a:lnTo>
                  <a:lnTo>
                    <a:pt x="192265" y="2295220"/>
                  </a:lnTo>
                  <a:close/>
                </a:path>
                <a:path extrusionOk="0" h="3074670" w="2964179">
                  <a:moveTo>
                    <a:pt x="161404" y="2235873"/>
                  </a:moveTo>
                  <a:lnTo>
                    <a:pt x="153911" y="2220468"/>
                  </a:lnTo>
                  <a:lnTo>
                    <a:pt x="146011" y="2203716"/>
                  </a:lnTo>
                  <a:lnTo>
                    <a:pt x="144945" y="2201392"/>
                  </a:lnTo>
                  <a:lnTo>
                    <a:pt x="153606" y="2197430"/>
                  </a:lnTo>
                  <a:lnTo>
                    <a:pt x="154677" y="2199767"/>
                  </a:lnTo>
                  <a:lnTo>
                    <a:pt x="162497" y="2216353"/>
                  </a:lnTo>
                  <a:lnTo>
                    <a:pt x="169964" y="2231707"/>
                  </a:lnTo>
                  <a:lnTo>
                    <a:pt x="161404" y="2235873"/>
                  </a:lnTo>
                  <a:close/>
                </a:path>
                <a:path extrusionOk="0" h="3074670" w="2964179">
                  <a:moveTo>
                    <a:pt x="133172" y="2175281"/>
                  </a:moveTo>
                  <a:lnTo>
                    <a:pt x="130784" y="2169896"/>
                  </a:lnTo>
                  <a:lnTo>
                    <a:pt x="123456" y="2152815"/>
                  </a:lnTo>
                  <a:lnTo>
                    <a:pt x="118198" y="2140127"/>
                  </a:lnTo>
                  <a:lnTo>
                    <a:pt x="127000" y="2136482"/>
                  </a:lnTo>
                  <a:lnTo>
                    <a:pt x="132266" y="2149170"/>
                  </a:lnTo>
                  <a:lnTo>
                    <a:pt x="139544" y="2166137"/>
                  </a:lnTo>
                  <a:lnTo>
                    <a:pt x="141884" y="2171433"/>
                  </a:lnTo>
                  <a:lnTo>
                    <a:pt x="133172" y="2175281"/>
                  </a:lnTo>
                  <a:close/>
                </a:path>
                <a:path extrusionOk="0" h="3074670" w="2964179">
                  <a:moveTo>
                    <a:pt x="107530" y="2113495"/>
                  </a:moveTo>
                  <a:lnTo>
                    <a:pt x="102666" y="2100935"/>
                  </a:lnTo>
                  <a:lnTo>
                    <a:pt x="96138" y="2083422"/>
                  </a:lnTo>
                  <a:lnTo>
                    <a:pt x="94094" y="2077732"/>
                  </a:lnTo>
                  <a:lnTo>
                    <a:pt x="103047" y="2074506"/>
                  </a:lnTo>
                  <a:lnTo>
                    <a:pt x="105086" y="2080145"/>
                  </a:lnTo>
                  <a:lnTo>
                    <a:pt x="111575" y="2097544"/>
                  </a:lnTo>
                  <a:lnTo>
                    <a:pt x="116420" y="2110066"/>
                  </a:lnTo>
                  <a:lnTo>
                    <a:pt x="107530" y="2113495"/>
                  </a:lnTo>
                  <a:close/>
                </a:path>
                <a:path extrusionOk="0" h="3074670" w="2964179">
                  <a:moveTo>
                    <a:pt x="84582" y="2050719"/>
                  </a:moveTo>
                  <a:lnTo>
                    <a:pt x="83680" y="2048103"/>
                  </a:lnTo>
                  <a:lnTo>
                    <a:pt x="77749" y="2030298"/>
                  </a:lnTo>
                  <a:lnTo>
                    <a:pt x="72669" y="2014410"/>
                  </a:lnTo>
                  <a:lnTo>
                    <a:pt x="81749" y="2011514"/>
                  </a:lnTo>
                  <a:lnTo>
                    <a:pt x="86821" y="2027402"/>
                  </a:lnTo>
                  <a:lnTo>
                    <a:pt x="92719" y="2045106"/>
                  </a:lnTo>
                  <a:lnTo>
                    <a:pt x="93586" y="2047608"/>
                  </a:lnTo>
                  <a:lnTo>
                    <a:pt x="84582" y="2050719"/>
                  </a:lnTo>
                  <a:close/>
                </a:path>
                <a:path extrusionOk="0" h="3074670" w="2964179">
                  <a:moveTo>
                    <a:pt x="64338" y="1986965"/>
                  </a:moveTo>
                  <a:lnTo>
                    <a:pt x="61201" y="1976297"/>
                  </a:lnTo>
                  <a:lnTo>
                    <a:pt x="56108" y="1958098"/>
                  </a:lnTo>
                  <a:lnTo>
                    <a:pt x="53987" y="1950173"/>
                  </a:lnTo>
                  <a:lnTo>
                    <a:pt x="63195" y="1947710"/>
                  </a:lnTo>
                  <a:lnTo>
                    <a:pt x="65308" y="1955647"/>
                  </a:lnTo>
                  <a:lnTo>
                    <a:pt x="70369" y="1973668"/>
                  </a:lnTo>
                  <a:lnTo>
                    <a:pt x="73469" y="1984286"/>
                  </a:lnTo>
                  <a:lnTo>
                    <a:pt x="64338" y="1986965"/>
                  </a:lnTo>
                  <a:close/>
                </a:path>
                <a:path extrusionOk="0" h="3074670" w="2964179">
                  <a:moveTo>
                    <a:pt x="46799" y="1922462"/>
                  </a:moveTo>
                  <a:lnTo>
                    <a:pt x="42087" y="1902980"/>
                  </a:lnTo>
                  <a:lnTo>
                    <a:pt x="38036" y="1885264"/>
                  </a:lnTo>
                  <a:lnTo>
                    <a:pt x="47320" y="1883143"/>
                  </a:lnTo>
                  <a:lnTo>
                    <a:pt x="51374" y="1900859"/>
                  </a:lnTo>
                  <a:lnTo>
                    <a:pt x="56032" y="1920113"/>
                  </a:lnTo>
                  <a:lnTo>
                    <a:pt x="46799" y="1922462"/>
                  </a:lnTo>
                  <a:close/>
                </a:path>
                <a:path extrusionOk="0" h="3074670" w="2964179">
                  <a:moveTo>
                    <a:pt x="32067" y="1857209"/>
                  </a:moveTo>
                  <a:lnTo>
                    <a:pt x="29997" y="1847075"/>
                  </a:lnTo>
                  <a:lnTo>
                    <a:pt x="26415" y="1828266"/>
                  </a:lnTo>
                  <a:lnTo>
                    <a:pt x="24879" y="1819668"/>
                  </a:lnTo>
                  <a:lnTo>
                    <a:pt x="34251" y="1817992"/>
                  </a:lnTo>
                  <a:lnTo>
                    <a:pt x="35779" y="1826539"/>
                  </a:lnTo>
                  <a:lnTo>
                    <a:pt x="39347" y="1845233"/>
                  </a:lnTo>
                  <a:lnTo>
                    <a:pt x="41401" y="1855304"/>
                  </a:lnTo>
                  <a:lnTo>
                    <a:pt x="32067" y="1857209"/>
                  </a:lnTo>
                  <a:close/>
                </a:path>
                <a:path extrusionOk="0" h="3074670" w="2964179">
                  <a:moveTo>
                    <a:pt x="20065" y="1791449"/>
                  </a:moveTo>
                  <a:lnTo>
                    <a:pt x="19663" y="1788922"/>
                  </a:lnTo>
                  <a:lnTo>
                    <a:pt x="16979" y="1771434"/>
                  </a:lnTo>
                  <a:lnTo>
                    <a:pt x="14477" y="1753641"/>
                  </a:lnTo>
                  <a:lnTo>
                    <a:pt x="23901" y="1752307"/>
                  </a:lnTo>
                  <a:lnTo>
                    <a:pt x="26413" y="1770049"/>
                  </a:lnTo>
                  <a:lnTo>
                    <a:pt x="29303" y="1788922"/>
                  </a:lnTo>
                  <a:lnTo>
                    <a:pt x="29463" y="1789887"/>
                  </a:lnTo>
                  <a:lnTo>
                    <a:pt x="20065" y="1791449"/>
                  </a:lnTo>
                  <a:close/>
                </a:path>
                <a:path extrusionOk="0" h="3074670" w="2964179">
                  <a:moveTo>
                    <a:pt x="26413" y="1770049"/>
                  </a:moveTo>
                  <a:close/>
                </a:path>
                <a:path extrusionOk="0" h="3074670" w="2964179">
                  <a:moveTo>
                    <a:pt x="10896" y="1725180"/>
                  </a:moveTo>
                  <a:lnTo>
                    <a:pt x="9454" y="1712747"/>
                  </a:lnTo>
                  <a:lnTo>
                    <a:pt x="7465" y="1693519"/>
                  </a:lnTo>
                  <a:lnTo>
                    <a:pt x="6883" y="1687169"/>
                  </a:lnTo>
                  <a:lnTo>
                    <a:pt x="16370" y="1686306"/>
                  </a:lnTo>
                  <a:lnTo>
                    <a:pt x="17037" y="1693519"/>
                  </a:lnTo>
                  <a:lnTo>
                    <a:pt x="19158" y="1713788"/>
                  </a:lnTo>
                  <a:lnTo>
                    <a:pt x="20358" y="1724075"/>
                  </a:lnTo>
                  <a:lnTo>
                    <a:pt x="10896" y="1725180"/>
                  </a:lnTo>
                  <a:close/>
                </a:path>
                <a:path extrusionOk="0" h="3074670" w="2964179">
                  <a:moveTo>
                    <a:pt x="19043" y="1712798"/>
                  </a:moveTo>
                  <a:close/>
                </a:path>
                <a:path extrusionOk="0" h="3074670" w="2964179">
                  <a:moveTo>
                    <a:pt x="4470" y="1658645"/>
                  </a:moveTo>
                  <a:lnTo>
                    <a:pt x="4178" y="1654860"/>
                  </a:lnTo>
                  <a:lnTo>
                    <a:pt x="2876" y="1635417"/>
                  </a:lnTo>
                  <a:lnTo>
                    <a:pt x="2057" y="1620507"/>
                  </a:lnTo>
                  <a:lnTo>
                    <a:pt x="11569" y="1619986"/>
                  </a:lnTo>
                  <a:lnTo>
                    <a:pt x="12459" y="1636001"/>
                  </a:lnTo>
                  <a:lnTo>
                    <a:pt x="13788" y="1655610"/>
                  </a:lnTo>
                  <a:lnTo>
                    <a:pt x="13970" y="1657883"/>
                  </a:lnTo>
                  <a:lnTo>
                    <a:pt x="4470" y="1658645"/>
                  </a:lnTo>
                  <a:close/>
                </a:path>
                <a:path extrusionOk="0" h="3074670" w="2964179">
                  <a:moveTo>
                    <a:pt x="12424" y="1635480"/>
                  </a:moveTo>
                  <a:close/>
                </a:path>
                <a:path extrusionOk="0" h="3074670" w="2964179">
                  <a:moveTo>
                    <a:pt x="13732" y="1654911"/>
                  </a:moveTo>
                  <a:close/>
                </a:path>
                <a:path extrusionOk="0" h="3074670" w="2964179">
                  <a:moveTo>
                    <a:pt x="850" y="1591843"/>
                  </a:moveTo>
                  <a:lnTo>
                    <a:pt x="388" y="1576730"/>
                  </a:lnTo>
                  <a:lnTo>
                    <a:pt x="25" y="1557210"/>
                  </a:lnTo>
                  <a:lnTo>
                    <a:pt x="12" y="1553629"/>
                  </a:lnTo>
                  <a:lnTo>
                    <a:pt x="9537" y="1553578"/>
                  </a:lnTo>
                  <a:lnTo>
                    <a:pt x="9553" y="1557210"/>
                  </a:lnTo>
                  <a:lnTo>
                    <a:pt x="9927" y="1577022"/>
                  </a:lnTo>
                  <a:lnTo>
                    <a:pt x="10363" y="1591551"/>
                  </a:lnTo>
                  <a:lnTo>
                    <a:pt x="850" y="1591843"/>
                  </a:lnTo>
                  <a:close/>
                </a:path>
                <a:path extrusionOk="0" h="3074670" w="2964179">
                  <a:moveTo>
                    <a:pt x="9551" y="1557096"/>
                  </a:moveTo>
                  <a:close/>
                </a:path>
                <a:path extrusionOk="0" h="3074670" w="2964179">
                  <a:moveTo>
                    <a:pt x="9920" y="1576781"/>
                  </a:moveTo>
                  <a:close/>
                </a:path>
                <a:path extrusionOk="0" h="3074670" w="2964179">
                  <a:moveTo>
                    <a:pt x="9525" y="1525066"/>
                  </a:moveTo>
                  <a:lnTo>
                    <a:pt x="0" y="1524990"/>
                  </a:lnTo>
                  <a:lnTo>
                    <a:pt x="76" y="1514055"/>
                  </a:lnTo>
                  <a:lnTo>
                    <a:pt x="571" y="1490840"/>
                  </a:lnTo>
                  <a:lnTo>
                    <a:pt x="711" y="1486763"/>
                  </a:lnTo>
                  <a:lnTo>
                    <a:pt x="10236" y="1487106"/>
                  </a:lnTo>
                  <a:lnTo>
                    <a:pt x="10094" y="1491119"/>
                  </a:lnTo>
                  <a:lnTo>
                    <a:pt x="9601" y="1514119"/>
                  </a:lnTo>
                  <a:lnTo>
                    <a:pt x="9525" y="1525066"/>
                  </a:lnTo>
                  <a:close/>
                </a:path>
                <a:path extrusionOk="0" h="3074670" w="2964179">
                  <a:moveTo>
                    <a:pt x="11391" y="1458620"/>
                  </a:moveTo>
                  <a:lnTo>
                    <a:pt x="1879" y="1458150"/>
                  </a:lnTo>
                  <a:lnTo>
                    <a:pt x="2552" y="1444675"/>
                  </a:lnTo>
                  <a:lnTo>
                    <a:pt x="4165" y="1419987"/>
                  </a:lnTo>
                  <a:lnTo>
                    <a:pt x="13665" y="1420736"/>
                  </a:lnTo>
                  <a:lnTo>
                    <a:pt x="13534" y="1422400"/>
                  </a:lnTo>
                  <a:lnTo>
                    <a:pt x="12061" y="1445221"/>
                  </a:lnTo>
                  <a:lnTo>
                    <a:pt x="11391" y="1458620"/>
                  </a:lnTo>
                  <a:close/>
                </a:path>
                <a:path extrusionOk="0" h="3074670" w="2964179">
                  <a:moveTo>
                    <a:pt x="16014" y="1392326"/>
                  </a:moveTo>
                  <a:lnTo>
                    <a:pt x="6527" y="1391437"/>
                  </a:lnTo>
                  <a:lnTo>
                    <a:pt x="7962" y="1376108"/>
                  </a:lnTo>
                  <a:lnTo>
                    <a:pt x="10401" y="1353464"/>
                  </a:lnTo>
                  <a:lnTo>
                    <a:pt x="19862" y="1354480"/>
                  </a:lnTo>
                  <a:lnTo>
                    <a:pt x="17431" y="1377061"/>
                  </a:lnTo>
                  <a:lnTo>
                    <a:pt x="16014" y="1392326"/>
                  </a:lnTo>
                  <a:close/>
                </a:path>
                <a:path extrusionOk="0" h="3074670" w="2964179">
                  <a:moveTo>
                    <a:pt x="23393" y="1326273"/>
                  </a:moveTo>
                  <a:lnTo>
                    <a:pt x="13957" y="1324978"/>
                  </a:lnTo>
                  <a:lnTo>
                    <a:pt x="16230" y="1308354"/>
                  </a:lnTo>
                  <a:lnTo>
                    <a:pt x="19431" y="1287208"/>
                  </a:lnTo>
                  <a:lnTo>
                    <a:pt x="28841" y="1288630"/>
                  </a:lnTo>
                  <a:lnTo>
                    <a:pt x="25645" y="1309776"/>
                  </a:lnTo>
                  <a:lnTo>
                    <a:pt x="23393" y="1326273"/>
                  </a:lnTo>
                  <a:close/>
                </a:path>
                <a:path extrusionOk="0" h="3074670" w="2964179">
                  <a:moveTo>
                    <a:pt x="33553" y="1260576"/>
                  </a:moveTo>
                  <a:lnTo>
                    <a:pt x="24180" y="1258887"/>
                  </a:lnTo>
                  <a:lnTo>
                    <a:pt x="27292" y="1241628"/>
                  </a:lnTo>
                  <a:lnTo>
                    <a:pt x="31241" y="1221384"/>
                  </a:lnTo>
                  <a:lnTo>
                    <a:pt x="40589" y="1223213"/>
                  </a:lnTo>
                  <a:lnTo>
                    <a:pt x="36640" y="1243444"/>
                  </a:lnTo>
                  <a:lnTo>
                    <a:pt x="33553" y="1260576"/>
                  </a:lnTo>
                  <a:close/>
                </a:path>
                <a:path extrusionOk="0" h="3074670" w="2964179">
                  <a:moveTo>
                    <a:pt x="36640" y="1243444"/>
                  </a:moveTo>
                  <a:close/>
                </a:path>
                <a:path extrusionOk="0" h="3074670" w="2964179">
                  <a:moveTo>
                    <a:pt x="46469" y="1195387"/>
                  </a:moveTo>
                  <a:lnTo>
                    <a:pt x="37185" y="1193292"/>
                  </a:lnTo>
                  <a:lnTo>
                    <a:pt x="41084" y="1175905"/>
                  </a:lnTo>
                  <a:lnTo>
                    <a:pt x="45834" y="1156119"/>
                  </a:lnTo>
                  <a:lnTo>
                    <a:pt x="55092" y="1158341"/>
                  </a:lnTo>
                  <a:lnTo>
                    <a:pt x="50353" y="1178128"/>
                  </a:lnTo>
                  <a:lnTo>
                    <a:pt x="46469" y="1195387"/>
                  </a:lnTo>
                  <a:close/>
                </a:path>
                <a:path extrusionOk="0" h="3074670" w="2964179">
                  <a:moveTo>
                    <a:pt x="50355" y="1178128"/>
                  </a:moveTo>
                  <a:close/>
                </a:path>
                <a:path extrusionOk="0" h="3074670" w="2964179">
                  <a:moveTo>
                    <a:pt x="62153" y="1130795"/>
                  </a:moveTo>
                  <a:lnTo>
                    <a:pt x="52959" y="1128306"/>
                  </a:lnTo>
                  <a:lnTo>
                    <a:pt x="57556" y="1111262"/>
                  </a:lnTo>
                  <a:lnTo>
                    <a:pt x="63182" y="1091539"/>
                  </a:lnTo>
                  <a:lnTo>
                    <a:pt x="72339" y="1094143"/>
                  </a:lnTo>
                  <a:lnTo>
                    <a:pt x="66708" y="1113878"/>
                  </a:lnTo>
                  <a:lnTo>
                    <a:pt x="62153" y="1130795"/>
                  </a:lnTo>
                  <a:close/>
                </a:path>
                <a:path extrusionOk="0" h="3074670" w="2964179">
                  <a:moveTo>
                    <a:pt x="66713" y="1113878"/>
                  </a:moveTo>
                  <a:close/>
                </a:path>
                <a:path extrusionOk="0" h="3074670" w="2964179">
                  <a:moveTo>
                    <a:pt x="80568" y="1066927"/>
                  </a:moveTo>
                  <a:lnTo>
                    <a:pt x="71488" y="1064056"/>
                  </a:lnTo>
                  <a:lnTo>
                    <a:pt x="76619" y="1047788"/>
                  </a:lnTo>
                  <a:lnTo>
                    <a:pt x="83261" y="1027747"/>
                  </a:lnTo>
                  <a:lnTo>
                    <a:pt x="92303" y="1030744"/>
                  </a:lnTo>
                  <a:lnTo>
                    <a:pt x="85666" y="1050772"/>
                  </a:lnTo>
                  <a:lnTo>
                    <a:pt x="80568" y="1066927"/>
                  </a:lnTo>
                  <a:close/>
                </a:path>
                <a:path extrusionOk="0" h="3074670" w="2964179">
                  <a:moveTo>
                    <a:pt x="85666" y="1050772"/>
                  </a:moveTo>
                  <a:close/>
                </a:path>
                <a:path extrusionOk="0" h="3074670" w="2964179">
                  <a:moveTo>
                    <a:pt x="101688" y="1003909"/>
                  </a:moveTo>
                  <a:lnTo>
                    <a:pt x="92735" y="1000658"/>
                  </a:lnTo>
                  <a:lnTo>
                    <a:pt x="98234" y="985507"/>
                  </a:lnTo>
                  <a:lnTo>
                    <a:pt x="106070" y="964819"/>
                  </a:lnTo>
                  <a:lnTo>
                    <a:pt x="114935" y="968324"/>
                  </a:lnTo>
                  <a:lnTo>
                    <a:pt x="107139" y="988885"/>
                  </a:lnTo>
                  <a:lnTo>
                    <a:pt x="101688" y="1003909"/>
                  </a:lnTo>
                  <a:close/>
                </a:path>
                <a:path extrusionOk="0" h="3074670" w="2964179">
                  <a:moveTo>
                    <a:pt x="114862" y="968499"/>
                  </a:moveTo>
                  <a:close/>
                </a:path>
                <a:path extrusionOk="0" h="3074670" w="2964179">
                  <a:moveTo>
                    <a:pt x="114847" y="968540"/>
                  </a:moveTo>
                  <a:close/>
                </a:path>
                <a:path extrusionOk="0" h="3074670" w="2964179">
                  <a:moveTo>
                    <a:pt x="107139" y="988885"/>
                  </a:moveTo>
                  <a:close/>
                </a:path>
                <a:path extrusionOk="0" h="3074670" w="2964179">
                  <a:moveTo>
                    <a:pt x="125501" y="941844"/>
                  </a:moveTo>
                  <a:lnTo>
                    <a:pt x="116687" y="938225"/>
                  </a:lnTo>
                  <a:lnTo>
                    <a:pt x="122326" y="924521"/>
                  </a:lnTo>
                  <a:lnTo>
                    <a:pt x="130886" y="904494"/>
                  </a:lnTo>
                  <a:lnTo>
                    <a:pt x="131546" y="902995"/>
                  </a:lnTo>
                  <a:lnTo>
                    <a:pt x="140258" y="906868"/>
                  </a:lnTo>
                  <a:lnTo>
                    <a:pt x="139596" y="908354"/>
                  </a:lnTo>
                  <a:lnTo>
                    <a:pt x="131076" y="928268"/>
                  </a:lnTo>
                  <a:lnTo>
                    <a:pt x="125501" y="941844"/>
                  </a:lnTo>
                  <a:close/>
                </a:path>
                <a:path extrusionOk="0" h="3074670" w="2964179">
                  <a:moveTo>
                    <a:pt x="139598" y="908354"/>
                  </a:moveTo>
                  <a:close/>
                </a:path>
                <a:path extrusionOk="0" h="3074670" w="2964179">
                  <a:moveTo>
                    <a:pt x="131076" y="928268"/>
                  </a:moveTo>
                  <a:close/>
                </a:path>
                <a:path extrusionOk="0" h="3074670" w="2964179">
                  <a:moveTo>
                    <a:pt x="151942" y="880859"/>
                  </a:moveTo>
                  <a:lnTo>
                    <a:pt x="143294" y="876871"/>
                  </a:lnTo>
                  <a:lnTo>
                    <a:pt x="148818" y="864882"/>
                  </a:lnTo>
                  <a:lnTo>
                    <a:pt x="158153" y="845375"/>
                  </a:lnTo>
                  <a:lnTo>
                    <a:pt x="166750" y="849477"/>
                  </a:lnTo>
                  <a:lnTo>
                    <a:pt x="157412" y="868997"/>
                  </a:lnTo>
                  <a:lnTo>
                    <a:pt x="151942" y="880859"/>
                  </a:lnTo>
                  <a:close/>
                </a:path>
                <a:path extrusionOk="0" h="3074670" w="2964179">
                  <a:moveTo>
                    <a:pt x="157416" y="868997"/>
                  </a:move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" name="Google Shape;5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26639" y="1403286"/>
              <a:ext cx="820802" cy="4800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980478" y="911745"/>
            <a:ext cx="2768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WebRTC</a:t>
            </a:r>
            <a:endParaRPr sz="6000"/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1341" y="3229851"/>
            <a:ext cx="1031278" cy="103988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"/>
          <p:cNvSpPr txBox="1"/>
          <p:nvPr/>
        </p:nvSpPr>
        <p:spPr>
          <a:xfrm>
            <a:off x="833119" y="2787014"/>
            <a:ext cx="3176905" cy="159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GVHD: ThS. Huỳnh Tuấn Anh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Sinh viên thực hiện: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44145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19522030 - Huỳnh Trọng Phục  19522092 - Hoàng Dận Quang  19522216 - Phạm Nguyễn Minh Thắng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" name="Google Shape;54;p1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55" name="Google Shape;5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67195" y="2478430"/>
              <a:ext cx="119697" cy="119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47725" y="2478430"/>
              <a:ext cx="119697" cy="119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486652" y="2478430"/>
              <a:ext cx="119697" cy="119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406068" y="2027770"/>
              <a:ext cx="1030401" cy="10391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11341" y="868070"/>
              <a:ext cx="1031278" cy="1024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17586" y="2031733"/>
              <a:ext cx="1030420" cy="10352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394703" y="2209800"/>
              <a:ext cx="667511" cy="798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545" y="1317625"/>
            <a:ext cx="4446193" cy="28984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/>
          <p:nvPr>
            <p:ph type="title"/>
          </p:nvPr>
        </p:nvSpPr>
        <p:spPr>
          <a:xfrm>
            <a:off x="588009" y="404495"/>
            <a:ext cx="24028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Các giao thức</a:t>
            </a:r>
            <a:endParaRPr sz="2400"/>
          </a:p>
        </p:txBody>
      </p:sp>
      <p:sp>
        <p:nvSpPr>
          <p:cNvPr id="214" name="Google Shape;214;p10"/>
          <p:cNvSpPr txBox="1"/>
          <p:nvPr/>
        </p:nvSpPr>
        <p:spPr>
          <a:xfrm>
            <a:off x="588009" y="1179703"/>
            <a:ext cx="3583940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13652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SRTP (Secure Real Time Protocol):  Mã hóa và truyền các gói tin media  giữa các peer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SCTP (Stream Control Tranmission  Protocol): Truyền dữ liệu non-media  giữa các peer.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24574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DTLS (Datagram Transport Layer  Security): Cung cấp tính năng bảo  mật và toàn vẹn dữ liệu.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-5252014" y="-443664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545" y="1317625"/>
            <a:ext cx="4446193" cy="289841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 txBox="1"/>
          <p:nvPr>
            <p:ph type="title"/>
          </p:nvPr>
        </p:nvSpPr>
        <p:spPr>
          <a:xfrm>
            <a:off x="588009" y="404495"/>
            <a:ext cx="24028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Các giao thức</a:t>
            </a:r>
            <a:endParaRPr sz="2400"/>
          </a:p>
        </p:txBody>
      </p:sp>
      <p:sp>
        <p:nvSpPr>
          <p:cNvPr id="223" name="Google Shape;223;p11"/>
          <p:cNvSpPr txBox="1"/>
          <p:nvPr/>
        </p:nvSpPr>
        <p:spPr>
          <a:xfrm>
            <a:off x="588009" y="1179703"/>
            <a:ext cx="3694429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STUN (Simple Traversal of UDP  through NAT): Lấy port và IP public từ  NAT (Network Address Translation)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1397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TURN (Traversal Using Relays around  NAT): Tương tự STUN nhưng thông  qua server trung gian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3746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ICE (Interactive Connectivity  Establishment): Thiết lập kết nối giữa  các các peer trên internet.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8847" y="339852"/>
            <a:ext cx="422910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 txBox="1"/>
          <p:nvPr>
            <p:ph type="title"/>
          </p:nvPr>
        </p:nvSpPr>
        <p:spPr>
          <a:xfrm>
            <a:off x="588009" y="404495"/>
            <a:ext cx="35001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Quá trình Signaling</a:t>
            </a:r>
            <a:endParaRPr sz="2400"/>
          </a:p>
        </p:txBody>
      </p:sp>
      <p:sp>
        <p:nvSpPr>
          <p:cNvPr id="232" name="Google Shape;232;p12"/>
          <p:cNvSpPr txBox="1"/>
          <p:nvPr/>
        </p:nvSpPr>
        <p:spPr>
          <a:xfrm>
            <a:off x="588009" y="1179703"/>
            <a:ext cx="3547745" cy="221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333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Signaling: Quá trình thiết lập kết nối  giữa các peer trước khi truyền dữ  liệu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SDP (Session Description Protocol):  Mô tả thông số kết nối giúp các  peer hiểu nhau khi truyền dữ liệu.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1545" y="324484"/>
            <a:ext cx="4344593" cy="435383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3"/>
          <p:cNvSpPr txBox="1"/>
          <p:nvPr>
            <p:ph type="title"/>
          </p:nvPr>
        </p:nvSpPr>
        <p:spPr>
          <a:xfrm>
            <a:off x="588009" y="404495"/>
            <a:ext cx="35001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Quá trình Signaling</a:t>
            </a:r>
            <a:endParaRPr sz="2400"/>
          </a:p>
        </p:txBody>
      </p:sp>
      <p:sp>
        <p:nvSpPr>
          <p:cNvPr id="241" name="Google Shape;241;p13"/>
          <p:cNvSpPr txBox="1"/>
          <p:nvPr/>
        </p:nvSpPr>
        <p:spPr>
          <a:xfrm>
            <a:off x="588009" y="1179703"/>
            <a:ext cx="3438525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Roboto"/>
              <a:buAutoNum type="arabicPeriod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Peer A gửi một yêu cầu với SDP.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55600" marR="15113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Roboto"/>
              <a:buAutoNum type="arabicPeriod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Peer B chấp nhận yêu cầu và gửi  một SDP hồi đáp.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55600" marR="127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Roboto"/>
              <a:buAutoNum type="arabicPeriod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Cả 2 Peer tạo và trao đổi các ICE  candidate.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556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Roboto"/>
              <a:buAutoNum type="arabicPeriod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Cả 2 Peer tạo liên kết dựa trên ICE  candidate tốt nhất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355600" marR="44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Roboto"/>
              <a:buAutoNum type="arabicPeriod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Khi đã liên kết thành công, dữ liệu  có thể được truyền đi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3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7250" y="1317625"/>
            <a:ext cx="4520488" cy="3086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4"/>
          <p:cNvSpPr txBox="1"/>
          <p:nvPr>
            <p:ph type="title"/>
          </p:nvPr>
        </p:nvSpPr>
        <p:spPr>
          <a:xfrm>
            <a:off x="588009" y="404495"/>
            <a:ext cx="35001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Quá trình Signaling</a:t>
            </a:r>
            <a:endParaRPr sz="2400"/>
          </a:p>
        </p:txBody>
      </p:sp>
      <p:sp>
        <p:nvSpPr>
          <p:cNvPr id="250" name="Google Shape;250;p14"/>
          <p:cNvSpPr txBox="1"/>
          <p:nvPr/>
        </p:nvSpPr>
        <p:spPr>
          <a:xfrm>
            <a:off x="588009" y="1179703"/>
            <a:ext cx="3223895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4600">
            <a:spAutoFit/>
          </a:bodyPr>
          <a:lstStyle/>
          <a:p>
            <a:pPr indent="-285750" lvl="0" marL="298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v - version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o - origin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 - session name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i - information about the session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e - email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c - connection data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t - timing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a - attribute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m - media description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 txBox="1"/>
          <p:nvPr>
            <p:ph type="title"/>
          </p:nvPr>
        </p:nvSpPr>
        <p:spPr>
          <a:xfrm>
            <a:off x="588009" y="404495"/>
            <a:ext cx="35001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Quá trình Signaling</a:t>
            </a:r>
            <a:endParaRPr sz="2400"/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259" name="Google Shape;25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1132331"/>
              <a:ext cx="6246876" cy="3514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15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6"/>
          <p:cNvSpPr txBox="1"/>
          <p:nvPr>
            <p:ph type="title"/>
          </p:nvPr>
        </p:nvSpPr>
        <p:spPr>
          <a:xfrm>
            <a:off x="588009" y="404495"/>
            <a:ext cx="31343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Các mô hình xử lý</a:t>
            </a:r>
            <a:endParaRPr sz="2400"/>
          </a:p>
        </p:txBody>
      </p:sp>
      <p:pic>
        <p:nvPicPr>
          <p:cNvPr id="267" name="Google Shape;2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98" y="1336357"/>
            <a:ext cx="5744133" cy="256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6"/>
          <p:cNvSpPr txBox="1"/>
          <p:nvPr/>
        </p:nvSpPr>
        <p:spPr>
          <a:xfrm>
            <a:off x="3719195" y="4008754"/>
            <a:ext cx="1706245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Peer-to-Peer (P2P)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588009" y="404495"/>
            <a:ext cx="31343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Các mô hình xử lý</a:t>
            </a:r>
            <a:endParaRPr sz="2400"/>
          </a:p>
        </p:txBody>
      </p:sp>
      <p:pic>
        <p:nvPicPr>
          <p:cNvPr id="276" name="Google Shape;2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933" y="1336357"/>
            <a:ext cx="5744133" cy="256440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7"/>
          <p:cNvSpPr txBox="1"/>
          <p:nvPr/>
        </p:nvSpPr>
        <p:spPr>
          <a:xfrm>
            <a:off x="3919854" y="4008754"/>
            <a:ext cx="1304925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Peer-to-Server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 txBox="1"/>
          <p:nvPr>
            <p:ph type="title"/>
          </p:nvPr>
        </p:nvSpPr>
        <p:spPr>
          <a:xfrm>
            <a:off x="588009" y="404495"/>
            <a:ext cx="31343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Các mô hình xử lý</a:t>
            </a:r>
            <a:endParaRPr sz="2400"/>
          </a:p>
        </p:txBody>
      </p:sp>
      <p:pic>
        <p:nvPicPr>
          <p:cNvPr id="285" name="Google Shape;2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50" y="1043939"/>
            <a:ext cx="5744133" cy="31765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8"/>
          <p:cNvSpPr txBox="1"/>
          <p:nvPr/>
        </p:nvSpPr>
        <p:spPr>
          <a:xfrm>
            <a:off x="3121025" y="4320540"/>
            <a:ext cx="2902585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MCUs (Multipoint Control Units)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250" y="1043939"/>
            <a:ext cx="5742927" cy="317690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>
            <p:ph type="title"/>
          </p:nvPr>
        </p:nvSpPr>
        <p:spPr>
          <a:xfrm>
            <a:off x="588009" y="404495"/>
            <a:ext cx="31343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Các mô hình xử lý</a:t>
            </a:r>
            <a:endParaRPr sz="2400"/>
          </a:p>
        </p:txBody>
      </p:sp>
      <p:sp>
        <p:nvSpPr>
          <p:cNvPr id="295" name="Google Shape;295;p19"/>
          <p:cNvSpPr txBox="1"/>
          <p:nvPr/>
        </p:nvSpPr>
        <p:spPr>
          <a:xfrm>
            <a:off x="3029585" y="4320540"/>
            <a:ext cx="3085465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SFUs (Selective Forwarding Units)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598557" y="597280"/>
            <a:ext cx="194563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MỤC LỤC</a:t>
            </a:r>
            <a:endParaRPr sz="3600"/>
          </a:p>
        </p:txBody>
      </p:sp>
      <p:sp>
        <p:nvSpPr>
          <p:cNvPr id="68" name="Google Shape;68;p2"/>
          <p:cNvSpPr txBox="1"/>
          <p:nvPr/>
        </p:nvSpPr>
        <p:spPr>
          <a:xfrm>
            <a:off x="1316355" y="1838960"/>
            <a:ext cx="155003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Giới thiệu  WebRTC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5706745" y="1838960"/>
            <a:ext cx="139763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Cách thức  hoạt động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9306" y="1685556"/>
            <a:ext cx="1070914" cy="107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1316355" y="3613784"/>
            <a:ext cx="139763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Đặc điểm,  ứng dụng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5706745" y="3613784"/>
            <a:ext cx="109283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Demo  Website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70750" y="1886737"/>
            <a:ext cx="2997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5161013" y="1886737"/>
            <a:ext cx="2997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770762" y="3656380"/>
            <a:ext cx="2997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5161026" y="3666756"/>
            <a:ext cx="29972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7" name="Google Shape;77;p2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sp>
          <p:nvSpPr>
            <p:cNvPr id="78" name="Google Shape;78;p2"/>
            <p:cNvSpPr/>
            <p:nvPr/>
          </p:nvSpPr>
          <p:spPr>
            <a:xfrm>
              <a:off x="3117723" y="1685556"/>
              <a:ext cx="1071245" cy="1071245"/>
            </a:xfrm>
            <a:custGeom>
              <a:rect b="b" l="l" r="r" t="t"/>
              <a:pathLst>
                <a:path extrusionOk="0" h="1071245" w="1071245">
                  <a:moveTo>
                    <a:pt x="1070927" y="534670"/>
                  </a:moveTo>
                  <a:lnTo>
                    <a:pt x="1069365" y="494030"/>
                  </a:lnTo>
                  <a:lnTo>
                    <a:pt x="1064768" y="453390"/>
                  </a:lnTo>
                  <a:lnTo>
                    <a:pt x="1061351" y="433959"/>
                  </a:lnTo>
                  <a:lnTo>
                    <a:pt x="1061351" y="530707"/>
                  </a:lnTo>
                  <a:lnTo>
                    <a:pt x="1061326" y="540232"/>
                  </a:lnTo>
                  <a:lnTo>
                    <a:pt x="1061224" y="548640"/>
                  </a:lnTo>
                  <a:lnTo>
                    <a:pt x="1060716" y="561340"/>
                  </a:lnTo>
                  <a:lnTo>
                    <a:pt x="1059865" y="575322"/>
                  </a:lnTo>
                  <a:lnTo>
                    <a:pt x="1058684" y="589280"/>
                  </a:lnTo>
                  <a:lnTo>
                    <a:pt x="1058697" y="588022"/>
                  </a:lnTo>
                  <a:lnTo>
                    <a:pt x="1057173" y="601980"/>
                  </a:lnTo>
                  <a:lnTo>
                    <a:pt x="1055331" y="614680"/>
                  </a:lnTo>
                  <a:lnTo>
                    <a:pt x="1053172" y="627380"/>
                  </a:lnTo>
                  <a:lnTo>
                    <a:pt x="1050709" y="641350"/>
                  </a:lnTo>
                  <a:lnTo>
                    <a:pt x="1047927" y="654050"/>
                  </a:lnTo>
                  <a:lnTo>
                    <a:pt x="1044829" y="666750"/>
                  </a:lnTo>
                  <a:lnTo>
                    <a:pt x="1041438" y="679450"/>
                  </a:lnTo>
                  <a:lnTo>
                    <a:pt x="1041463" y="678180"/>
                  </a:lnTo>
                  <a:lnTo>
                    <a:pt x="1037742" y="690880"/>
                  </a:lnTo>
                  <a:lnTo>
                    <a:pt x="1033754" y="703580"/>
                  </a:lnTo>
                  <a:lnTo>
                    <a:pt x="1029474" y="716280"/>
                  </a:lnTo>
                  <a:lnTo>
                    <a:pt x="1029512" y="715022"/>
                  </a:lnTo>
                  <a:lnTo>
                    <a:pt x="1024902" y="727722"/>
                  </a:lnTo>
                  <a:lnTo>
                    <a:pt x="1020051" y="739140"/>
                  </a:lnTo>
                  <a:lnTo>
                    <a:pt x="1014920" y="751840"/>
                  </a:lnTo>
                  <a:lnTo>
                    <a:pt x="1009523" y="763270"/>
                  </a:lnTo>
                  <a:lnTo>
                    <a:pt x="1003846" y="774700"/>
                  </a:lnTo>
                  <a:lnTo>
                    <a:pt x="997902" y="786130"/>
                  </a:lnTo>
                  <a:lnTo>
                    <a:pt x="997953" y="784872"/>
                  </a:lnTo>
                  <a:lnTo>
                    <a:pt x="991692" y="796290"/>
                  </a:lnTo>
                  <a:lnTo>
                    <a:pt x="985240" y="807720"/>
                  </a:lnTo>
                  <a:lnTo>
                    <a:pt x="978522" y="817880"/>
                  </a:lnTo>
                  <a:lnTo>
                    <a:pt x="971550" y="829322"/>
                  </a:lnTo>
                  <a:lnTo>
                    <a:pt x="964336" y="839470"/>
                  </a:lnTo>
                  <a:lnTo>
                    <a:pt x="956881" y="849630"/>
                  </a:lnTo>
                  <a:lnTo>
                    <a:pt x="949198" y="859790"/>
                  </a:lnTo>
                  <a:lnTo>
                    <a:pt x="941273" y="869950"/>
                  </a:lnTo>
                  <a:lnTo>
                    <a:pt x="933119" y="878840"/>
                  </a:lnTo>
                  <a:lnTo>
                    <a:pt x="924737" y="889000"/>
                  </a:lnTo>
                  <a:lnTo>
                    <a:pt x="916139" y="897890"/>
                  </a:lnTo>
                  <a:lnTo>
                    <a:pt x="907313" y="906780"/>
                  </a:lnTo>
                  <a:lnTo>
                    <a:pt x="898283" y="915670"/>
                  </a:lnTo>
                  <a:lnTo>
                    <a:pt x="889050" y="924572"/>
                  </a:lnTo>
                  <a:lnTo>
                    <a:pt x="879614" y="932180"/>
                  </a:lnTo>
                  <a:lnTo>
                    <a:pt x="869962" y="941070"/>
                  </a:lnTo>
                  <a:lnTo>
                    <a:pt x="860120" y="948690"/>
                  </a:lnTo>
                  <a:lnTo>
                    <a:pt x="850099" y="956322"/>
                  </a:lnTo>
                  <a:lnTo>
                    <a:pt x="839876" y="963930"/>
                  </a:lnTo>
                  <a:lnTo>
                    <a:pt x="829475" y="971550"/>
                  </a:lnTo>
                  <a:lnTo>
                    <a:pt x="818883" y="977900"/>
                  </a:lnTo>
                  <a:lnTo>
                    <a:pt x="808126" y="984250"/>
                  </a:lnTo>
                  <a:lnTo>
                    <a:pt x="797204" y="990600"/>
                  </a:lnTo>
                  <a:lnTo>
                    <a:pt x="786104" y="996950"/>
                  </a:lnTo>
                  <a:lnTo>
                    <a:pt x="774839" y="1003300"/>
                  </a:lnTo>
                  <a:lnTo>
                    <a:pt x="763422" y="1008380"/>
                  </a:lnTo>
                  <a:lnTo>
                    <a:pt x="751852" y="1014730"/>
                  </a:lnTo>
                  <a:lnTo>
                    <a:pt x="740130" y="1019822"/>
                  </a:lnTo>
                  <a:lnTo>
                    <a:pt x="728256" y="1024890"/>
                  </a:lnTo>
                  <a:lnTo>
                    <a:pt x="716241" y="1028700"/>
                  </a:lnTo>
                  <a:lnTo>
                    <a:pt x="704100" y="1033780"/>
                  </a:lnTo>
                  <a:lnTo>
                    <a:pt x="704202" y="1032522"/>
                  </a:lnTo>
                  <a:lnTo>
                    <a:pt x="691807" y="1037590"/>
                  </a:lnTo>
                  <a:lnTo>
                    <a:pt x="679399" y="1041400"/>
                  </a:lnTo>
                  <a:lnTo>
                    <a:pt x="666851" y="1043940"/>
                  </a:lnTo>
                  <a:lnTo>
                    <a:pt x="654189" y="1047750"/>
                  </a:lnTo>
                  <a:lnTo>
                    <a:pt x="641413" y="1050290"/>
                  </a:lnTo>
                  <a:lnTo>
                    <a:pt x="628510" y="1052830"/>
                  </a:lnTo>
                  <a:lnTo>
                    <a:pt x="615632" y="1054100"/>
                  </a:lnTo>
                  <a:lnTo>
                    <a:pt x="602399" y="1056640"/>
                  </a:lnTo>
                  <a:lnTo>
                    <a:pt x="589305" y="1057922"/>
                  </a:lnTo>
                  <a:lnTo>
                    <a:pt x="575995" y="1059180"/>
                  </a:lnTo>
                  <a:lnTo>
                    <a:pt x="562470" y="1060450"/>
                  </a:lnTo>
                  <a:lnTo>
                    <a:pt x="540232" y="1060450"/>
                  </a:lnTo>
                  <a:lnTo>
                    <a:pt x="540232" y="954189"/>
                  </a:lnTo>
                  <a:lnTo>
                    <a:pt x="578942" y="951953"/>
                  </a:lnTo>
                  <a:lnTo>
                    <a:pt x="626198" y="943698"/>
                  </a:lnTo>
                  <a:lnTo>
                    <a:pt x="671474" y="930325"/>
                  </a:lnTo>
                  <a:lnTo>
                    <a:pt x="714476" y="912152"/>
                  </a:lnTo>
                  <a:lnTo>
                    <a:pt x="754875" y="889482"/>
                  </a:lnTo>
                  <a:lnTo>
                    <a:pt x="792353" y="862634"/>
                  </a:lnTo>
                  <a:lnTo>
                    <a:pt x="826604" y="831938"/>
                  </a:lnTo>
                  <a:lnTo>
                    <a:pt x="857300" y="797687"/>
                  </a:lnTo>
                  <a:lnTo>
                    <a:pt x="884148" y="760209"/>
                  </a:lnTo>
                  <a:lnTo>
                    <a:pt x="906818" y="719810"/>
                  </a:lnTo>
                  <a:lnTo>
                    <a:pt x="924991" y="676808"/>
                  </a:lnTo>
                  <a:lnTo>
                    <a:pt x="938364" y="631532"/>
                  </a:lnTo>
                  <a:lnTo>
                    <a:pt x="946619" y="584276"/>
                  </a:lnTo>
                  <a:lnTo>
                    <a:pt x="949159" y="540232"/>
                  </a:lnTo>
                  <a:lnTo>
                    <a:pt x="1061326" y="540232"/>
                  </a:lnTo>
                  <a:lnTo>
                    <a:pt x="1061326" y="530707"/>
                  </a:lnTo>
                  <a:lnTo>
                    <a:pt x="949172" y="530707"/>
                  </a:lnTo>
                  <a:lnTo>
                    <a:pt x="946619" y="486448"/>
                  </a:lnTo>
                  <a:lnTo>
                    <a:pt x="938364" y="439191"/>
                  </a:lnTo>
                  <a:lnTo>
                    <a:pt x="924991" y="393915"/>
                  </a:lnTo>
                  <a:lnTo>
                    <a:pt x="906818" y="350913"/>
                  </a:lnTo>
                  <a:lnTo>
                    <a:pt x="884148" y="310515"/>
                  </a:lnTo>
                  <a:lnTo>
                    <a:pt x="857300" y="273037"/>
                  </a:lnTo>
                  <a:lnTo>
                    <a:pt x="826604" y="238785"/>
                  </a:lnTo>
                  <a:lnTo>
                    <a:pt x="792353" y="208089"/>
                  </a:lnTo>
                  <a:lnTo>
                    <a:pt x="754875" y="181241"/>
                  </a:lnTo>
                  <a:lnTo>
                    <a:pt x="714476" y="158572"/>
                  </a:lnTo>
                  <a:lnTo>
                    <a:pt x="671474" y="140398"/>
                  </a:lnTo>
                  <a:lnTo>
                    <a:pt x="626198" y="127025"/>
                  </a:lnTo>
                  <a:lnTo>
                    <a:pt x="578942" y="118770"/>
                  </a:lnTo>
                  <a:lnTo>
                    <a:pt x="540232" y="116535"/>
                  </a:lnTo>
                  <a:lnTo>
                    <a:pt x="540232" y="8890"/>
                  </a:lnTo>
                  <a:lnTo>
                    <a:pt x="548982" y="8890"/>
                  </a:lnTo>
                  <a:lnTo>
                    <a:pt x="562597" y="10160"/>
                  </a:lnTo>
                  <a:lnTo>
                    <a:pt x="575881" y="10160"/>
                  </a:lnTo>
                  <a:lnTo>
                    <a:pt x="589191" y="11430"/>
                  </a:lnTo>
                  <a:lnTo>
                    <a:pt x="602399" y="12700"/>
                  </a:lnTo>
                  <a:lnTo>
                    <a:pt x="615632" y="15240"/>
                  </a:lnTo>
                  <a:lnTo>
                    <a:pt x="615505" y="15240"/>
                  </a:lnTo>
                  <a:lnTo>
                    <a:pt x="628510" y="16510"/>
                  </a:lnTo>
                  <a:lnTo>
                    <a:pt x="641527" y="19050"/>
                  </a:lnTo>
                  <a:lnTo>
                    <a:pt x="654304" y="22860"/>
                  </a:lnTo>
                  <a:lnTo>
                    <a:pt x="666965" y="25400"/>
                  </a:lnTo>
                  <a:lnTo>
                    <a:pt x="679513" y="29210"/>
                  </a:lnTo>
                  <a:lnTo>
                    <a:pt x="691921" y="33020"/>
                  </a:lnTo>
                  <a:lnTo>
                    <a:pt x="704202" y="36830"/>
                  </a:lnTo>
                  <a:lnTo>
                    <a:pt x="716356" y="40640"/>
                  </a:lnTo>
                  <a:lnTo>
                    <a:pt x="728370" y="45720"/>
                  </a:lnTo>
                  <a:lnTo>
                    <a:pt x="740232" y="50800"/>
                  </a:lnTo>
                  <a:lnTo>
                    <a:pt x="751954" y="55880"/>
                  </a:lnTo>
                  <a:lnTo>
                    <a:pt x="763536" y="60960"/>
                  </a:lnTo>
                  <a:lnTo>
                    <a:pt x="774954" y="66040"/>
                  </a:lnTo>
                  <a:lnTo>
                    <a:pt x="786206" y="72390"/>
                  </a:lnTo>
                  <a:lnTo>
                    <a:pt x="797306" y="78740"/>
                  </a:lnTo>
                  <a:lnTo>
                    <a:pt x="808228" y="85090"/>
                  </a:lnTo>
                  <a:lnTo>
                    <a:pt x="818984" y="91440"/>
                  </a:lnTo>
                  <a:lnTo>
                    <a:pt x="829564" y="99060"/>
                  </a:lnTo>
                  <a:lnTo>
                    <a:pt x="839965" y="105410"/>
                  </a:lnTo>
                  <a:lnTo>
                    <a:pt x="850188" y="113030"/>
                  </a:lnTo>
                  <a:lnTo>
                    <a:pt x="860209" y="120650"/>
                  </a:lnTo>
                  <a:lnTo>
                    <a:pt x="870051" y="129540"/>
                  </a:lnTo>
                  <a:lnTo>
                    <a:pt x="879690" y="137172"/>
                  </a:lnTo>
                  <a:lnTo>
                    <a:pt x="889139" y="146050"/>
                  </a:lnTo>
                  <a:lnTo>
                    <a:pt x="898372" y="153670"/>
                  </a:lnTo>
                  <a:lnTo>
                    <a:pt x="907402" y="162572"/>
                  </a:lnTo>
                  <a:lnTo>
                    <a:pt x="916216" y="171450"/>
                  </a:lnTo>
                  <a:lnTo>
                    <a:pt x="924814" y="181622"/>
                  </a:lnTo>
                  <a:lnTo>
                    <a:pt x="933196" y="190500"/>
                  </a:lnTo>
                  <a:lnTo>
                    <a:pt x="941336" y="200672"/>
                  </a:lnTo>
                  <a:lnTo>
                    <a:pt x="949261" y="209550"/>
                  </a:lnTo>
                  <a:lnTo>
                    <a:pt x="956957" y="219722"/>
                  </a:lnTo>
                  <a:lnTo>
                    <a:pt x="964412" y="229870"/>
                  </a:lnTo>
                  <a:lnTo>
                    <a:pt x="971613" y="241300"/>
                  </a:lnTo>
                  <a:lnTo>
                    <a:pt x="978585" y="251472"/>
                  </a:lnTo>
                  <a:lnTo>
                    <a:pt x="985291" y="261620"/>
                  </a:lnTo>
                  <a:lnTo>
                    <a:pt x="991755" y="273050"/>
                  </a:lnTo>
                  <a:lnTo>
                    <a:pt x="997953" y="284480"/>
                  </a:lnTo>
                  <a:lnTo>
                    <a:pt x="1003896" y="295922"/>
                  </a:lnTo>
                  <a:lnTo>
                    <a:pt x="1009573" y="307340"/>
                  </a:lnTo>
                  <a:lnTo>
                    <a:pt x="1014971" y="318770"/>
                  </a:lnTo>
                  <a:lnTo>
                    <a:pt x="1020102" y="330200"/>
                  </a:lnTo>
                  <a:lnTo>
                    <a:pt x="1024940" y="341630"/>
                  </a:lnTo>
                  <a:lnTo>
                    <a:pt x="1029512" y="354330"/>
                  </a:lnTo>
                  <a:lnTo>
                    <a:pt x="1033792" y="365772"/>
                  </a:lnTo>
                  <a:lnTo>
                    <a:pt x="1037780" y="378472"/>
                  </a:lnTo>
                  <a:lnTo>
                    <a:pt x="1041463" y="391172"/>
                  </a:lnTo>
                  <a:lnTo>
                    <a:pt x="1044867" y="403872"/>
                  </a:lnTo>
                  <a:lnTo>
                    <a:pt x="1047953" y="416572"/>
                  </a:lnTo>
                  <a:lnTo>
                    <a:pt x="1050734" y="429272"/>
                  </a:lnTo>
                  <a:lnTo>
                    <a:pt x="1053198" y="441972"/>
                  </a:lnTo>
                  <a:lnTo>
                    <a:pt x="1055357" y="454672"/>
                  </a:lnTo>
                  <a:lnTo>
                    <a:pt x="1059865" y="494030"/>
                  </a:lnTo>
                  <a:lnTo>
                    <a:pt x="1061351" y="530707"/>
                  </a:lnTo>
                  <a:lnTo>
                    <a:pt x="1061351" y="433959"/>
                  </a:lnTo>
                  <a:lnTo>
                    <a:pt x="1050632" y="388620"/>
                  </a:lnTo>
                  <a:lnTo>
                    <a:pt x="1038453" y="350520"/>
                  </a:lnTo>
                  <a:lnTo>
                    <a:pt x="1033805" y="339090"/>
                  </a:lnTo>
                  <a:lnTo>
                    <a:pt x="1028865" y="326390"/>
                  </a:lnTo>
                  <a:lnTo>
                    <a:pt x="1023607" y="314972"/>
                  </a:lnTo>
                  <a:lnTo>
                    <a:pt x="1018146" y="302272"/>
                  </a:lnTo>
                  <a:lnTo>
                    <a:pt x="1012367" y="290830"/>
                  </a:lnTo>
                  <a:lnTo>
                    <a:pt x="1006322" y="279400"/>
                  </a:lnTo>
                  <a:lnTo>
                    <a:pt x="1000010" y="267970"/>
                  </a:lnTo>
                  <a:lnTo>
                    <a:pt x="993432" y="257822"/>
                  </a:lnTo>
                  <a:lnTo>
                    <a:pt x="986599" y="246380"/>
                  </a:lnTo>
                  <a:lnTo>
                    <a:pt x="964577" y="214630"/>
                  </a:lnTo>
                  <a:lnTo>
                    <a:pt x="940384" y="184150"/>
                  </a:lnTo>
                  <a:lnTo>
                    <a:pt x="931862" y="175272"/>
                  </a:lnTo>
                  <a:lnTo>
                    <a:pt x="923112" y="165100"/>
                  </a:lnTo>
                  <a:lnTo>
                    <a:pt x="895540" y="138430"/>
                  </a:lnTo>
                  <a:lnTo>
                    <a:pt x="876109" y="121920"/>
                  </a:lnTo>
                  <a:lnTo>
                    <a:pt x="866101" y="113030"/>
                  </a:lnTo>
                  <a:lnTo>
                    <a:pt x="855891" y="105410"/>
                  </a:lnTo>
                  <a:lnTo>
                    <a:pt x="845489" y="97790"/>
                  </a:lnTo>
                  <a:lnTo>
                    <a:pt x="834898" y="91440"/>
                  </a:lnTo>
                  <a:lnTo>
                    <a:pt x="824128" y="83820"/>
                  </a:lnTo>
                  <a:lnTo>
                    <a:pt x="813181" y="77470"/>
                  </a:lnTo>
                  <a:lnTo>
                    <a:pt x="802043" y="69850"/>
                  </a:lnTo>
                  <a:lnTo>
                    <a:pt x="790752" y="63500"/>
                  </a:lnTo>
                  <a:lnTo>
                    <a:pt x="779284" y="58420"/>
                  </a:lnTo>
                  <a:lnTo>
                    <a:pt x="767664" y="52070"/>
                  </a:lnTo>
                  <a:lnTo>
                    <a:pt x="755878" y="46990"/>
                  </a:lnTo>
                  <a:lnTo>
                    <a:pt x="719632" y="31750"/>
                  </a:lnTo>
                  <a:lnTo>
                    <a:pt x="707263" y="27940"/>
                  </a:lnTo>
                  <a:lnTo>
                    <a:pt x="694753" y="22860"/>
                  </a:lnTo>
                  <a:lnTo>
                    <a:pt x="682104" y="20320"/>
                  </a:lnTo>
                  <a:lnTo>
                    <a:pt x="656450" y="12700"/>
                  </a:lnTo>
                  <a:lnTo>
                    <a:pt x="636828" y="8890"/>
                  </a:lnTo>
                  <a:lnTo>
                    <a:pt x="617067" y="5080"/>
                  </a:lnTo>
                  <a:lnTo>
                    <a:pt x="563079" y="0"/>
                  </a:lnTo>
                  <a:lnTo>
                    <a:pt x="530707" y="0"/>
                  </a:lnTo>
                  <a:lnTo>
                    <a:pt x="530707" y="8890"/>
                  </a:lnTo>
                  <a:lnTo>
                    <a:pt x="530707" y="115989"/>
                  </a:lnTo>
                  <a:lnTo>
                    <a:pt x="530707" y="954735"/>
                  </a:lnTo>
                  <a:lnTo>
                    <a:pt x="530707" y="1060450"/>
                  </a:lnTo>
                  <a:lnTo>
                    <a:pt x="508457" y="1060450"/>
                  </a:lnTo>
                  <a:lnTo>
                    <a:pt x="494931" y="1059180"/>
                  </a:lnTo>
                  <a:lnTo>
                    <a:pt x="481622" y="1057922"/>
                  </a:lnTo>
                  <a:lnTo>
                    <a:pt x="468414" y="1056640"/>
                  </a:lnTo>
                  <a:lnTo>
                    <a:pt x="455307" y="1054100"/>
                  </a:lnTo>
                  <a:lnTo>
                    <a:pt x="442302" y="1052830"/>
                  </a:lnTo>
                  <a:lnTo>
                    <a:pt x="429412" y="1050290"/>
                  </a:lnTo>
                  <a:lnTo>
                    <a:pt x="416623" y="1047750"/>
                  </a:lnTo>
                  <a:lnTo>
                    <a:pt x="403961" y="1043940"/>
                  </a:lnTo>
                  <a:lnTo>
                    <a:pt x="391426" y="1041400"/>
                  </a:lnTo>
                  <a:lnTo>
                    <a:pt x="379006" y="1037590"/>
                  </a:lnTo>
                  <a:lnTo>
                    <a:pt x="369824" y="1033780"/>
                  </a:lnTo>
                  <a:lnTo>
                    <a:pt x="366725" y="1032522"/>
                  </a:lnTo>
                  <a:lnTo>
                    <a:pt x="366839" y="1033780"/>
                  </a:lnTo>
                  <a:lnTo>
                    <a:pt x="354571" y="1028700"/>
                  </a:lnTo>
                  <a:lnTo>
                    <a:pt x="342569" y="1024890"/>
                  </a:lnTo>
                  <a:lnTo>
                    <a:pt x="330695" y="1019822"/>
                  </a:lnTo>
                  <a:lnTo>
                    <a:pt x="318973" y="1014730"/>
                  </a:lnTo>
                  <a:lnTo>
                    <a:pt x="307403" y="1008380"/>
                  </a:lnTo>
                  <a:lnTo>
                    <a:pt x="295986" y="1003300"/>
                  </a:lnTo>
                  <a:lnTo>
                    <a:pt x="284721" y="996950"/>
                  </a:lnTo>
                  <a:lnTo>
                    <a:pt x="273634" y="990600"/>
                  </a:lnTo>
                  <a:lnTo>
                    <a:pt x="262699" y="984250"/>
                  </a:lnTo>
                  <a:lnTo>
                    <a:pt x="251942" y="977900"/>
                  </a:lnTo>
                  <a:lnTo>
                    <a:pt x="241363" y="971550"/>
                  </a:lnTo>
                  <a:lnTo>
                    <a:pt x="230962" y="963930"/>
                  </a:lnTo>
                  <a:lnTo>
                    <a:pt x="220751" y="956322"/>
                  </a:lnTo>
                  <a:lnTo>
                    <a:pt x="210718" y="948690"/>
                  </a:lnTo>
                  <a:lnTo>
                    <a:pt x="200875" y="941070"/>
                  </a:lnTo>
                  <a:lnTo>
                    <a:pt x="191236" y="932180"/>
                  </a:lnTo>
                  <a:lnTo>
                    <a:pt x="181800" y="924572"/>
                  </a:lnTo>
                  <a:lnTo>
                    <a:pt x="172554" y="915670"/>
                  </a:lnTo>
                  <a:lnTo>
                    <a:pt x="163525" y="906780"/>
                  </a:lnTo>
                  <a:lnTo>
                    <a:pt x="154711" y="897890"/>
                  </a:lnTo>
                  <a:lnTo>
                    <a:pt x="146113" y="889000"/>
                  </a:lnTo>
                  <a:lnTo>
                    <a:pt x="137744" y="878840"/>
                  </a:lnTo>
                  <a:lnTo>
                    <a:pt x="129590" y="869950"/>
                  </a:lnTo>
                  <a:lnTo>
                    <a:pt x="121666" y="859790"/>
                  </a:lnTo>
                  <a:lnTo>
                    <a:pt x="113982" y="849630"/>
                  </a:lnTo>
                  <a:lnTo>
                    <a:pt x="106527" y="839470"/>
                  </a:lnTo>
                  <a:lnTo>
                    <a:pt x="99314" y="829322"/>
                  </a:lnTo>
                  <a:lnTo>
                    <a:pt x="92354" y="817880"/>
                  </a:lnTo>
                  <a:lnTo>
                    <a:pt x="85636" y="807720"/>
                  </a:lnTo>
                  <a:lnTo>
                    <a:pt x="79171" y="796290"/>
                  </a:lnTo>
                  <a:lnTo>
                    <a:pt x="73660" y="786130"/>
                  </a:lnTo>
                  <a:lnTo>
                    <a:pt x="72974" y="784872"/>
                  </a:lnTo>
                  <a:lnTo>
                    <a:pt x="73025" y="786130"/>
                  </a:lnTo>
                  <a:lnTo>
                    <a:pt x="67030" y="774700"/>
                  </a:lnTo>
                  <a:lnTo>
                    <a:pt x="61366" y="763270"/>
                  </a:lnTo>
                  <a:lnTo>
                    <a:pt x="55956" y="751840"/>
                  </a:lnTo>
                  <a:lnTo>
                    <a:pt x="50838" y="739140"/>
                  </a:lnTo>
                  <a:lnTo>
                    <a:pt x="45986" y="727722"/>
                  </a:lnTo>
                  <a:lnTo>
                    <a:pt x="41871" y="716280"/>
                  </a:lnTo>
                  <a:lnTo>
                    <a:pt x="41414" y="715022"/>
                  </a:lnTo>
                  <a:lnTo>
                    <a:pt x="41465" y="716280"/>
                  </a:lnTo>
                  <a:lnTo>
                    <a:pt x="37147" y="703580"/>
                  </a:lnTo>
                  <a:lnTo>
                    <a:pt x="33159" y="690880"/>
                  </a:lnTo>
                  <a:lnTo>
                    <a:pt x="29832" y="679450"/>
                  </a:lnTo>
                  <a:lnTo>
                    <a:pt x="29464" y="678180"/>
                  </a:lnTo>
                  <a:lnTo>
                    <a:pt x="29489" y="679450"/>
                  </a:lnTo>
                  <a:lnTo>
                    <a:pt x="26073" y="666750"/>
                  </a:lnTo>
                  <a:lnTo>
                    <a:pt x="22987" y="654050"/>
                  </a:lnTo>
                  <a:lnTo>
                    <a:pt x="20205" y="641350"/>
                  </a:lnTo>
                  <a:lnTo>
                    <a:pt x="17729" y="627380"/>
                  </a:lnTo>
                  <a:lnTo>
                    <a:pt x="15582" y="614680"/>
                  </a:lnTo>
                  <a:lnTo>
                    <a:pt x="13741" y="601980"/>
                  </a:lnTo>
                  <a:lnTo>
                    <a:pt x="12369" y="589280"/>
                  </a:lnTo>
                  <a:lnTo>
                    <a:pt x="12242" y="588022"/>
                  </a:lnTo>
                  <a:lnTo>
                    <a:pt x="12255" y="589280"/>
                  </a:lnTo>
                  <a:lnTo>
                    <a:pt x="11061" y="575322"/>
                  </a:lnTo>
                  <a:lnTo>
                    <a:pt x="10210" y="561340"/>
                  </a:lnTo>
                  <a:lnTo>
                    <a:pt x="9702" y="548640"/>
                  </a:lnTo>
                  <a:lnTo>
                    <a:pt x="9588" y="540232"/>
                  </a:lnTo>
                  <a:lnTo>
                    <a:pt x="110413" y="540232"/>
                  </a:lnTo>
                  <a:lnTo>
                    <a:pt x="113030" y="583920"/>
                  </a:lnTo>
                  <a:lnTo>
                    <a:pt x="121373" y="631253"/>
                  </a:lnTo>
                  <a:lnTo>
                    <a:pt x="134810" y="676592"/>
                  </a:lnTo>
                  <a:lnTo>
                    <a:pt x="153060" y="719645"/>
                  </a:lnTo>
                  <a:lnTo>
                    <a:pt x="175780" y="760082"/>
                  </a:lnTo>
                  <a:lnTo>
                    <a:pt x="202653" y="797598"/>
                  </a:lnTo>
                  <a:lnTo>
                    <a:pt x="233387" y="831875"/>
                  </a:lnTo>
                  <a:lnTo>
                    <a:pt x="267665" y="862596"/>
                  </a:lnTo>
                  <a:lnTo>
                    <a:pt x="305155" y="889457"/>
                  </a:lnTo>
                  <a:lnTo>
                    <a:pt x="345567" y="912139"/>
                  </a:lnTo>
                  <a:lnTo>
                    <a:pt x="388569" y="930325"/>
                  </a:lnTo>
                  <a:lnTo>
                    <a:pt x="433857" y="943698"/>
                  </a:lnTo>
                  <a:lnTo>
                    <a:pt x="481114" y="951953"/>
                  </a:lnTo>
                  <a:lnTo>
                    <a:pt x="530034" y="954773"/>
                  </a:lnTo>
                  <a:lnTo>
                    <a:pt x="530707" y="954735"/>
                  </a:lnTo>
                  <a:lnTo>
                    <a:pt x="530707" y="115989"/>
                  </a:lnTo>
                  <a:lnTo>
                    <a:pt x="530034" y="115938"/>
                  </a:lnTo>
                  <a:lnTo>
                    <a:pt x="481114" y="118770"/>
                  </a:lnTo>
                  <a:lnTo>
                    <a:pt x="433857" y="127025"/>
                  </a:lnTo>
                  <a:lnTo>
                    <a:pt x="388569" y="140385"/>
                  </a:lnTo>
                  <a:lnTo>
                    <a:pt x="345567" y="158559"/>
                  </a:lnTo>
                  <a:lnTo>
                    <a:pt x="305155" y="181229"/>
                  </a:lnTo>
                  <a:lnTo>
                    <a:pt x="267665" y="208051"/>
                  </a:lnTo>
                  <a:lnTo>
                    <a:pt x="233387" y="238734"/>
                  </a:lnTo>
                  <a:lnTo>
                    <a:pt x="202653" y="272961"/>
                  </a:lnTo>
                  <a:lnTo>
                    <a:pt x="175780" y="310400"/>
                  </a:lnTo>
                  <a:lnTo>
                    <a:pt x="153060" y="350748"/>
                  </a:lnTo>
                  <a:lnTo>
                    <a:pt x="134810" y="393700"/>
                  </a:lnTo>
                  <a:lnTo>
                    <a:pt x="121373" y="438912"/>
                  </a:lnTo>
                  <a:lnTo>
                    <a:pt x="113030" y="486092"/>
                  </a:lnTo>
                  <a:lnTo>
                    <a:pt x="110350" y="530707"/>
                  </a:lnTo>
                  <a:lnTo>
                    <a:pt x="9563" y="530707"/>
                  </a:lnTo>
                  <a:lnTo>
                    <a:pt x="9702" y="520700"/>
                  </a:lnTo>
                  <a:lnTo>
                    <a:pt x="10210" y="508000"/>
                  </a:lnTo>
                  <a:lnTo>
                    <a:pt x="11061" y="494030"/>
                  </a:lnTo>
                  <a:lnTo>
                    <a:pt x="12255" y="481330"/>
                  </a:lnTo>
                  <a:lnTo>
                    <a:pt x="13766" y="467372"/>
                  </a:lnTo>
                  <a:lnTo>
                    <a:pt x="15595" y="454672"/>
                  </a:lnTo>
                  <a:lnTo>
                    <a:pt x="17754" y="441972"/>
                  </a:lnTo>
                  <a:lnTo>
                    <a:pt x="20231" y="429272"/>
                  </a:lnTo>
                  <a:lnTo>
                    <a:pt x="23012" y="416572"/>
                  </a:lnTo>
                  <a:lnTo>
                    <a:pt x="26098" y="403872"/>
                  </a:lnTo>
                  <a:lnTo>
                    <a:pt x="29489" y="391172"/>
                  </a:lnTo>
                  <a:lnTo>
                    <a:pt x="33185" y="378472"/>
                  </a:lnTo>
                  <a:lnTo>
                    <a:pt x="37185" y="365772"/>
                  </a:lnTo>
                  <a:lnTo>
                    <a:pt x="41465" y="354330"/>
                  </a:lnTo>
                  <a:lnTo>
                    <a:pt x="46024" y="341630"/>
                  </a:lnTo>
                  <a:lnTo>
                    <a:pt x="50876" y="330200"/>
                  </a:lnTo>
                  <a:lnTo>
                    <a:pt x="56007" y="318770"/>
                  </a:lnTo>
                  <a:lnTo>
                    <a:pt x="61417" y="307340"/>
                  </a:lnTo>
                  <a:lnTo>
                    <a:pt x="67094" y="295922"/>
                  </a:lnTo>
                  <a:lnTo>
                    <a:pt x="73025" y="284480"/>
                  </a:lnTo>
                  <a:lnTo>
                    <a:pt x="79235" y="273050"/>
                  </a:lnTo>
                  <a:lnTo>
                    <a:pt x="85699" y="261620"/>
                  </a:lnTo>
                  <a:lnTo>
                    <a:pt x="92417" y="251472"/>
                  </a:lnTo>
                  <a:lnTo>
                    <a:pt x="99377" y="241300"/>
                  </a:lnTo>
                  <a:lnTo>
                    <a:pt x="106591" y="229870"/>
                  </a:lnTo>
                  <a:lnTo>
                    <a:pt x="114046" y="219722"/>
                  </a:lnTo>
                  <a:lnTo>
                    <a:pt x="121742" y="209550"/>
                  </a:lnTo>
                  <a:lnTo>
                    <a:pt x="129667" y="200672"/>
                  </a:lnTo>
                  <a:lnTo>
                    <a:pt x="137807" y="190500"/>
                  </a:lnTo>
                  <a:lnTo>
                    <a:pt x="146177" y="181622"/>
                  </a:lnTo>
                  <a:lnTo>
                    <a:pt x="154787" y="171450"/>
                  </a:lnTo>
                  <a:lnTo>
                    <a:pt x="163614" y="162572"/>
                  </a:lnTo>
                  <a:lnTo>
                    <a:pt x="172643" y="153670"/>
                  </a:lnTo>
                  <a:lnTo>
                    <a:pt x="181864" y="146050"/>
                  </a:lnTo>
                  <a:lnTo>
                    <a:pt x="191325" y="137172"/>
                  </a:lnTo>
                  <a:lnTo>
                    <a:pt x="200964" y="129540"/>
                  </a:lnTo>
                  <a:lnTo>
                    <a:pt x="210807" y="120650"/>
                  </a:lnTo>
                  <a:lnTo>
                    <a:pt x="220840" y="113030"/>
                  </a:lnTo>
                  <a:lnTo>
                    <a:pt x="231051" y="105410"/>
                  </a:lnTo>
                  <a:lnTo>
                    <a:pt x="241465" y="99060"/>
                  </a:lnTo>
                  <a:lnTo>
                    <a:pt x="252044" y="91440"/>
                  </a:lnTo>
                  <a:lnTo>
                    <a:pt x="262801" y="85090"/>
                  </a:lnTo>
                  <a:lnTo>
                    <a:pt x="273735" y="78740"/>
                  </a:lnTo>
                  <a:lnTo>
                    <a:pt x="284822" y="72390"/>
                  </a:lnTo>
                  <a:lnTo>
                    <a:pt x="296087" y="66040"/>
                  </a:lnTo>
                  <a:lnTo>
                    <a:pt x="307505" y="60960"/>
                  </a:lnTo>
                  <a:lnTo>
                    <a:pt x="319074" y="55880"/>
                  </a:lnTo>
                  <a:lnTo>
                    <a:pt x="330796" y="50800"/>
                  </a:lnTo>
                  <a:lnTo>
                    <a:pt x="342671" y="45720"/>
                  </a:lnTo>
                  <a:lnTo>
                    <a:pt x="354685" y="40640"/>
                  </a:lnTo>
                  <a:lnTo>
                    <a:pt x="366839" y="36830"/>
                  </a:lnTo>
                  <a:lnTo>
                    <a:pt x="379120" y="33020"/>
                  </a:lnTo>
                  <a:lnTo>
                    <a:pt x="391541" y="29210"/>
                  </a:lnTo>
                  <a:lnTo>
                    <a:pt x="404075" y="25400"/>
                  </a:lnTo>
                  <a:lnTo>
                    <a:pt x="416737" y="22860"/>
                  </a:lnTo>
                  <a:lnTo>
                    <a:pt x="429526" y="19050"/>
                  </a:lnTo>
                  <a:lnTo>
                    <a:pt x="442417" y="16510"/>
                  </a:lnTo>
                  <a:lnTo>
                    <a:pt x="455422" y="15240"/>
                  </a:lnTo>
                  <a:lnTo>
                    <a:pt x="468528" y="12700"/>
                  </a:lnTo>
                  <a:lnTo>
                    <a:pt x="481749" y="11430"/>
                  </a:lnTo>
                  <a:lnTo>
                    <a:pt x="495058" y="10160"/>
                  </a:lnTo>
                  <a:lnTo>
                    <a:pt x="508342" y="10160"/>
                  </a:lnTo>
                  <a:lnTo>
                    <a:pt x="521944" y="8890"/>
                  </a:lnTo>
                  <a:lnTo>
                    <a:pt x="530707" y="8890"/>
                  </a:lnTo>
                  <a:lnTo>
                    <a:pt x="530707" y="0"/>
                  </a:lnTo>
                  <a:lnTo>
                    <a:pt x="507974" y="0"/>
                  </a:lnTo>
                  <a:lnTo>
                    <a:pt x="453986" y="5080"/>
                  </a:lnTo>
                  <a:lnTo>
                    <a:pt x="414604" y="12700"/>
                  </a:lnTo>
                  <a:lnTo>
                    <a:pt x="401701" y="16510"/>
                  </a:lnTo>
                  <a:lnTo>
                    <a:pt x="388937" y="19050"/>
                  </a:lnTo>
                  <a:lnTo>
                    <a:pt x="376288" y="22860"/>
                  </a:lnTo>
                  <a:lnTo>
                    <a:pt x="363778" y="27940"/>
                  </a:lnTo>
                  <a:lnTo>
                    <a:pt x="351409" y="31750"/>
                  </a:lnTo>
                  <a:lnTo>
                    <a:pt x="315150" y="46990"/>
                  </a:lnTo>
                  <a:lnTo>
                    <a:pt x="303364" y="52070"/>
                  </a:lnTo>
                  <a:lnTo>
                    <a:pt x="291744" y="58420"/>
                  </a:lnTo>
                  <a:lnTo>
                    <a:pt x="280276" y="63500"/>
                  </a:lnTo>
                  <a:lnTo>
                    <a:pt x="268986" y="69850"/>
                  </a:lnTo>
                  <a:lnTo>
                    <a:pt x="257860" y="77470"/>
                  </a:lnTo>
                  <a:lnTo>
                    <a:pt x="246799" y="83820"/>
                  </a:lnTo>
                  <a:lnTo>
                    <a:pt x="215138" y="105410"/>
                  </a:lnTo>
                  <a:lnTo>
                    <a:pt x="194906" y="121920"/>
                  </a:lnTo>
                  <a:lnTo>
                    <a:pt x="185089" y="129540"/>
                  </a:lnTo>
                  <a:lnTo>
                    <a:pt x="156883" y="156222"/>
                  </a:lnTo>
                  <a:lnTo>
                    <a:pt x="139141" y="175272"/>
                  </a:lnTo>
                  <a:lnTo>
                    <a:pt x="130619" y="184150"/>
                  </a:lnTo>
                  <a:lnTo>
                    <a:pt x="106413" y="214630"/>
                  </a:lnTo>
                  <a:lnTo>
                    <a:pt x="84391" y="246380"/>
                  </a:lnTo>
                  <a:lnTo>
                    <a:pt x="77558" y="256540"/>
                  </a:lnTo>
                  <a:lnTo>
                    <a:pt x="58610" y="290830"/>
                  </a:lnTo>
                  <a:lnTo>
                    <a:pt x="47332" y="314972"/>
                  </a:lnTo>
                  <a:lnTo>
                    <a:pt x="42113" y="326390"/>
                  </a:lnTo>
                  <a:lnTo>
                    <a:pt x="28155" y="363220"/>
                  </a:lnTo>
                  <a:lnTo>
                    <a:pt x="16878" y="401320"/>
                  </a:lnTo>
                  <a:lnTo>
                    <a:pt x="8382" y="439420"/>
                  </a:lnTo>
                  <a:lnTo>
                    <a:pt x="2768" y="480072"/>
                  </a:lnTo>
                  <a:lnTo>
                    <a:pt x="177" y="520700"/>
                  </a:lnTo>
                  <a:lnTo>
                    <a:pt x="0" y="534670"/>
                  </a:lnTo>
                  <a:lnTo>
                    <a:pt x="177" y="548640"/>
                  </a:lnTo>
                  <a:lnTo>
                    <a:pt x="2755" y="589280"/>
                  </a:lnTo>
                  <a:lnTo>
                    <a:pt x="8356" y="629920"/>
                  </a:lnTo>
                  <a:lnTo>
                    <a:pt x="20307" y="681990"/>
                  </a:lnTo>
                  <a:lnTo>
                    <a:pt x="24066" y="693420"/>
                  </a:lnTo>
                  <a:lnTo>
                    <a:pt x="28117" y="706120"/>
                  </a:lnTo>
                  <a:lnTo>
                    <a:pt x="32473" y="718820"/>
                  </a:lnTo>
                  <a:lnTo>
                    <a:pt x="37122" y="731520"/>
                  </a:lnTo>
                  <a:lnTo>
                    <a:pt x="42062" y="742950"/>
                  </a:lnTo>
                  <a:lnTo>
                    <a:pt x="47282" y="755650"/>
                  </a:lnTo>
                  <a:lnTo>
                    <a:pt x="64604" y="789940"/>
                  </a:lnTo>
                  <a:lnTo>
                    <a:pt x="84328" y="822972"/>
                  </a:lnTo>
                  <a:lnTo>
                    <a:pt x="91427" y="834390"/>
                  </a:lnTo>
                  <a:lnTo>
                    <a:pt x="122237" y="875030"/>
                  </a:lnTo>
                  <a:lnTo>
                    <a:pt x="147828" y="904240"/>
                  </a:lnTo>
                  <a:lnTo>
                    <a:pt x="175387" y="930922"/>
                  </a:lnTo>
                  <a:lnTo>
                    <a:pt x="194805" y="947420"/>
                  </a:lnTo>
                  <a:lnTo>
                    <a:pt x="204825" y="956322"/>
                  </a:lnTo>
                  <a:lnTo>
                    <a:pt x="215036" y="963930"/>
                  </a:lnTo>
                  <a:lnTo>
                    <a:pt x="225437" y="971550"/>
                  </a:lnTo>
                  <a:lnTo>
                    <a:pt x="236029" y="979170"/>
                  </a:lnTo>
                  <a:lnTo>
                    <a:pt x="246799" y="985520"/>
                  </a:lnTo>
                  <a:lnTo>
                    <a:pt x="257759" y="993140"/>
                  </a:lnTo>
                  <a:lnTo>
                    <a:pt x="280174" y="1005840"/>
                  </a:lnTo>
                  <a:lnTo>
                    <a:pt x="291642" y="1012190"/>
                  </a:lnTo>
                  <a:lnTo>
                    <a:pt x="315048" y="1022350"/>
                  </a:lnTo>
                  <a:lnTo>
                    <a:pt x="326986" y="1028700"/>
                  </a:lnTo>
                  <a:lnTo>
                    <a:pt x="339064" y="1032522"/>
                  </a:lnTo>
                  <a:lnTo>
                    <a:pt x="363677" y="1042670"/>
                  </a:lnTo>
                  <a:lnTo>
                    <a:pt x="388823" y="1050290"/>
                  </a:lnTo>
                  <a:lnTo>
                    <a:pt x="401586" y="1052830"/>
                  </a:lnTo>
                  <a:lnTo>
                    <a:pt x="414489" y="1056640"/>
                  </a:lnTo>
                  <a:lnTo>
                    <a:pt x="453872" y="1064272"/>
                  </a:lnTo>
                  <a:lnTo>
                    <a:pt x="467220" y="1065530"/>
                  </a:lnTo>
                  <a:lnTo>
                    <a:pt x="480669" y="1068070"/>
                  </a:lnTo>
                  <a:lnTo>
                    <a:pt x="494207" y="1069340"/>
                  </a:lnTo>
                  <a:lnTo>
                    <a:pt x="507860" y="1069340"/>
                  </a:lnTo>
                  <a:lnTo>
                    <a:pt x="521589" y="1070622"/>
                  </a:lnTo>
                  <a:lnTo>
                    <a:pt x="549224" y="1070622"/>
                  </a:lnTo>
                  <a:lnTo>
                    <a:pt x="562952" y="1069340"/>
                  </a:lnTo>
                  <a:lnTo>
                    <a:pt x="576605" y="1069340"/>
                  </a:lnTo>
                  <a:lnTo>
                    <a:pt x="590143" y="1068070"/>
                  </a:lnTo>
                  <a:lnTo>
                    <a:pt x="603592" y="1065530"/>
                  </a:lnTo>
                  <a:lnTo>
                    <a:pt x="616940" y="1064272"/>
                  </a:lnTo>
                  <a:lnTo>
                    <a:pt x="636714" y="1060450"/>
                  </a:lnTo>
                  <a:lnTo>
                    <a:pt x="656336" y="1056640"/>
                  </a:lnTo>
                  <a:lnTo>
                    <a:pt x="669226" y="1052830"/>
                  </a:lnTo>
                  <a:lnTo>
                    <a:pt x="681990" y="1050290"/>
                  </a:lnTo>
                  <a:lnTo>
                    <a:pt x="707148" y="1042670"/>
                  </a:lnTo>
                  <a:lnTo>
                    <a:pt x="719518" y="1037590"/>
                  </a:lnTo>
                  <a:lnTo>
                    <a:pt x="731748" y="1033780"/>
                  </a:lnTo>
                  <a:lnTo>
                    <a:pt x="755777" y="1023620"/>
                  </a:lnTo>
                  <a:lnTo>
                    <a:pt x="767562" y="1017270"/>
                  </a:lnTo>
                  <a:lnTo>
                    <a:pt x="779183" y="1012190"/>
                  </a:lnTo>
                  <a:lnTo>
                    <a:pt x="790651" y="1005840"/>
                  </a:lnTo>
                  <a:lnTo>
                    <a:pt x="813079" y="993140"/>
                  </a:lnTo>
                  <a:lnTo>
                    <a:pt x="824026" y="985520"/>
                  </a:lnTo>
                  <a:lnTo>
                    <a:pt x="834809" y="979170"/>
                  </a:lnTo>
                  <a:lnTo>
                    <a:pt x="845400" y="971550"/>
                  </a:lnTo>
                  <a:lnTo>
                    <a:pt x="855802" y="963930"/>
                  </a:lnTo>
                  <a:lnTo>
                    <a:pt x="866013" y="956322"/>
                  </a:lnTo>
                  <a:lnTo>
                    <a:pt x="876033" y="947420"/>
                  </a:lnTo>
                  <a:lnTo>
                    <a:pt x="885850" y="939800"/>
                  </a:lnTo>
                  <a:lnTo>
                    <a:pt x="914057" y="913130"/>
                  </a:lnTo>
                  <a:lnTo>
                    <a:pt x="940320" y="885190"/>
                  </a:lnTo>
                  <a:lnTo>
                    <a:pt x="964514" y="854722"/>
                  </a:lnTo>
                  <a:lnTo>
                    <a:pt x="986536" y="822972"/>
                  </a:lnTo>
                  <a:lnTo>
                    <a:pt x="993368" y="812800"/>
                  </a:lnTo>
                  <a:lnTo>
                    <a:pt x="999959" y="801370"/>
                  </a:lnTo>
                  <a:lnTo>
                    <a:pt x="1006271" y="789940"/>
                  </a:lnTo>
                  <a:lnTo>
                    <a:pt x="1008278" y="786130"/>
                  </a:lnTo>
                  <a:lnTo>
                    <a:pt x="1012317" y="778522"/>
                  </a:lnTo>
                  <a:lnTo>
                    <a:pt x="1018095" y="767080"/>
                  </a:lnTo>
                  <a:lnTo>
                    <a:pt x="1023607" y="755650"/>
                  </a:lnTo>
                  <a:lnTo>
                    <a:pt x="1028827" y="742950"/>
                  </a:lnTo>
                  <a:lnTo>
                    <a:pt x="1033767" y="731520"/>
                  </a:lnTo>
                  <a:lnTo>
                    <a:pt x="1038415" y="718820"/>
                  </a:lnTo>
                  <a:lnTo>
                    <a:pt x="1039279" y="716280"/>
                  </a:lnTo>
                  <a:lnTo>
                    <a:pt x="1042771" y="706120"/>
                  </a:lnTo>
                  <a:lnTo>
                    <a:pt x="1046835" y="694690"/>
                  </a:lnTo>
                  <a:lnTo>
                    <a:pt x="1050594" y="681990"/>
                  </a:lnTo>
                  <a:lnTo>
                    <a:pt x="1051280" y="679450"/>
                  </a:lnTo>
                  <a:lnTo>
                    <a:pt x="1054049" y="669290"/>
                  </a:lnTo>
                  <a:lnTo>
                    <a:pt x="1062558" y="629920"/>
                  </a:lnTo>
                  <a:lnTo>
                    <a:pt x="1068158" y="589280"/>
                  </a:lnTo>
                  <a:lnTo>
                    <a:pt x="1070749" y="548640"/>
                  </a:lnTo>
                  <a:lnTo>
                    <a:pt x="1070927" y="534670"/>
                  </a:lnTo>
                  <a:close/>
                </a:path>
              </a:pathLst>
            </a:custGeom>
            <a:solidFill>
              <a:srgbClr val="3034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" name="Google Shape;7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27767" y="2190788"/>
              <a:ext cx="176733" cy="250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08514" y="2197595"/>
              <a:ext cx="191147" cy="244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"/>
            <p:cNvSpPr/>
            <p:nvPr/>
          </p:nvSpPr>
          <p:spPr>
            <a:xfrm>
              <a:off x="3499929" y="1995207"/>
              <a:ext cx="296545" cy="233045"/>
            </a:xfrm>
            <a:custGeom>
              <a:rect b="b" l="l" r="r" t="t"/>
              <a:pathLst>
                <a:path extrusionOk="0" h="233044" w="296545">
                  <a:moveTo>
                    <a:pt x="88138" y="44983"/>
                  </a:moveTo>
                  <a:lnTo>
                    <a:pt x="85128" y="42151"/>
                  </a:lnTo>
                  <a:lnTo>
                    <a:pt x="59245" y="42151"/>
                  </a:lnTo>
                  <a:lnTo>
                    <a:pt x="55270" y="42151"/>
                  </a:lnTo>
                  <a:lnTo>
                    <a:pt x="52311" y="44983"/>
                  </a:lnTo>
                  <a:lnTo>
                    <a:pt x="52311" y="51981"/>
                  </a:lnTo>
                  <a:lnTo>
                    <a:pt x="55270" y="54813"/>
                  </a:lnTo>
                  <a:lnTo>
                    <a:pt x="85128" y="54813"/>
                  </a:lnTo>
                  <a:lnTo>
                    <a:pt x="88138" y="51981"/>
                  </a:lnTo>
                  <a:lnTo>
                    <a:pt x="88138" y="44983"/>
                  </a:lnTo>
                  <a:close/>
                </a:path>
                <a:path extrusionOk="0" h="233044" w="296545">
                  <a:moveTo>
                    <a:pt x="162306" y="114795"/>
                  </a:moveTo>
                  <a:lnTo>
                    <a:pt x="159296" y="111963"/>
                  </a:lnTo>
                  <a:lnTo>
                    <a:pt x="59245" y="111963"/>
                  </a:lnTo>
                  <a:lnTo>
                    <a:pt x="55270" y="111963"/>
                  </a:lnTo>
                  <a:lnTo>
                    <a:pt x="52311" y="114795"/>
                  </a:lnTo>
                  <a:lnTo>
                    <a:pt x="52311" y="121793"/>
                  </a:lnTo>
                  <a:lnTo>
                    <a:pt x="55270" y="124625"/>
                  </a:lnTo>
                  <a:lnTo>
                    <a:pt x="159296" y="124625"/>
                  </a:lnTo>
                  <a:lnTo>
                    <a:pt x="162306" y="121793"/>
                  </a:lnTo>
                  <a:lnTo>
                    <a:pt x="162306" y="114795"/>
                  </a:lnTo>
                  <a:close/>
                </a:path>
                <a:path extrusionOk="0" h="233044" w="296545">
                  <a:moveTo>
                    <a:pt x="214071" y="114795"/>
                  </a:moveTo>
                  <a:lnTo>
                    <a:pt x="211594" y="111963"/>
                  </a:lnTo>
                  <a:lnTo>
                    <a:pt x="184721" y="111963"/>
                  </a:lnTo>
                  <a:lnTo>
                    <a:pt x="181203" y="111963"/>
                  </a:lnTo>
                  <a:lnTo>
                    <a:pt x="177736" y="114795"/>
                  </a:lnTo>
                  <a:lnTo>
                    <a:pt x="177736" y="121793"/>
                  </a:lnTo>
                  <a:lnTo>
                    <a:pt x="181203" y="124625"/>
                  </a:lnTo>
                  <a:lnTo>
                    <a:pt x="211099" y="124625"/>
                  </a:lnTo>
                  <a:lnTo>
                    <a:pt x="214071" y="121793"/>
                  </a:lnTo>
                  <a:lnTo>
                    <a:pt x="214071" y="114795"/>
                  </a:lnTo>
                  <a:close/>
                </a:path>
                <a:path extrusionOk="0" h="233044" w="296545">
                  <a:moveTo>
                    <a:pt x="214071" y="44983"/>
                  </a:moveTo>
                  <a:lnTo>
                    <a:pt x="211594" y="42151"/>
                  </a:lnTo>
                  <a:lnTo>
                    <a:pt x="110540" y="42151"/>
                  </a:lnTo>
                  <a:lnTo>
                    <a:pt x="107035" y="42151"/>
                  </a:lnTo>
                  <a:lnTo>
                    <a:pt x="104063" y="44983"/>
                  </a:lnTo>
                  <a:lnTo>
                    <a:pt x="104063" y="51981"/>
                  </a:lnTo>
                  <a:lnTo>
                    <a:pt x="107035" y="54813"/>
                  </a:lnTo>
                  <a:lnTo>
                    <a:pt x="211099" y="54813"/>
                  </a:lnTo>
                  <a:lnTo>
                    <a:pt x="214071" y="51981"/>
                  </a:lnTo>
                  <a:lnTo>
                    <a:pt x="214071" y="44983"/>
                  </a:lnTo>
                  <a:close/>
                </a:path>
                <a:path extrusionOk="0" h="233044" w="296545">
                  <a:moveTo>
                    <a:pt x="214566" y="80086"/>
                  </a:moveTo>
                  <a:lnTo>
                    <a:pt x="211594" y="77292"/>
                  </a:lnTo>
                  <a:lnTo>
                    <a:pt x="58242" y="77292"/>
                  </a:lnTo>
                  <a:lnTo>
                    <a:pt x="54775" y="77292"/>
                  </a:lnTo>
                  <a:lnTo>
                    <a:pt x="51803" y="80086"/>
                  </a:lnTo>
                  <a:lnTo>
                    <a:pt x="51803" y="87122"/>
                  </a:lnTo>
                  <a:lnTo>
                    <a:pt x="54775" y="89954"/>
                  </a:lnTo>
                  <a:lnTo>
                    <a:pt x="211099" y="89954"/>
                  </a:lnTo>
                  <a:lnTo>
                    <a:pt x="214071" y="87122"/>
                  </a:lnTo>
                  <a:lnTo>
                    <a:pt x="214071" y="83858"/>
                  </a:lnTo>
                  <a:lnTo>
                    <a:pt x="214566" y="80086"/>
                  </a:lnTo>
                  <a:close/>
                </a:path>
                <a:path extrusionOk="0" h="233044" w="296545">
                  <a:moveTo>
                    <a:pt x="296214" y="55727"/>
                  </a:moveTo>
                  <a:lnTo>
                    <a:pt x="293928" y="44894"/>
                  </a:lnTo>
                  <a:lnTo>
                    <a:pt x="290969" y="40728"/>
                  </a:lnTo>
                  <a:lnTo>
                    <a:pt x="287680" y="36118"/>
                  </a:lnTo>
                  <a:lnTo>
                    <a:pt x="282257" y="32715"/>
                  </a:lnTo>
                  <a:lnTo>
                    <a:pt x="282257" y="47307"/>
                  </a:lnTo>
                  <a:lnTo>
                    <a:pt x="282257" y="167246"/>
                  </a:lnTo>
                  <a:lnTo>
                    <a:pt x="281749" y="167246"/>
                  </a:lnTo>
                  <a:lnTo>
                    <a:pt x="281749" y="175666"/>
                  </a:lnTo>
                  <a:lnTo>
                    <a:pt x="274815" y="182245"/>
                  </a:lnTo>
                  <a:lnTo>
                    <a:pt x="205117" y="182245"/>
                  </a:lnTo>
                  <a:lnTo>
                    <a:pt x="203619" y="182714"/>
                  </a:lnTo>
                  <a:lnTo>
                    <a:pt x="200139" y="185978"/>
                  </a:lnTo>
                  <a:lnTo>
                    <a:pt x="199644" y="187871"/>
                  </a:lnTo>
                  <a:lnTo>
                    <a:pt x="200139" y="189750"/>
                  </a:lnTo>
                  <a:lnTo>
                    <a:pt x="205117" y="216433"/>
                  </a:lnTo>
                  <a:lnTo>
                    <a:pt x="170751" y="194906"/>
                  </a:lnTo>
                  <a:lnTo>
                    <a:pt x="154317" y="184607"/>
                  </a:lnTo>
                  <a:lnTo>
                    <a:pt x="179743" y="166776"/>
                  </a:lnTo>
                  <a:lnTo>
                    <a:pt x="236982" y="166776"/>
                  </a:lnTo>
                  <a:lnTo>
                    <a:pt x="248285" y="164642"/>
                  </a:lnTo>
                  <a:lnTo>
                    <a:pt x="257619" y="158762"/>
                  </a:lnTo>
                  <a:lnTo>
                    <a:pt x="263982" y="149999"/>
                  </a:lnTo>
                  <a:lnTo>
                    <a:pt x="266331" y="139153"/>
                  </a:lnTo>
                  <a:lnTo>
                    <a:pt x="266331" y="40728"/>
                  </a:lnTo>
                  <a:lnTo>
                    <a:pt x="275310" y="40728"/>
                  </a:lnTo>
                  <a:lnTo>
                    <a:pt x="282257" y="47307"/>
                  </a:lnTo>
                  <a:lnTo>
                    <a:pt x="282257" y="32715"/>
                  </a:lnTo>
                  <a:lnTo>
                    <a:pt x="278345" y="30238"/>
                  </a:lnTo>
                  <a:lnTo>
                    <a:pt x="266827" y="28092"/>
                  </a:lnTo>
                  <a:lnTo>
                    <a:pt x="264261" y="16992"/>
                  </a:lnTo>
                  <a:lnTo>
                    <a:pt x="260807" y="12166"/>
                  </a:lnTo>
                  <a:lnTo>
                    <a:pt x="257873" y="8077"/>
                  </a:lnTo>
                  <a:lnTo>
                    <a:pt x="252399" y="4622"/>
                  </a:lnTo>
                  <a:lnTo>
                    <a:pt x="252399" y="18732"/>
                  </a:lnTo>
                  <a:lnTo>
                    <a:pt x="252399" y="147104"/>
                  </a:lnTo>
                  <a:lnTo>
                    <a:pt x="245922" y="153200"/>
                  </a:lnTo>
                  <a:lnTo>
                    <a:pt x="176733" y="153200"/>
                  </a:lnTo>
                  <a:lnTo>
                    <a:pt x="173761" y="154609"/>
                  </a:lnTo>
                  <a:lnTo>
                    <a:pt x="107530" y="200025"/>
                  </a:lnTo>
                  <a:lnTo>
                    <a:pt x="112382" y="181292"/>
                  </a:lnTo>
                  <a:lnTo>
                    <a:pt x="116268" y="166306"/>
                  </a:lnTo>
                  <a:lnTo>
                    <a:pt x="117983" y="159766"/>
                  </a:lnTo>
                  <a:lnTo>
                    <a:pt x="117487" y="157403"/>
                  </a:lnTo>
                  <a:lnTo>
                    <a:pt x="116484" y="155524"/>
                  </a:lnTo>
                  <a:lnTo>
                    <a:pt x="115023" y="154139"/>
                  </a:lnTo>
                  <a:lnTo>
                    <a:pt x="113017" y="153200"/>
                  </a:lnTo>
                  <a:lnTo>
                    <a:pt x="102057" y="153200"/>
                  </a:lnTo>
                  <a:lnTo>
                    <a:pt x="102057" y="166306"/>
                  </a:lnTo>
                  <a:lnTo>
                    <a:pt x="98082" y="181292"/>
                  </a:lnTo>
                  <a:lnTo>
                    <a:pt x="80149" y="181292"/>
                  </a:lnTo>
                  <a:lnTo>
                    <a:pt x="73215" y="174764"/>
                  </a:lnTo>
                  <a:lnTo>
                    <a:pt x="73215" y="166306"/>
                  </a:lnTo>
                  <a:lnTo>
                    <a:pt x="102057" y="166306"/>
                  </a:lnTo>
                  <a:lnTo>
                    <a:pt x="102057" y="153200"/>
                  </a:lnTo>
                  <a:lnTo>
                    <a:pt x="20447" y="153200"/>
                  </a:lnTo>
                  <a:lnTo>
                    <a:pt x="13462" y="147104"/>
                  </a:lnTo>
                  <a:lnTo>
                    <a:pt x="13462" y="18732"/>
                  </a:lnTo>
                  <a:lnTo>
                    <a:pt x="20447" y="12166"/>
                  </a:lnTo>
                  <a:lnTo>
                    <a:pt x="245922" y="12166"/>
                  </a:lnTo>
                  <a:lnTo>
                    <a:pt x="252399" y="18732"/>
                  </a:lnTo>
                  <a:lnTo>
                    <a:pt x="252399" y="4622"/>
                  </a:lnTo>
                  <a:lnTo>
                    <a:pt x="248500" y="2159"/>
                  </a:lnTo>
                  <a:lnTo>
                    <a:pt x="236982" y="0"/>
                  </a:lnTo>
                  <a:lnTo>
                    <a:pt x="29400" y="0"/>
                  </a:lnTo>
                  <a:lnTo>
                    <a:pt x="17868" y="2146"/>
                  </a:lnTo>
                  <a:lnTo>
                    <a:pt x="8534" y="8026"/>
                  </a:lnTo>
                  <a:lnTo>
                    <a:pt x="2273" y="16789"/>
                  </a:lnTo>
                  <a:lnTo>
                    <a:pt x="0" y="27622"/>
                  </a:lnTo>
                  <a:lnTo>
                    <a:pt x="0" y="139153"/>
                  </a:lnTo>
                  <a:lnTo>
                    <a:pt x="2273" y="149999"/>
                  </a:lnTo>
                  <a:lnTo>
                    <a:pt x="8534" y="158762"/>
                  </a:lnTo>
                  <a:lnTo>
                    <a:pt x="17868" y="164642"/>
                  </a:lnTo>
                  <a:lnTo>
                    <a:pt x="29400" y="166776"/>
                  </a:lnTo>
                  <a:lnTo>
                    <a:pt x="58750" y="166776"/>
                  </a:lnTo>
                  <a:lnTo>
                    <a:pt x="58750" y="167246"/>
                  </a:lnTo>
                  <a:lnTo>
                    <a:pt x="61099" y="178104"/>
                  </a:lnTo>
                  <a:lnTo>
                    <a:pt x="67462" y="186880"/>
                  </a:lnTo>
                  <a:lnTo>
                    <a:pt x="76822" y="192760"/>
                  </a:lnTo>
                  <a:lnTo>
                    <a:pt x="88138" y="194906"/>
                  </a:lnTo>
                  <a:lnTo>
                    <a:pt x="94615" y="194906"/>
                  </a:lnTo>
                  <a:lnTo>
                    <a:pt x="92113" y="205651"/>
                  </a:lnTo>
                  <a:lnTo>
                    <a:pt x="90601" y="209435"/>
                  </a:lnTo>
                  <a:lnTo>
                    <a:pt x="92608" y="213639"/>
                  </a:lnTo>
                  <a:lnTo>
                    <a:pt x="96075" y="215963"/>
                  </a:lnTo>
                  <a:lnTo>
                    <a:pt x="98082" y="217385"/>
                  </a:lnTo>
                  <a:lnTo>
                    <a:pt x="100088" y="217855"/>
                  </a:lnTo>
                  <a:lnTo>
                    <a:pt x="105067" y="217855"/>
                  </a:lnTo>
                  <a:lnTo>
                    <a:pt x="107035" y="217385"/>
                  </a:lnTo>
                  <a:lnTo>
                    <a:pt x="108534" y="215963"/>
                  </a:lnTo>
                  <a:lnTo>
                    <a:pt x="131889" y="200025"/>
                  </a:lnTo>
                  <a:lnTo>
                    <a:pt x="139395" y="194906"/>
                  </a:lnTo>
                  <a:lnTo>
                    <a:pt x="145872" y="194906"/>
                  </a:lnTo>
                  <a:lnTo>
                    <a:pt x="205625" y="232371"/>
                  </a:lnTo>
                  <a:lnTo>
                    <a:pt x="207581" y="232841"/>
                  </a:lnTo>
                  <a:lnTo>
                    <a:pt x="211594" y="232841"/>
                  </a:lnTo>
                  <a:lnTo>
                    <a:pt x="213067" y="232371"/>
                  </a:lnTo>
                  <a:lnTo>
                    <a:pt x="215074" y="231432"/>
                  </a:lnTo>
                  <a:lnTo>
                    <a:pt x="219036" y="229108"/>
                  </a:lnTo>
                  <a:lnTo>
                    <a:pt x="221043" y="225336"/>
                  </a:lnTo>
                  <a:lnTo>
                    <a:pt x="220040" y="221119"/>
                  </a:lnTo>
                  <a:lnTo>
                    <a:pt x="219329" y="216433"/>
                  </a:lnTo>
                  <a:lnTo>
                    <a:pt x="216077" y="194906"/>
                  </a:lnTo>
                  <a:lnTo>
                    <a:pt x="266827" y="194906"/>
                  </a:lnTo>
                  <a:lnTo>
                    <a:pt x="278130" y="192760"/>
                  </a:lnTo>
                  <a:lnTo>
                    <a:pt x="287489" y="186880"/>
                  </a:lnTo>
                  <a:lnTo>
                    <a:pt x="293852" y="178104"/>
                  </a:lnTo>
                  <a:lnTo>
                    <a:pt x="296214" y="167246"/>
                  </a:lnTo>
                  <a:lnTo>
                    <a:pt x="296214" y="55727"/>
                  </a:lnTo>
                  <a:close/>
                </a:path>
              </a:pathLst>
            </a:custGeom>
            <a:solidFill>
              <a:srgbClr val="DF6E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236814" y="1669770"/>
              <a:ext cx="0" cy="1038225"/>
            </a:xfrm>
            <a:custGeom>
              <a:rect b="b" l="l" r="r" t="t"/>
              <a:pathLst>
                <a:path extrusionOk="0" h="1038225" w="120000">
                  <a:moveTo>
                    <a:pt x="0" y="0"/>
                  </a:moveTo>
                  <a:lnTo>
                    <a:pt x="0" y="1038225"/>
                  </a:lnTo>
                </a:path>
              </a:pathLst>
            </a:custGeom>
            <a:noFill/>
            <a:ln cap="flat" cmpd="sng" w="9525">
              <a:solidFill>
                <a:srgbClr val="535E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" name="Google Shape;83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17735" y="3455187"/>
              <a:ext cx="1070927" cy="1070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2"/>
            <p:cNvSpPr/>
            <p:nvPr/>
          </p:nvSpPr>
          <p:spPr>
            <a:xfrm>
              <a:off x="1237742" y="1669770"/>
              <a:ext cx="4391025" cy="2813050"/>
            </a:xfrm>
            <a:custGeom>
              <a:rect b="b" l="l" r="r" t="t"/>
              <a:pathLst>
                <a:path extrusionOk="0" h="2813050" w="4391025">
                  <a:moveTo>
                    <a:pt x="4389780" y="0"/>
                  </a:moveTo>
                  <a:lnTo>
                    <a:pt x="4389780" y="1038225"/>
                  </a:lnTo>
                </a:path>
                <a:path extrusionOk="0" h="2813050" w="4391025">
                  <a:moveTo>
                    <a:pt x="0" y="1774825"/>
                  </a:moveTo>
                  <a:lnTo>
                    <a:pt x="0" y="2813050"/>
                  </a:lnTo>
                </a:path>
                <a:path extrusionOk="0" h="2813050" w="4391025">
                  <a:moveTo>
                    <a:pt x="4390732" y="1774825"/>
                  </a:moveTo>
                  <a:lnTo>
                    <a:pt x="4390732" y="2813050"/>
                  </a:lnTo>
                </a:path>
              </a:pathLst>
            </a:custGeom>
            <a:noFill/>
            <a:ln cap="flat" cmpd="sng" w="9525">
              <a:solidFill>
                <a:srgbClr val="535E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04620" y="3463442"/>
              <a:ext cx="1070927" cy="1070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/>
          <p:nvPr/>
        </p:nvSpPr>
        <p:spPr>
          <a:xfrm>
            <a:off x="0" y="0"/>
            <a:ext cx="243840" cy="5143500"/>
          </a:xfrm>
          <a:custGeom>
            <a:rect b="b" l="l" r="r" t="t"/>
            <a:pathLst>
              <a:path extrusionOk="0" h="5143500" w="243840">
                <a:moveTo>
                  <a:pt x="24384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243840" y="0"/>
                </a:lnTo>
                <a:lnTo>
                  <a:pt x="243840" y="5143500"/>
                </a:lnTo>
                <a:close/>
              </a:path>
            </a:pathLst>
          </a:custGeom>
          <a:solidFill>
            <a:srgbClr val="3034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 txBox="1"/>
          <p:nvPr>
            <p:ph type="title"/>
          </p:nvPr>
        </p:nvSpPr>
        <p:spPr>
          <a:xfrm>
            <a:off x="1248549" y="750417"/>
            <a:ext cx="75692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03</a:t>
            </a:r>
            <a:endParaRPr sz="4800"/>
          </a:p>
        </p:txBody>
      </p:sp>
      <p:sp>
        <p:nvSpPr>
          <p:cNvPr id="303" name="Google Shape;303;p20"/>
          <p:cNvSpPr txBox="1"/>
          <p:nvPr/>
        </p:nvSpPr>
        <p:spPr>
          <a:xfrm>
            <a:off x="1248410" y="1948129"/>
            <a:ext cx="2494915" cy="2382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Đặc điểm,  ứng dụng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500505" rtl="0" algn="l">
              <a:lnSpc>
                <a:spcPct val="150000"/>
              </a:lnSpc>
              <a:spcBef>
                <a:spcPts val="235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Ưu điểm  Nhược điểm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Ứng dụng thực tế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4" name="Google Shape;304;p20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sp>
          <p:nvSpPr>
            <p:cNvPr id="305" name="Google Shape;305;p20"/>
            <p:cNvSpPr/>
            <p:nvPr/>
          </p:nvSpPr>
          <p:spPr>
            <a:xfrm>
              <a:off x="2435351" y="832103"/>
              <a:ext cx="680085" cy="664845"/>
            </a:xfrm>
            <a:custGeom>
              <a:rect b="b" l="l" r="r" t="t"/>
              <a:pathLst>
                <a:path extrusionOk="0" h="664844" w="680085">
                  <a:moveTo>
                    <a:pt x="347472" y="664464"/>
                  </a:moveTo>
                  <a:lnTo>
                    <a:pt x="0" y="664464"/>
                  </a:lnTo>
                  <a:lnTo>
                    <a:pt x="0" y="0"/>
                  </a:lnTo>
                  <a:lnTo>
                    <a:pt x="347472" y="0"/>
                  </a:lnTo>
                  <a:lnTo>
                    <a:pt x="396586" y="3653"/>
                  </a:lnTo>
                  <a:lnTo>
                    <a:pt x="443456" y="14153"/>
                  </a:lnTo>
                  <a:lnTo>
                    <a:pt x="487568" y="30987"/>
                  </a:lnTo>
                  <a:lnTo>
                    <a:pt x="528409" y="53644"/>
                  </a:lnTo>
                  <a:lnTo>
                    <a:pt x="565469" y="81611"/>
                  </a:lnTo>
                  <a:lnTo>
                    <a:pt x="598233" y="114376"/>
                  </a:lnTo>
                  <a:lnTo>
                    <a:pt x="626191" y="151426"/>
                  </a:lnTo>
                  <a:lnTo>
                    <a:pt x="648829" y="192249"/>
                  </a:lnTo>
                  <a:lnTo>
                    <a:pt x="665635" y="236332"/>
                  </a:lnTo>
                  <a:lnTo>
                    <a:pt x="676098" y="283164"/>
                  </a:lnTo>
                  <a:lnTo>
                    <a:pt x="679704" y="332232"/>
                  </a:lnTo>
                  <a:lnTo>
                    <a:pt x="676098" y="381271"/>
                  </a:lnTo>
                  <a:lnTo>
                    <a:pt x="665635" y="428079"/>
                  </a:lnTo>
                  <a:lnTo>
                    <a:pt x="648829" y="472144"/>
                  </a:lnTo>
                  <a:lnTo>
                    <a:pt x="626191" y="512955"/>
                  </a:lnTo>
                  <a:lnTo>
                    <a:pt x="598233" y="549998"/>
                  </a:lnTo>
                  <a:lnTo>
                    <a:pt x="565469" y="582761"/>
                  </a:lnTo>
                  <a:lnTo>
                    <a:pt x="528409" y="610734"/>
                  </a:lnTo>
                  <a:lnTo>
                    <a:pt x="487568" y="633402"/>
                  </a:lnTo>
                  <a:lnTo>
                    <a:pt x="443456" y="650255"/>
                  </a:lnTo>
                  <a:lnTo>
                    <a:pt x="396586" y="660779"/>
                  </a:lnTo>
                  <a:lnTo>
                    <a:pt x="347472" y="6644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6" name="Google Shape;30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38420" y="1296085"/>
              <a:ext cx="3768674" cy="2323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20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/>
          <p:nvPr/>
        </p:nvSpPr>
        <p:spPr>
          <a:xfrm>
            <a:off x="0" y="4934711"/>
            <a:ext cx="9144000" cy="208915"/>
          </a:xfrm>
          <a:custGeom>
            <a:rect b="b" l="l" r="r" t="t"/>
            <a:pathLst>
              <a:path extrusionOk="0" h="208914" w="9144000">
                <a:moveTo>
                  <a:pt x="9144000" y="208787"/>
                </a:moveTo>
                <a:lnTo>
                  <a:pt x="0" y="208787"/>
                </a:lnTo>
                <a:lnTo>
                  <a:pt x="0" y="0"/>
                </a:lnTo>
                <a:lnTo>
                  <a:pt x="9144000" y="0"/>
                </a:lnTo>
                <a:lnTo>
                  <a:pt x="9144000" y="208787"/>
                </a:lnTo>
                <a:close/>
              </a:path>
            </a:pathLst>
          </a:custGeom>
          <a:solidFill>
            <a:srgbClr val="AF4B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697230" y="3606800"/>
            <a:ext cx="615315" cy="640715"/>
          </a:xfrm>
          <a:custGeom>
            <a:rect b="b" l="l" r="r" t="t"/>
            <a:pathLst>
              <a:path extrusionOk="0" h="640714" w="615315">
                <a:moveTo>
                  <a:pt x="504786" y="322922"/>
                </a:moveTo>
                <a:lnTo>
                  <a:pt x="499618" y="275272"/>
                </a:lnTo>
                <a:lnTo>
                  <a:pt x="484873" y="231736"/>
                </a:lnTo>
                <a:lnTo>
                  <a:pt x="466826" y="202006"/>
                </a:lnTo>
                <a:lnTo>
                  <a:pt x="466826" y="319481"/>
                </a:lnTo>
                <a:lnTo>
                  <a:pt x="460070" y="373189"/>
                </a:lnTo>
                <a:lnTo>
                  <a:pt x="438785" y="419341"/>
                </a:lnTo>
                <a:lnTo>
                  <a:pt x="405117" y="455498"/>
                </a:lnTo>
                <a:lnTo>
                  <a:pt x="361276" y="479221"/>
                </a:lnTo>
                <a:lnTo>
                  <a:pt x="361276" y="438010"/>
                </a:lnTo>
                <a:lnTo>
                  <a:pt x="390702" y="418045"/>
                </a:lnTo>
                <a:lnTo>
                  <a:pt x="413639" y="390347"/>
                </a:lnTo>
                <a:lnTo>
                  <a:pt x="428523" y="356844"/>
                </a:lnTo>
                <a:lnTo>
                  <a:pt x="433844" y="319481"/>
                </a:lnTo>
                <a:lnTo>
                  <a:pt x="427863" y="279666"/>
                </a:lnTo>
                <a:lnTo>
                  <a:pt x="411365" y="245605"/>
                </a:lnTo>
                <a:lnTo>
                  <a:pt x="410743" y="244335"/>
                </a:lnTo>
                <a:lnTo>
                  <a:pt x="397560" y="230555"/>
                </a:lnTo>
                <a:lnTo>
                  <a:pt x="397560" y="319481"/>
                </a:lnTo>
                <a:lnTo>
                  <a:pt x="393141" y="348183"/>
                </a:lnTo>
                <a:lnTo>
                  <a:pt x="380847" y="373811"/>
                </a:lnTo>
                <a:lnTo>
                  <a:pt x="362064" y="394601"/>
                </a:lnTo>
                <a:lnTo>
                  <a:pt x="338188" y="408787"/>
                </a:lnTo>
                <a:lnTo>
                  <a:pt x="331584" y="410527"/>
                </a:lnTo>
                <a:lnTo>
                  <a:pt x="326605" y="419087"/>
                </a:lnTo>
                <a:lnTo>
                  <a:pt x="326605" y="487845"/>
                </a:lnTo>
                <a:lnTo>
                  <a:pt x="306819" y="487845"/>
                </a:lnTo>
                <a:lnTo>
                  <a:pt x="304355" y="488657"/>
                </a:lnTo>
                <a:lnTo>
                  <a:pt x="301485" y="489089"/>
                </a:lnTo>
                <a:lnTo>
                  <a:pt x="295668" y="489089"/>
                </a:lnTo>
                <a:lnTo>
                  <a:pt x="292785" y="488657"/>
                </a:lnTo>
                <a:lnTo>
                  <a:pt x="290322" y="487845"/>
                </a:lnTo>
                <a:lnTo>
                  <a:pt x="290322" y="479221"/>
                </a:lnTo>
                <a:lnTo>
                  <a:pt x="290322" y="417398"/>
                </a:lnTo>
                <a:lnTo>
                  <a:pt x="287032" y="410527"/>
                </a:lnTo>
                <a:lnTo>
                  <a:pt x="278803" y="408787"/>
                </a:lnTo>
                <a:lnTo>
                  <a:pt x="254889" y="394601"/>
                </a:lnTo>
                <a:lnTo>
                  <a:pt x="236093" y="373811"/>
                </a:lnTo>
                <a:lnTo>
                  <a:pt x="223786" y="348183"/>
                </a:lnTo>
                <a:lnTo>
                  <a:pt x="219379" y="319481"/>
                </a:lnTo>
                <a:lnTo>
                  <a:pt x="221767" y="298069"/>
                </a:lnTo>
                <a:lnTo>
                  <a:pt x="228650" y="278079"/>
                </a:lnTo>
                <a:lnTo>
                  <a:pt x="239560" y="260324"/>
                </a:lnTo>
                <a:lnTo>
                  <a:pt x="254038" y="245605"/>
                </a:lnTo>
                <a:lnTo>
                  <a:pt x="254038" y="319481"/>
                </a:lnTo>
                <a:lnTo>
                  <a:pt x="255473" y="327787"/>
                </a:lnTo>
                <a:lnTo>
                  <a:pt x="259384" y="334314"/>
                </a:lnTo>
                <a:lnTo>
                  <a:pt x="265176" y="338569"/>
                </a:lnTo>
                <a:lnTo>
                  <a:pt x="272211" y="340093"/>
                </a:lnTo>
                <a:lnTo>
                  <a:pt x="344779" y="340093"/>
                </a:lnTo>
                <a:lnTo>
                  <a:pt x="351777" y="338569"/>
                </a:lnTo>
                <a:lnTo>
                  <a:pt x="357543" y="334314"/>
                </a:lnTo>
                <a:lnTo>
                  <a:pt x="361442" y="327787"/>
                </a:lnTo>
                <a:lnTo>
                  <a:pt x="362889" y="319481"/>
                </a:lnTo>
                <a:lnTo>
                  <a:pt x="362889" y="300621"/>
                </a:lnTo>
                <a:lnTo>
                  <a:pt x="362889" y="245605"/>
                </a:lnTo>
                <a:lnTo>
                  <a:pt x="378040" y="260324"/>
                </a:lnTo>
                <a:lnTo>
                  <a:pt x="388886" y="278079"/>
                </a:lnTo>
                <a:lnTo>
                  <a:pt x="395389" y="298069"/>
                </a:lnTo>
                <a:lnTo>
                  <a:pt x="397560" y="319481"/>
                </a:lnTo>
                <a:lnTo>
                  <a:pt x="397560" y="230555"/>
                </a:lnTo>
                <a:lnTo>
                  <a:pt x="383743" y="216103"/>
                </a:lnTo>
                <a:lnTo>
                  <a:pt x="348081" y="197523"/>
                </a:lnTo>
                <a:lnTo>
                  <a:pt x="346303" y="197027"/>
                </a:lnTo>
                <a:lnTo>
                  <a:pt x="344512" y="196761"/>
                </a:lnTo>
                <a:lnTo>
                  <a:pt x="342785" y="196761"/>
                </a:lnTo>
                <a:lnTo>
                  <a:pt x="335546" y="198132"/>
                </a:lnTo>
                <a:lnTo>
                  <a:pt x="329311" y="201917"/>
                </a:lnTo>
                <a:lnTo>
                  <a:pt x="324954" y="207606"/>
                </a:lnTo>
                <a:lnTo>
                  <a:pt x="323316" y="214693"/>
                </a:lnTo>
                <a:lnTo>
                  <a:pt x="323316" y="300621"/>
                </a:lnTo>
                <a:lnTo>
                  <a:pt x="288709" y="300621"/>
                </a:lnTo>
                <a:lnTo>
                  <a:pt x="288709" y="245605"/>
                </a:lnTo>
                <a:lnTo>
                  <a:pt x="288709" y="214693"/>
                </a:lnTo>
                <a:lnTo>
                  <a:pt x="287235" y="207606"/>
                </a:lnTo>
                <a:lnTo>
                  <a:pt x="283210" y="201917"/>
                </a:lnTo>
                <a:lnTo>
                  <a:pt x="277190" y="198132"/>
                </a:lnTo>
                <a:lnTo>
                  <a:pt x="269748" y="196761"/>
                </a:lnTo>
                <a:lnTo>
                  <a:pt x="267868" y="196761"/>
                </a:lnTo>
                <a:lnTo>
                  <a:pt x="229920" y="217081"/>
                </a:lnTo>
                <a:lnTo>
                  <a:pt x="203314" y="245643"/>
                </a:lnTo>
                <a:lnTo>
                  <a:pt x="185978" y="280644"/>
                </a:lnTo>
                <a:lnTo>
                  <a:pt x="179793" y="319481"/>
                </a:lnTo>
                <a:lnTo>
                  <a:pt x="184873" y="356844"/>
                </a:lnTo>
                <a:lnTo>
                  <a:pt x="199390" y="390347"/>
                </a:lnTo>
                <a:lnTo>
                  <a:pt x="222237" y="418045"/>
                </a:lnTo>
                <a:lnTo>
                  <a:pt x="252361" y="438010"/>
                </a:lnTo>
                <a:lnTo>
                  <a:pt x="252361" y="479221"/>
                </a:lnTo>
                <a:lnTo>
                  <a:pt x="209169" y="454520"/>
                </a:lnTo>
                <a:lnTo>
                  <a:pt x="175272" y="418045"/>
                </a:lnTo>
                <a:lnTo>
                  <a:pt x="153111" y="372237"/>
                </a:lnTo>
                <a:lnTo>
                  <a:pt x="145186" y="319481"/>
                </a:lnTo>
                <a:lnTo>
                  <a:pt x="150837" y="274942"/>
                </a:lnTo>
                <a:lnTo>
                  <a:pt x="166865" y="235077"/>
                </a:lnTo>
                <a:lnTo>
                  <a:pt x="191770" y="201409"/>
                </a:lnTo>
                <a:lnTo>
                  <a:pt x="224091" y="175463"/>
                </a:lnTo>
                <a:lnTo>
                  <a:pt x="262394" y="158775"/>
                </a:lnTo>
                <a:lnTo>
                  <a:pt x="305193" y="152869"/>
                </a:lnTo>
                <a:lnTo>
                  <a:pt x="348081" y="158775"/>
                </a:lnTo>
                <a:lnTo>
                  <a:pt x="386676" y="175463"/>
                </a:lnTo>
                <a:lnTo>
                  <a:pt x="419404" y="201409"/>
                </a:lnTo>
                <a:lnTo>
                  <a:pt x="444703" y="235077"/>
                </a:lnTo>
                <a:lnTo>
                  <a:pt x="461035" y="274942"/>
                </a:lnTo>
                <a:lnTo>
                  <a:pt x="466826" y="319481"/>
                </a:lnTo>
                <a:lnTo>
                  <a:pt x="466826" y="202006"/>
                </a:lnTo>
                <a:lnTo>
                  <a:pt x="431126" y="161721"/>
                </a:lnTo>
                <a:lnTo>
                  <a:pt x="394398" y="137566"/>
                </a:lnTo>
                <a:lnTo>
                  <a:pt x="352577" y="122224"/>
                </a:lnTo>
                <a:lnTo>
                  <a:pt x="306819" y="116840"/>
                </a:lnTo>
                <a:lnTo>
                  <a:pt x="261581" y="122224"/>
                </a:lnTo>
                <a:lnTo>
                  <a:pt x="219976" y="137566"/>
                </a:lnTo>
                <a:lnTo>
                  <a:pt x="183222" y="161721"/>
                </a:lnTo>
                <a:lnTo>
                  <a:pt x="152514" y="193497"/>
                </a:lnTo>
                <a:lnTo>
                  <a:pt x="129095" y="231736"/>
                </a:lnTo>
                <a:lnTo>
                  <a:pt x="114147" y="275272"/>
                </a:lnTo>
                <a:lnTo>
                  <a:pt x="108902" y="322922"/>
                </a:lnTo>
                <a:lnTo>
                  <a:pt x="114147" y="369951"/>
                </a:lnTo>
                <a:lnTo>
                  <a:pt x="129095" y="413042"/>
                </a:lnTo>
                <a:lnTo>
                  <a:pt x="152514" y="450977"/>
                </a:lnTo>
                <a:lnTo>
                  <a:pt x="183222" y="482587"/>
                </a:lnTo>
                <a:lnTo>
                  <a:pt x="219976" y="506641"/>
                </a:lnTo>
                <a:lnTo>
                  <a:pt x="261581" y="521957"/>
                </a:lnTo>
                <a:lnTo>
                  <a:pt x="306819" y="527316"/>
                </a:lnTo>
                <a:lnTo>
                  <a:pt x="352577" y="521957"/>
                </a:lnTo>
                <a:lnTo>
                  <a:pt x="394398" y="506641"/>
                </a:lnTo>
                <a:lnTo>
                  <a:pt x="421182" y="489089"/>
                </a:lnTo>
                <a:lnTo>
                  <a:pt x="431126" y="482587"/>
                </a:lnTo>
                <a:lnTo>
                  <a:pt x="434378" y="479221"/>
                </a:lnTo>
                <a:lnTo>
                  <a:pt x="461670" y="450977"/>
                </a:lnTo>
                <a:lnTo>
                  <a:pt x="484873" y="413042"/>
                </a:lnTo>
                <a:lnTo>
                  <a:pt x="499618" y="369951"/>
                </a:lnTo>
                <a:lnTo>
                  <a:pt x="504786" y="322922"/>
                </a:lnTo>
                <a:close/>
              </a:path>
              <a:path extrusionOk="0" h="640714" w="615315">
                <a:moveTo>
                  <a:pt x="615315" y="274828"/>
                </a:moveTo>
                <a:lnTo>
                  <a:pt x="608723" y="267970"/>
                </a:lnTo>
                <a:lnTo>
                  <a:pt x="600443" y="266268"/>
                </a:lnTo>
                <a:lnTo>
                  <a:pt x="578980" y="260375"/>
                </a:lnTo>
                <a:lnTo>
                  <a:pt x="578980" y="298881"/>
                </a:lnTo>
                <a:lnTo>
                  <a:pt x="578980" y="343522"/>
                </a:lnTo>
                <a:lnTo>
                  <a:pt x="550964" y="350393"/>
                </a:lnTo>
                <a:lnTo>
                  <a:pt x="544372" y="352145"/>
                </a:lnTo>
                <a:lnTo>
                  <a:pt x="537768" y="357263"/>
                </a:lnTo>
                <a:lnTo>
                  <a:pt x="536092" y="365887"/>
                </a:lnTo>
                <a:lnTo>
                  <a:pt x="530186" y="390004"/>
                </a:lnTo>
                <a:lnTo>
                  <a:pt x="522287" y="413334"/>
                </a:lnTo>
                <a:lnTo>
                  <a:pt x="512216" y="435698"/>
                </a:lnTo>
                <a:lnTo>
                  <a:pt x="499808" y="456933"/>
                </a:lnTo>
                <a:lnTo>
                  <a:pt x="494893" y="463804"/>
                </a:lnTo>
                <a:lnTo>
                  <a:pt x="494893" y="470662"/>
                </a:lnTo>
                <a:lnTo>
                  <a:pt x="499808" y="477532"/>
                </a:lnTo>
                <a:lnTo>
                  <a:pt x="513003" y="499833"/>
                </a:lnTo>
                <a:lnTo>
                  <a:pt x="483323" y="532498"/>
                </a:lnTo>
                <a:lnTo>
                  <a:pt x="460235" y="517004"/>
                </a:lnTo>
                <a:lnTo>
                  <a:pt x="456933" y="515315"/>
                </a:lnTo>
                <a:lnTo>
                  <a:pt x="453212" y="514451"/>
                </a:lnTo>
                <a:lnTo>
                  <a:pt x="446620" y="514451"/>
                </a:lnTo>
                <a:lnTo>
                  <a:pt x="443738" y="515315"/>
                </a:lnTo>
                <a:lnTo>
                  <a:pt x="442112" y="517004"/>
                </a:lnTo>
                <a:lnTo>
                  <a:pt x="420751" y="530923"/>
                </a:lnTo>
                <a:lnTo>
                  <a:pt x="398780" y="541934"/>
                </a:lnTo>
                <a:lnTo>
                  <a:pt x="376199" y="550367"/>
                </a:lnTo>
                <a:lnTo>
                  <a:pt x="346405" y="558228"/>
                </a:lnTo>
                <a:lnTo>
                  <a:pt x="339801" y="563410"/>
                </a:lnTo>
                <a:lnTo>
                  <a:pt x="338188" y="568528"/>
                </a:lnTo>
                <a:lnTo>
                  <a:pt x="331584" y="597750"/>
                </a:lnTo>
                <a:lnTo>
                  <a:pt x="288709" y="597750"/>
                </a:lnTo>
                <a:lnTo>
                  <a:pt x="282105" y="568528"/>
                </a:lnTo>
                <a:lnTo>
                  <a:pt x="280428" y="563410"/>
                </a:lnTo>
                <a:lnTo>
                  <a:pt x="277126" y="559968"/>
                </a:lnTo>
                <a:lnTo>
                  <a:pt x="273837" y="556539"/>
                </a:lnTo>
                <a:lnTo>
                  <a:pt x="268909" y="556539"/>
                </a:lnTo>
                <a:lnTo>
                  <a:pt x="244754" y="550367"/>
                </a:lnTo>
                <a:lnTo>
                  <a:pt x="221856" y="541934"/>
                </a:lnTo>
                <a:lnTo>
                  <a:pt x="203327" y="532498"/>
                </a:lnTo>
                <a:lnTo>
                  <a:pt x="200202" y="530923"/>
                </a:lnTo>
                <a:lnTo>
                  <a:pt x="179793" y="517004"/>
                </a:lnTo>
                <a:lnTo>
                  <a:pt x="176504" y="515315"/>
                </a:lnTo>
                <a:lnTo>
                  <a:pt x="173202" y="514451"/>
                </a:lnTo>
                <a:lnTo>
                  <a:pt x="167017" y="514451"/>
                </a:lnTo>
                <a:lnTo>
                  <a:pt x="164147" y="515315"/>
                </a:lnTo>
                <a:lnTo>
                  <a:pt x="161683" y="517004"/>
                </a:lnTo>
                <a:lnTo>
                  <a:pt x="138595" y="532498"/>
                </a:lnTo>
                <a:lnTo>
                  <a:pt x="107226" y="499833"/>
                </a:lnTo>
                <a:lnTo>
                  <a:pt x="122085" y="477532"/>
                </a:lnTo>
                <a:lnTo>
                  <a:pt x="125399" y="470662"/>
                </a:lnTo>
                <a:lnTo>
                  <a:pt x="125399" y="462051"/>
                </a:lnTo>
                <a:lnTo>
                  <a:pt x="122085" y="456933"/>
                </a:lnTo>
                <a:lnTo>
                  <a:pt x="109423" y="435470"/>
                </a:lnTo>
                <a:lnTo>
                  <a:pt x="98780" y="412699"/>
                </a:lnTo>
                <a:lnTo>
                  <a:pt x="90297" y="389293"/>
                </a:lnTo>
                <a:lnTo>
                  <a:pt x="84137" y="365887"/>
                </a:lnTo>
                <a:lnTo>
                  <a:pt x="82461" y="359016"/>
                </a:lnTo>
                <a:lnTo>
                  <a:pt x="79171" y="352145"/>
                </a:lnTo>
                <a:lnTo>
                  <a:pt x="46177" y="343522"/>
                </a:lnTo>
                <a:lnTo>
                  <a:pt x="46177" y="298881"/>
                </a:lnTo>
                <a:lnTo>
                  <a:pt x="79171" y="290322"/>
                </a:lnTo>
                <a:lnTo>
                  <a:pt x="84137" y="283451"/>
                </a:lnTo>
                <a:lnTo>
                  <a:pt x="84137" y="276580"/>
                </a:lnTo>
                <a:lnTo>
                  <a:pt x="90297" y="251675"/>
                </a:lnTo>
                <a:lnTo>
                  <a:pt x="98780" y="228244"/>
                </a:lnTo>
                <a:lnTo>
                  <a:pt x="109423" y="205778"/>
                </a:lnTo>
                <a:lnTo>
                  <a:pt x="122085" y="183781"/>
                </a:lnTo>
                <a:lnTo>
                  <a:pt x="125399" y="178663"/>
                </a:lnTo>
                <a:lnTo>
                  <a:pt x="125399" y="171792"/>
                </a:lnTo>
                <a:lnTo>
                  <a:pt x="122085" y="164922"/>
                </a:lnTo>
                <a:lnTo>
                  <a:pt x="107226" y="140881"/>
                </a:lnTo>
                <a:lnTo>
                  <a:pt x="138595" y="109969"/>
                </a:lnTo>
                <a:lnTo>
                  <a:pt x="161683" y="125399"/>
                </a:lnTo>
                <a:lnTo>
                  <a:pt x="164147" y="127139"/>
                </a:lnTo>
                <a:lnTo>
                  <a:pt x="167436" y="127952"/>
                </a:lnTo>
                <a:lnTo>
                  <a:pt x="174040" y="127952"/>
                </a:lnTo>
                <a:lnTo>
                  <a:pt x="177342" y="127139"/>
                </a:lnTo>
                <a:lnTo>
                  <a:pt x="179793" y="125399"/>
                </a:lnTo>
                <a:lnTo>
                  <a:pt x="200431" y="111506"/>
                </a:lnTo>
                <a:lnTo>
                  <a:pt x="203504" y="109969"/>
                </a:lnTo>
                <a:lnTo>
                  <a:pt x="222478" y="100507"/>
                </a:lnTo>
                <a:lnTo>
                  <a:pt x="245465" y="92100"/>
                </a:lnTo>
                <a:lnTo>
                  <a:pt x="268909" y="85928"/>
                </a:lnTo>
                <a:lnTo>
                  <a:pt x="273837" y="84175"/>
                </a:lnTo>
                <a:lnTo>
                  <a:pt x="276009" y="82486"/>
                </a:lnTo>
                <a:lnTo>
                  <a:pt x="280428" y="79057"/>
                </a:lnTo>
                <a:lnTo>
                  <a:pt x="282067" y="70586"/>
                </a:lnTo>
                <a:lnTo>
                  <a:pt x="288709" y="41211"/>
                </a:lnTo>
                <a:lnTo>
                  <a:pt x="331584" y="41211"/>
                </a:lnTo>
                <a:lnTo>
                  <a:pt x="338188" y="70434"/>
                </a:lnTo>
                <a:lnTo>
                  <a:pt x="339801" y="77304"/>
                </a:lnTo>
                <a:lnTo>
                  <a:pt x="344779" y="84175"/>
                </a:lnTo>
                <a:lnTo>
                  <a:pt x="352996" y="85928"/>
                </a:lnTo>
                <a:lnTo>
                  <a:pt x="376885" y="92100"/>
                </a:lnTo>
                <a:lnTo>
                  <a:pt x="399402" y="100507"/>
                </a:lnTo>
                <a:lnTo>
                  <a:pt x="420979" y="111506"/>
                </a:lnTo>
                <a:lnTo>
                  <a:pt x="442112" y="125399"/>
                </a:lnTo>
                <a:lnTo>
                  <a:pt x="444576" y="127139"/>
                </a:lnTo>
                <a:lnTo>
                  <a:pt x="447459" y="127952"/>
                </a:lnTo>
                <a:lnTo>
                  <a:pt x="453631" y="127952"/>
                </a:lnTo>
                <a:lnTo>
                  <a:pt x="456933" y="127139"/>
                </a:lnTo>
                <a:lnTo>
                  <a:pt x="460235" y="125399"/>
                </a:lnTo>
                <a:lnTo>
                  <a:pt x="483323" y="109969"/>
                </a:lnTo>
                <a:lnTo>
                  <a:pt x="513003" y="140881"/>
                </a:lnTo>
                <a:lnTo>
                  <a:pt x="499808" y="164922"/>
                </a:lnTo>
                <a:lnTo>
                  <a:pt x="494893" y="171792"/>
                </a:lnTo>
                <a:lnTo>
                  <a:pt x="494893" y="180352"/>
                </a:lnTo>
                <a:lnTo>
                  <a:pt x="522287" y="229527"/>
                </a:lnTo>
                <a:lnTo>
                  <a:pt x="536092" y="276580"/>
                </a:lnTo>
                <a:lnTo>
                  <a:pt x="537768" y="283451"/>
                </a:lnTo>
                <a:lnTo>
                  <a:pt x="542696" y="290322"/>
                </a:lnTo>
                <a:lnTo>
                  <a:pt x="550964" y="292011"/>
                </a:lnTo>
                <a:lnTo>
                  <a:pt x="578980" y="298881"/>
                </a:lnTo>
                <a:lnTo>
                  <a:pt x="578980" y="260375"/>
                </a:lnTo>
                <a:lnTo>
                  <a:pt x="569087" y="257657"/>
                </a:lnTo>
                <a:lnTo>
                  <a:pt x="563232" y="235064"/>
                </a:lnTo>
                <a:lnTo>
                  <a:pt x="555688" y="213436"/>
                </a:lnTo>
                <a:lnTo>
                  <a:pt x="546582" y="192455"/>
                </a:lnTo>
                <a:lnTo>
                  <a:pt x="536092" y="171792"/>
                </a:lnTo>
                <a:lnTo>
                  <a:pt x="552589" y="144310"/>
                </a:lnTo>
                <a:lnTo>
                  <a:pt x="555358" y="138633"/>
                </a:lnTo>
                <a:lnTo>
                  <a:pt x="556120" y="132295"/>
                </a:lnTo>
                <a:lnTo>
                  <a:pt x="554697" y="125958"/>
                </a:lnTo>
                <a:lnTo>
                  <a:pt x="550964" y="120269"/>
                </a:lnTo>
                <a:lnTo>
                  <a:pt x="541070" y="109969"/>
                </a:lnTo>
                <a:lnTo>
                  <a:pt x="514667" y="82486"/>
                </a:lnTo>
                <a:lnTo>
                  <a:pt x="499808" y="67005"/>
                </a:lnTo>
                <a:lnTo>
                  <a:pt x="496303" y="63296"/>
                </a:lnTo>
                <a:lnTo>
                  <a:pt x="492277" y="61607"/>
                </a:lnTo>
                <a:lnTo>
                  <a:pt x="484365" y="61607"/>
                </a:lnTo>
                <a:lnTo>
                  <a:pt x="480542" y="62915"/>
                </a:lnTo>
                <a:lnTo>
                  <a:pt x="476719" y="65265"/>
                </a:lnTo>
                <a:lnTo>
                  <a:pt x="450329" y="82486"/>
                </a:lnTo>
                <a:lnTo>
                  <a:pt x="431165" y="70586"/>
                </a:lnTo>
                <a:lnTo>
                  <a:pt x="410946" y="60769"/>
                </a:lnTo>
                <a:lnTo>
                  <a:pt x="389788" y="53225"/>
                </a:lnTo>
                <a:lnTo>
                  <a:pt x="367868" y="48082"/>
                </a:lnTo>
                <a:lnTo>
                  <a:pt x="366115" y="41211"/>
                </a:lnTo>
                <a:lnTo>
                  <a:pt x="359600" y="15481"/>
                </a:lnTo>
                <a:lnTo>
                  <a:pt x="356298" y="6870"/>
                </a:lnTo>
                <a:lnTo>
                  <a:pt x="351370" y="0"/>
                </a:lnTo>
                <a:lnTo>
                  <a:pt x="262267" y="0"/>
                </a:lnTo>
                <a:lnTo>
                  <a:pt x="254038" y="6870"/>
                </a:lnTo>
                <a:lnTo>
                  <a:pt x="254038" y="15481"/>
                </a:lnTo>
                <a:lnTo>
                  <a:pt x="245770" y="48082"/>
                </a:lnTo>
                <a:lnTo>
                  <a:pt x="224066" y="53467"/>
                </a:lnTo>
                <a:lnTo>
                  <a:pt x="203301" y="61429"/>
                </a:lnTo>
                <a:lnTo>
                  <a:pt x="183146" y="71310"/>
                </a:lnTo>
                <a:lnTo>
                  <a:pt x="163309" y="82486"/>
                </a:lnTo>
                <a:lnTo>
                  <a:pt x="136918" y="65265"/>
                </a:lnTo>
                <a:lnTo>
                  <a:pt x="133870" y="62915"/>
                </a:lnTo>
                <a:lnTo>
                  <a:pt x="130098" y="61607"/>
                </a:lnTo>
                <a:lnTo>
                  <a:pt x="121843" y="61607"/>
                </a:lnTo>
                <a:lnTo>
                  <a:pt x="117386" y="63296"/>
                </a:lnTo>
                <a:lnTo>
                  <a:pt x="62674" y="120269"/>
                </a:lnTo>
                <a:lnTo>
                  <a:pt x="58902" y="125717"/>
                </a:lnTo>
                <a:lnTo>
                  <a:pt x="57302" y="131648"/>
                </a:lnTo>
                <a:lnTo>
                  <a:pt x="57556" y="137896"/>
                </a:lnTo>
                <a:lnTo>
                  <a:pt x="59372" y="144310"/>
                </a:lnTo>
                <a:lnTo>
                  <a:pt x="75869" y="171792"/>
                </a:lnTo>
                <a:lnTo>
                  <a:pt x="64681" y="191719"/>
                </a:lnTo>
                <a:lnTo>
                  <a:pt x="55651" y="212788"/>
                </a:lnTo>
                <a:lnTo>
                  <a:pt x="48488" y="234823"/>
                </a:lnTo>
                <a:lnTo>
                  <a:pt x="42875" y="257657"/>
                </a:lnTo>
                <a:lnTo>
                  <a:pt x="14871" y="266268"/>
                </a:lnTo>
                <a:lnTo>
                  <a:pt x="6591" y="267970"/>
                </a:lnTo>
                <a:lnTo>
                  <a:pt x="0" y="274828"/>
                </a:lnTo>
                <a:lnTo>
                  <a:pt x="0" y="367576"/>
                </a:lnTo>
                <a:lnTo>
                  <a:pt x="6591" y="374446"/>
                </a:lnTo>
                <a:lnTo>
                  <a:pt x="14871" y="376186"/>
                </a:lnTo>
                <a:lnTo>
                  <a:pt x="42875" y="384746"/>
                </a:lnTo>
                <a:lnTo>
                  <a:pt x="48958" y="406641"/>
                </a:lnTo>
                <a:lnTo>
                  <a:pt x="56896" y="428371"/>
                </a:lnTo>
                <a:lnTo>
                  <a:pt x="66065" y="449770"/>
                </a:lnTo>
                <a:lnTo>
                  <a:pt x="75869" y="470662"/>
                </a:lnTo>
                <a:lnTo>
                  <a:pt x="59372" y="498144"/>
                </a:lnTo>
                <a:lnTo>
                  <a:pt x="57556" y="503834"/>
                </a:lnTo>
                <a:lnTo>
                  <a:pt x="57302" y="510171"/>
                </a:lnTo>
                <a:lnTo>
                  <a:pt x="58902" y="516509"/>
                </a:lnTo>
                <a:lnTo>
                  <a:pt x="62674" y="522185"/>
                </a:lnTo>
                <a:lnTo>
                  <a:pt x="117386" y="579107"/>
                </a:lnTo>
                <a:lnTo>
                  <a:pt x="121361" y="580796"/>
                </a:lnTo>
                <a:lnTo>
                  <a:pt x="129260" y="580796"/>
                </a:lnTo>
                <a:lnTo>
                  <a:pt x="133083" y="579539"/>
                </a:lnTo>
                <a:lnTo>
                  <a:pt x="136918" y="577138"/>
                </a:lnTo>
                <a:lnTo>
                  <a:pt x="163309" y="559968"/>
                </a:lnTo>
                <a:lnTo>
                  <a:pt x="182460" y="571855"/>
                </a:lnTo>
                <a:lnTo>
                  <a:pt x="202692" y="581647"/>
                </a:lnTo>
                <a:lnTo>
                  <a:pt x="223837" y="589191"/>
                </a:lnTo>
                <a:lnTo>
                  <a:pt x="245770" y="594321"/>
                </a:lnTo>
                <a:lnTo>
                  <a:pt x="254038" y="625233"/>
                </a:lnTo>
                <a:lnTo>
                  <a:pt x="255663" y="633844"/>
                </a:lnTo>
                <a:lnTo>
                  <a:pt x="262267" y="640715"/>
                </a:lnTo>
                <a:lnTo>
                  <a:pt x="351370" y="640715"/>
                </a:lnTo>
                <a:lnTo>
                  <a:pt x="356298" y="633844"/>
                </a:lnTo>
                <a:lnTo>
                  <a:pt x="359600" y="625233"/>
                </a:lnTo>
                <a:lnTo>
                  <a:pt x="366941" y="597750"/>
                </a:lnTo>
                <a:lnTo>
                  <a:pt x="367868" y="594321"/>
                </a:lnTo>
                <a:lnTo>
                  <a:pt x="388620" y="588949"/>
                </a:lnTo>
                <a:lnTo>
                  <a:pt x="409079" y="580999"/>
                </a:lnTo>
                <a:lnTo>
                  <a:pt x="429539" y="571119"/>
                </a:lnTo>
                <a:lnTo>
                  <a:pt x="450329" y="559968"/>
                </a:lnTo>
                <a:lnTo>
                  <a:pt x="476719" y="577138"/>
                </a:lnTo>
                <a:lnTo>
                  <a:pt x="479806" y="579539"/>
                </a:lnTo>
                <a:lnTo>
                  <a:pt x="483577" y="580796"/>
                </a:lnTo>
                <a:lnTo>
                  <a:pt x="491807" y="580796"/>
                </a:lnTo>
                <a:lnTo>
                  <a:pt x="496303" y="579107"/>
                </a:lnTo>
                <a:lnTo>
                  <a:pt x="499808" y="575398"/>
                </a:lnTo>
                <a:lnTo>
                  <a:pt x="514642" y="559968"/>
                </a:lnTo>
                <a:lnTo>
                  <a:pt x="541045" y="532498"/>
                </a:lnTo>
                <a:lnTo>
                  <a:pt x="550964" y="522185"/>
                </a:lnTo>
                <a:lnTo>
                  <a:pt x="554697" y="516737"/>
                </a:lnTo>
                <a:lnTo>
                  <a:pt x="556120" y="510806"/>
                </a:lnTo>
                <a:lnTo>
                  <a:pt x="555358" y="504558"/>
                </a:lnTo>
                <a:lnTo>
                  <a:pt x="552589" y="498144"/>
                </a:lnTo>
                <a:lnTo>
                  <a:pt x="536092" y="470662"/>
                </a:lnTo>
                <a:lnTo>
                  <a:pt x="547268" y="450964"/>
                </a:lnTo>
                <a:lnTo>
                  <a:pt x="556298" y="430288"/>
                </a:lnTo>
                <a:lnTo>
                  <a:pt x="563460" y="408330"/>
                </a:lnTo>
                <a:lnTo>
                  <a:pt x="569087" y="384746"/>
                </a:lnTo>
                <a:lnTo>
                  <a:pt x="600443" y="376186"/>
                </a:lnTo>
                <a:lnTo>
                  <a:pt x="608723" y="374446"/>
                </a:lnTo>
                <a:lnTo>
                  <a:pt x="615315" y="367576"/>
                </a:lnTo>
                <a:lnTo>
                  <a:pt x="615315" y="274828"/>
                </a:lnTo>
                <a:close/>
              </a:path>
            </a:pathLst>
          </a:custGeom>
          <a:solidFill>
            <a:srgbClr val="AF4B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3481704" y="1795779"/>
            <a:ext cx="640715" cy="683260"/>
          </a:xfrm>
          <a:custGeom>
            <a:rect b="b" l="l" r="r" t="t"/>
            <a:pathLst>
              <a:path extrusionOk="0" h="683260" w="640714">
                <a:moveTo>
                  <a:pt x="173647" y="683209"/>
                </a:moveTo>
                <a:lnTo>
                  <a:pt x="167767" y="683209"/>
                </a:lnTo>
                <a:lnTo>
                  <a:pt x="165252" y="682752"/>
                </a:lnTo>
                <a:lnTo>
                  <a:pt x="163537" y="681888"/>
                </a:lnTo>
                <a:lnTo>
                  <a:pt x="11823" y="600862"/>
                </a:lnTo>
                <a:lnTo>
                  <a:pt x="5080" y="595426"/>
                </a:lnTo>
                <a:lnTo>
                  <a:pt x="0" y="590054"/>
                </a:lnTo>
                <a:lnTo>
                  <a:pt x="0" y="375831"/>
                </a:lnTo>
                <a:lnTo>
                  <a:pt x="5080" y="368630"/>
                </a:lnTo>
                <a:lnTo>
                  <a:pt x="151765" y="289369"/>
                </a:lnTo>
                <a:lnTo>
                  <a:pt x="151765" y="94970"/>
                </a:lnTo>
                <a:lnTo>
                  <a:pt x="311924" y="1371"/>
                </a:lnTo>
                <a:lnTo>
                  <a:pt x="318249" y="0"/>
                </a:lnTo>
                <a:lnTo>
                  <a:pt x="323697" y="0"/>
                </a:lnTo>
                <a:lnTo>
                  <a:pt x="326275" y="457"/>
                </a:lnTo>
                <a:lnTo>
                  <a:pt x="328790" y="1371"/>
                </a:lnTo>
                <a:lnTo>
                  <a:pt x="405462" y="42748"/>
                </a:lnTo>
                <a:lnTo>
                  <a:pt x="320332" y="42748"/>
                </a:lnTo>
                <a:lnTo>
                  <a:pt x="214160" y="100342"/>
                </a:lnTo>
                <a:lnTo>
                  <a:pt x="272158" y="132803"/>
                </a:lnTo>
                <a:lnTo>
                  <a:pt x="190563" y="132803"/>
                </a:lnTo>
                <a:lnTo>
                  <a:pt x="190563" y="289369"/>
                </a:lnTo>
                <a:lnTo>
                  <a:pt x="253645" y="323596"/>
                </a:lnTo>
                <a:lnTo>
                  <a:pt x="171996" y="323596"/>
                </a:lnTo>
                <a:lnTo>
                  <a:pt x="62395" y="383032"/>
                </a:lnTo>
                <a:lnTo>
                  <a:pt x="124047" y="415429"/>
                </a:lnTo>
                <a:lnTo>
                  <a:pt x="38798" y="415429"/>
                </a:lnTo>
                <a:lnTo>
                  <a:pt x="38798" y="573836"/>
                </a:lnTo>
                <a:lnTo>
                  <a:pt x="151765" y="633260"/>
                </a:lnTo>
                <a:lnTo>
                  <a:pt x="268275" y="633260"/>
                </a:lnTo>
                <a:lnTo>
                  <a:pt x="180390" y="681888"/>
                </a:lnTo>
                <a:lnTo>
                  <a:pt x="177025" y="682752"/>
                </a:lnTo>
                <a:lnTo>
                  <a:pt x="173647" y="683209"/>
                </a:lnTo>
                <a:close/>
              </a:path>
              <a:path extrusionOk="0" h="683260" w="640714">
                <a:moveTo>
                  <a:pt x="403762" y="159766"/>
                </a:moveTo>
                <a:lnTo>
                  <a:pt x="320332" y="159766"/>
                </a:lnTo>
                <a:lnTo>
                  <a:pt x="428269" y="100342"/>
                </a:lnTo>
                <a:lnTo>
                  <a:pt x="320332" y="42748"/>
                </a:lnTo>
                <a:lnTo>
                  <a:pt x="405462" y="42748"/>
                </a:lnTo>
                <a:lnTo>
                  <a:pt x="478840" y="82346"/>
                </a:lnTo>
                <a:lnTo>
                  <a:pt x="485584" y="87769"/>
                </a:lnTo>
                <a:lnTo>
                  <a:pt x="488950" y="94970"/>
                </a:lnTo>
                <a:lnTo>
                  <a:pt x="488950" y="132803"/>
                </a:lnTo>
                <a:lnTo>
                  <a:pt x="453529" y="132803"/>
                </a:lnTo>
                <a:lnTo>
                  <a:pt x="403762" y="159766"/>
                </a:lnTo>
                <a:close/>
              </a:path>
              <a:path extrusionOk="0" h="683260" w="640714">
                <a:moveTo>
                  <a:pt x="340563" y="350634"/>
                </a:moveTo>
                <a:lnTo>
                  <a:pt x="303479" y="350634"/>
                </a:lnTo>
                <a:lnTo>
                  <a:pt x="303479" y="194005"/>
                </a:lnTo>
                <a:lnTo>
                  <a:pt x="190563" y="132803"/>
                </a:lnTo>
                <a:lnTo>
                  <a:pt x="272158" y="132803"/>
                </a:lnTo>
                <a:lnTo>
                  <a:pt x="320332" y="159766"/>
                </a:lnTo>
                <a:lnTo>
                  <a:pt x="403762" y="159766"/>
                </a:lnTo>
                <a:lnTo>
                  <a:pt x="340563" y="194005"/>
                </a:lnTo>
                <a:lnTo>
                  <a:pt x="340563" y="350634"/>
                </a:lnTo>
                <a:close/>
              </a:path>
              <a:path extrusionOk="0" h="683260" w="640714">
                <a:moveTo>
                  <a:pt x="423774" y="350634"/>
                </a:moveTo>
                <a:lnTo>
                  <a:pt x="340563" y="350634"/>
                </a:lnTo>
                <a:lnTo>
                  <a:pt x="453529" y="289369"/>
                </a:lnTo>
                <a:lnTo>
                  <a:pt x="453529" y="132803"/>
                </a:lnTo>
                <a:lnTo>
                  <a:pt x="488950" y="132803"/>
                </a:lnTo>
                <a:lnTo>
                  <a:pt x="488950" y="289369"/>
                </a:lnTo>
                <a:lnTo>
                  <a:pt x="552996" y="323596"/>
                </a:lnTo>
                <a:lnTo>
                  <a:pt x="472097" y="323596"/>
                </a:lnTo>
                <a:lnTo>
                  <a:pt x="423774" y="350634"/>
                </a:lnTo>
                <a:close/>
              </a:path>
              <a:path extrusionOk="0" h="683260" w="640714">
                <a:moveTo>
                  <a:pt x="253617" y="440626"/>
                </a:moveTo>
                <a:lnTo>
                  <a:pt x="171996" y="440626"/>
                </a:lnTo>
                <a:lnTo>
                  <a:pt x="279869" y="383032"/>
                </a:lnTo>
                <a:lnTo>
                  <a:pt x="171996" y="323596"/>
                </a:lnTo>
                <a:lnTo>
                  <a:pt x="253645" y="323596"/>
                </a:lnTo>
                <a:lnTo>
                  <a:pt x="303479" y="350634"/>
                </a:lnTo>
                <a:lnTo>
                  <a:pt x="423774" y="350634"/>
                </a:lnTo>
                <a:lnTo>
                  <a:pt x="365874" y="383032"/>
                </a:lnTo>
                <a:lnTo>
                  <a:pt x="422253" y="413600"/>
                </a:lnTo>
                <a:lnTo>
                  <a:pt x="303479" y="413600"/>
                </a:lnTo>
                <a:lnTo>
                  <a:pt x="253617" y="440626"/>
                </a:lnTo>
                <a:close/>
              </a:path>
              <a:path extrusionOk="0" h="683260" w="640714">
                <a:moveTo>
                  <a:pt x="555410" y="440626"/>
                </a:moveTo>
                <a:lnTo>
                  <a:pt x="472097" y="440626"/>
                </a:lnTo>
                <a:lnTo>
                  <a:pt x="581685" y="383032"/>
                </a:lnTo>
                <a:lnTo>
                  <a:pt x="472097" y="323596"/>
                </a:lnTo>
                <a:lnTo>
                  <a:pt x="552996" y="323596"/>
                </a:lnTo>
                <a:lnTo>
                  <a:pt x="630542" y="365036"/>
                </a:lnTo>
                <a:lnTo>
                  <a:pt x="639000" y="368630"/>
                </a:lnTo>
                <a:lnTo>
                  <a:pt x="640664" y="375831"/>
                </a:lnTo>
                <a:lnTo>
                  <a:pt x="640664" y="413600"/>
                </a:lnTo>
                <a:lnTo>
                  <a:pt x="605294" y="413600"/>
                </a:lnTo>
                <a:lnTo>
                  <a:pt x="555410" y="440626"/>
                </a:lnTo>
                <a:close/>
              </a:path>
              <a:path extrusionOk="0" h="683260" w="640714">
                <a:moveTo>
                  <a:pt x="274771" y="629666"/>
                </a:moveTo>
                <a:lnTo>
                  <a:pt x="190563" y="629666"/>
                </a:lnTo>
                <a:lnTo>
                  <a:pt x="303479" y="568464"/>
                </a:lnTo>
                <a:lnTo>
                  <a:pt x="303479" y="413600"/>
                </a:lnTo>
                <a:lnTo>
                  <a:pt x="422253" y="413600"/>
                </a:lnTo>
                <a:lnTo>
                  <a:pt x="425626" y="415429"/>
                </a:lnTo>
                <a:lnTo>
                  <a:pt x="340563" y="415429"/>
                </a:lnTo>
                <a:lnTo>
                  <a:pt x="340563" y="573836"/>
                </a:lnTo>
                <a:lnTo>
                  <a:pt x="398772" y="604456"/>
                </a:lnTo>
                <a:lnTo>
                  <a:pt x="320332" y="604456"/>
                </a:lnTo>
                <a:lnTo>
                  <a:pt x="274771" y="629666"/>
                </a:lnTo>
                <a:close/>
              </a:path>
              <a:path extrusionOk="0" h="683260" w="640714">
                <a:moveTo>
                  <a:pt x="573309" y="631431"/>
                </a:moveTo>
                <a:lnTo>
                  <a:pt x="492328" y="631431"/>
                </a:lnTo>
                <a:lnTo>
                  <a:pt x="605294" y="572058"/>
                </a:lnTo>
                <a:lnTo>
                  <a:pt x="605294" y="413600"/>
                </a:lnTo>
                <a:lnTo>
                  <a:pt x="640664" y="413600"/>
                </a:lnTo>
                <a:lnTo>
                  <a:pt x="640664" y="590054"/>
                </a:lnTo>
                <a:lnTo>
                  <a:pt x="637286" y="595426"/>
                </a:lnTo>
                <a:lnTo>
                  <a:pt x="630542" y="600862"/>
                </a:lnTo>
                <a:lnTo>
                  <a:pt x="573309" y="631431"/>
                </a:lnTo>
                <a:close/>
              </a:path>
              <a:path extrusionOk="0" h="683260" w="640714">
                <a:moveTo>
                  <a:pt x="268275" y="633260"/>
                </a:moveTo>
                <a:lnTo>
                  <a:pt x="151765" y="633260"/>
                </a:lnTo>
                <a:lnTo>
                  <a:pt x="151765" y="476631"/>
                </a:lnTo>
                <a:lnTo>
                  <a:pt x="38798" y="415429"/>
                </a:lnTo>
                <a:lnTo>
                  <a:pt x="124047" y="415429"/>
                </a:lnTo>
                <a:lnTo>
                  <a:pt x="171996" y="440626"/>
                </a:lnTo>
                <a:lnTo>
                  <a:pt x="253617" y="440626"/>
                </a:lnTo>
                <a:lnTo>
                  <a:pt x="190563" y="474802"/>
                </a:lnTo>
                <a:lnTo>
                  <a:pt x="190563" y="629666"/>
                </a:lnTo>
                <a:lnTo>
                  <a:pt x="274771" y="629666"/>
                </a:lnTo>
                <a:lnTo>
                  <a:pt x="268275" y="633260"/>
                </a:lnTo>
                <a:close/>
              </a:path>
              <a:path extrusionOk="0" h="683260" w="640714">
                <a:moveTo>
                  <a:pt x="569885" y="633260"/>
                </a:moveTo>
                <a:lnTo>
                  <a:pt x="453529" y="633260"/>
                </a:lnTo>
                <a:lnTo>
                  <a:pt x="453529" y="476631"/>
                </a:lnTo>
                <a:lnTo>
                  <a:pt x="340563" y="415429"/>
                </a:lnTo>
                <a:lnTo>
                  <a:pt x="425626" y="415429"/>
                </a:lnTo>
                <a:lnTo>
                  <a:pt x="472097" y="440626"/>
                </a:lnTo>
                <a:lnTo>
                  <a:pt x="555410" y="440626"/>
                </a:lnTo>
                <a:lnTo>
                  <a:pt x="492328" y="474802"/>
                </a:lnTo>
                <a:lnTo>
                  <a:pt x="492328" y="631431"/>
                </a:lnTo>
                <a:lnTo>
                  <a:pt x="573309" y="631431"/>
                </a:lnTo>
                <a:lnTo>
                  <a:pt x="569885" y="633260"/>
                </a:lnTo>
                <a:close/>
              </a:path>
              <a:path extrusionOk="0" h="683260" w="640714">
                <a:moveTo>
                  <a:pt x="472528" y="683209"/>
                </a:moveTo>
                <a:lnTo>
                  <a:pt x="467004" y="683209"/>
                </a:lnTo>
                <a:lnTo>
                  <a:pt x="464489" y="682752"/>
                </a:lnTo>
                <a:lnTo>
                  <a:pt x="461975" y="681888"/>
                </a:lnTo>
                <a:lnTo>
                  <a:pt x="320332" y="604456"/>
                </a:lnTo>
                <a:lnTo>
                  <a:pt x="398772" y="604456"/>
                </a:lnTo>
                <a:lnTo>
                  <a:pt x="453529" y="633260"/>
                </a:lnTo>
                <a:lnTo>
                  <a:pt x="569885" y="633260"/>
                </a:lnTo>
                <a:lnTo>
                  <a:pt x="478840" y="681888"/>
                </a:lnTo>
                <a:lnTo>
                  <a:pt x="475462" y="682752"/>
                </a:lnTo>
                <a:lnTo>
                  <a:pt x="472528" y="683209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21"/>
          <p:cNvGrpSpPr/>
          <p:nvPr/>
        </p:nvGrpSpPr>
        <p:grpSpPr>
          <a:xfrm>
            <a:off x="688340" y="1771688"/>
            <a:ext cx="648335" cy="638440"/>
            <a:chOff x="688340" y="1771688"/>
            <a:chExt cx="648335" cy="638440"/>
          </a:xfrm>
        </p:grpSpPr>
        <p:sp>
          <p:nvSpPr>
            <p:cNvPr id="316" name="Google Shape;316;p21"/>
            <p:cNvSpPr/>
            <p:nvPr/>
          </p:nvSpPr>
          <p:spPr>
            <a:xfrm>
              <a:off x="688340" y="1923719"/>
              <a:ext cx="648335" cy="486409"/>
            </a:xfrm>
            <a:custGeom>
              <a:rect b="b" l="l" r="r" t="t"/>
              <a:pathLst>
                <a:path extrusionOk="0" h="486410" w="648335">
                  <a:moveTo>
                    <a:pt x="191262" y="168300"/>
                  </a:moveTo>
                  <a:lnTo>
                    <a:pt x="189763" y="161010"/>
                  </a:lnTo>
                  <a:lnTo>
                    <a:pt x="185674" y="155054"/>
                  </a:lnTo>
                  <a:lnTo>
                    <a:pt x="179628" y="151053"/>
                  </a:lnTo>
                  <a:lnTo>
                    <a:pt x="172212" y="149580"/>
                  </a:lnTo>
                  <a:lnTo>
                    <a:pt x="164807" y="151053"/>
                  </a:lnTo>
                  <a:lnTo>
                    <a:pt x="158788" y="155067"/>
                  </a:lnTo>
                  <a:lnTo>
                    <a:pt x="154762" y="161010"/>
                  </a:lnTo>
                  <a:lnTo>
                    <a:pt x="153289" y="168300"/>
                  </a:lnTo>
                  <a:lnTo>
                    <a:pt x="154762" y="175552"/>
                  </a:lnTo>
                  <a:lnTo>
                    <a:pt x="158788" y="181483"/>
                  </a:lnTo>
                  <a:lnTo>
                    <a:pt x="164807" y="185496"/>
                  </a:lnTo>
                  <a:lnTo>
                    <a:pt x="172212" y="186956"/>
                  </a:lnTo>
                  <a:lnTo>
                    <a:pt x="179628" y="185496"/>
                  </a:lnTo>
                  <a:lnTo>
                    <a:pt x="185674" y="181483"/>
                  </a:lnTo>
                  <a:lnTo>
                    <a:pt x="189763" y="175552"/>
                  </a:lnTo>
                  <a:lnTo>
                    <a:pt x="191262" y="168300"/>
                  </a:lnTo>
                  <a:close/>
                </a:path>
                <a:path extrusionOk="0" h="486410" w="648335">
                  <a:moveTo>
                    <a:pt x="648335" y="168300"/>
                  </a:moveTo>
                  <a:lnTo>
                    <a:pt x="646836" y="161010"/>
                  </a:lnTo>
                  <a:lnTo>
                    <a:pt x="642759" y="155054"/>
                  </a:lnTo>
                  <a:lnTo>
                    <a:pt x="636739" y="151053"/>
                  </a:lnTo>
                  <a:lnTo>
                    <a:pt x="629373" y="149580"/>
                  </a:lnTo>
                  <a:lnTo>
                    <a:pt x="621944" y="151053"/>
                  </a:lnTo>
                  <a:lnTo>
                    <a:pt x="615899" y="155054"/>
                  </a:lnTo>
                  <a:lnTo>
                    <a:pt x="611809" y="161010"/>
                  </a:lnTo>
                  <a:lnTo>
                    <a:pt x="610323" y="168300"/>
                  </a:lnTo>
                  <a:lnTo>
                    <a:pt x="610222" y="209384"/>
                  </a:lnTo>
                  <a:lnTo>
                    <a:pt x="609219" y="212483"/>
                  </a:lnTo>
                  <a:lnTo>
                    <a:pt x="607199" y="215366"/>
                  </a:lnTo>
                  <a:lnTo>
                    <a:pt x="594410" y="167335"/>
                  </a:lnTo>
                  <a:lnTo>
                    <a:pt x="571144" y="125082"/>
                  </a:lnTo>
                  <a:lnTo>
                    <a:pt x="571144" y="243103"/>
                  </a:lnTo>
                  <a:lnTo>
                    <a:pt x="563803" y="291592"/>
                  </a:lnTo>
                  <a:lnTo>
                    <a:pt x="543102" y="335114"/>
                  </a:lnTo>
                  <a:lnTo>
                    <a:pt x="510768" y="371119"/>
                  </a:lnTo>
                  <a:lnTo>
                    <a:pt x="468515" y="397040"/>
                  </a:lnTo>
                  <a:lnTo>
                    <a:pt x="461632" y="400011"/>
                  </a:lnTo>
                  <a:lnTo>
                    <a:pt x="457073" y="406819"/>
                  </a:lnTo>
                  <a:lnTo>
                    <a:pt x="457174" y="448691"/>
                  </a:lnTo>
                  <a:lnTo>
                    <a:pt x="419188" y="448691"/>
                  </a:lnTo>
                  <a:lnTo>
                    <a:pt x="419188" y="430034"/>
                  </a:lnTo>
                  <a:lnTo>
                    <a:pt x="417690" y="422744"/>
                  </a:lnTo>
                  <a:lnTo>
                    <a:pt x="413613" y="416788"/>
                  </a:lnTo>
                  <a:lnTo>
                    <a:pt x="407555" y="412788"/>
                  </a:lnTo>
                  <a:lnTo>
                    <a:pt x="400138" y="411314"/>
                  </a:lnTo>
                  <a:lnTo>
                    <a:pt x="248196" y="411314"/>
                  </a:lnTo>
                  <a:lnTo>
                    <a:pt x="240779" y="412788"/>
                  </a:lnTo>
                  <a:lnTo>
                    <a:pt x="234759" y="416788"/>
                  </a:lnTo>
                  <a:lnTo>
                    <a:pt x="230708" y="422744"/>
                  </a:lnTo>
                  <a:lnTo>
                    <a:pt x="229235" y="430034"/>
                  </a:lnTo>
                  <a:lnTo>
                    <a:pt x="229235" y="448691"/>
                  </a:lnTo>
                  <a:lnTo>
                    <a:pt x="191262" y="448691"/>
                  </a:lnTo>
                  <a:lnTo>
                    <a:pt x="191160" y="406628"/>
                  </a:lnTo>
                  <a:lnTo>
                    <a:pt x="186702" y="399821"/>
                  </a:lnTo>
                  <a:lnTo>
                    <a:pt x="179819" y="396951"/>
                  </a:lnTo>
                  <a:lnTo>
                    <a:pt x="151841" y="381723"/>
                  </a:lnTo>
                  <a:lnTo>
                    <a:pt x="127457" y="361835"/>
                  </a:lnTo>
                  <a:lnTo>
                    <a:pt x="107213" y="337870"/>
                  </a:lnTo>
                  <a:lnTo>
                    <a:pt x="91732" y="310476"/>
                  </a:lnTo>
                  <a:lnTo>
                    <a:pt x="88633" y="303530"/>
                  </a:lnTo>
                  <a:lnTo>
                    <a:pt x="81864" y="299135"/>
                  </a:lnTo>
                  <a:lnTo>
                    <a:pt x="37973" y="299135"/>
                  </a:lnTo>
                  <a:lnTo>
                    <a:pt x="37973" y="224345"/>
                  </a:lnTo>
                  <a:lnTo>
                    <a:pt x="71120" y="224345"/>
                  </a:lnTo>
                  <a:lnTo>
                    <a:pt x="78803" y="218071"/>
                  </a:lnTo>
                  <a:lnTo>
                    <a:pt x="89636" y="180289"/>
                  </a:lnTo>
                  <a:lnTo>
                    <a:pt x="122999" y="129235"/>
                  </a:lnTo>
                  <a:lnTo>
                    <a:pt x="153187" y="103619"/>
                  </a:lnTo>
                  <a:lnTo>
                    <a:pt x="155803" y="95224"/>
                  </a:lnTo>
                  <a:lnTo>
                    <a:pt x="153289" y="87566"/>
                  </a:lnTo>
                  <a:lnTo>
                    <a:pt x="153187" y="40678"/>
                  </a:lnTo>
                  <a:lnTo>
                    <a:pt x="163410" y="45466"/>
                  </a:lnTo>
                  <a:lnTo>
                    <a:pt x="172389" y="52070"/>
                  </a:lnTo>
                  <a:lnTo>
                    <a:pt x="179895" y="60286"/>
                  </a:lnTo>
                  <a:lnTo>
                    <a:pt x="185699" y="69900"/>
                  </a:lnTo>
                  <a:lnTo>
                    <a:pt x="188887" y="76606"/>
                  </a:lnTo>
                  <a:lnTo>
                    <a:pt x="195694" y="80695"/>
                  </a:lnTo>
                  <a:lnTo>
                    <a:pt x="204444" y="80695"/>
                  </a:lnTo>
                  <a:lnTo>
                    <a:pt x="205955" y="80530"/>
                  </a:lnTo>
                  <a:lnTo>
                    <a:pt x="217487" y="77876"/>
                  </a:lnTo>
                  <a:lnTo>
                    <a:pt x="227634" y="76212"/>
                  </a:lnTo>
                  <a:lnTo>
                    <a:pt x="237871" y="75184"/>
                  </a:lnTo>
                  <a:lnTo>
                    <a:pt x="248196" y="74790"/>
                  </a:lnTo>
                  <a:lnTo>
                    <a:pt x="400138" y="74790"/>
                  </a:lnTo>
                  <a:lnTo>
                    <a:pt x="445541" y="80822"/>
                  </a:lnTo>
                  <a:lnTo>
                    <a:pt x="486384" y="97802"/>
                  </a:lnTo>
                  <a:lnTo>
                    <a:pt x="521004" y="124142"/>
                  </a:lnTo>
                  <a:lnTo>
                    <a:pt x="547763" y="158216"/>
                  </a:lnTo>
                  <a:lnTo>
                    <a:pt x="565023" y="198412"/>
                  </a:lnTo>
                  <a:lnTo>
                    <a:pt x="571144" y="243103"/>
                  </a:lnTo>
                  <a:lnTo>
                    <a:pt x="571144" y="125082"/>
                  </a:lnTo>
                  <a:lnTo>
                    <a:pt x="538149" y="88747"/>
                  </a:lnTo>
                  <a:lnTo>
                    <a:pt x="497751" y="61252"/>
                  </a:lnTo>
                  <a:lnTo>
                    <a:pt x="451231" y="43624"/>
                  </a:lnTo>
                  <a:lnTo>
                    <a:pt x="400138" y="37414"/>
                  </a:lnTo>
                  <a:lnTo>
                    <a:pt x="248196" y="37414"/>
                  </a:lnTo>
                  <a:lnTo>
                    <a:pt x="239217" y="37680"/>
                  </a:lnTo>
                  <a:lnTo>
                    <a:pt x="230251" y="38328"/>
                  </a:lnTo>
                  <a:lnTo>
                    <a:pt x="221322" y="39395"/>
                  </a:lnTo>
                  <a:lnTo>
                    <a:pt x="212432" y="40881"/>
                  </a:lnTo>
                  <a:lnTo>
                    <a:pt x="212242" y="40678"/>
                  </a:lnTo>
                  <a:lnTo>
                    <a:pt x="197180" y="23749"/>
                  </a:lnTo>
                  <a:lnTo>
                    <a:pt x="178460" y="10909"/>
                  </a:lnTo>
                  <a:lnTo>
                    <a:pt x="157175" y="2844"/>
                  </a:lnTo>
                  <a:lnTo>
                    <a:pt x="134226" y="0"/>
                  </a:lnTo>
                  <a:lnTo>
                    <a:pt x="126822" y="1473"/>
                  </a:lnTo>
                  <a:lnTo>
                    <a:pt x="120802" y="5486"/>
                  </a:lnTo>
                  <a:lnTo>
                    <a:pt x="116751" y="11455"/>
                  </a:lnTo>
                  <a:lnTo>
                    <a:pt x="115277" y="18745"/>
                  </a:lnTo>
                  <a:lnTo>
                    <a:pt x="115277" y="85255"/>
                  </a:lnTo>
                  <a:lnTo>
                    <a:pt x="92468" y="106641"/>
                  </a:lnTo>
                  <a:lnTo>
                    <a:pt x="73329" y="131025"/>
                  </a:lnTo>
                  <a:lnTo>
                    <a:pt x="58140" y="157949"/>
                  </a:lnTo>
                  <a:lnTo>
                    <a:pt x="47205" y="186956"/>
                  </a:lnTo>
                  <a:lnTo>
                    <a:pt x="19050" y="186956"/>
                  </a:lnTo>
                  <a:lnTo>
                    <a:pt x="11620" y="188442"/>
                  </a:lnTo>
                  <a:lnTo>
                    <a:pt x="5575" y="192455"/>
                  </a:lnTo>
                  <a:lnTo>
                    <a:pt x="1498" y="198412"/>
                  </a:lnTo>
                  <a:lnTo>
                    <a:pt x="0" y="205714"/>
                  </a:lnTo>
                  <a:lnTo>
                    <a:pt x="0" y="317855"/>
                  </a:lnTo>
                  <a:lnTo>
                    <a:pt x="1485" y="325107"/>
                  </a:lnTo>
                  <a:lnTo>
                    <a:pt x="5575" y="331038"/>
                  </a:lnTo>
                  <a:lnTo>
                    <a:pt x="11620" y="335051"/>
                  </a:lnTo>
                  <a:lnTo>
                    <a:pt x="19050" y="336511"/>
                  </a:lnTo>
                  <a:lnTo>
                    <a:pt x="62306" y="336511"/>
                  </a:lnTo>
                  <a:lnTo>
                    <a:pt x="79413" y="363956"/>
                  </a:lnTo>
                  <a:lnTo>
                    <a:pt x="100571" y="388264"/>
                  </a:lnTo>
                  <a:lnTo>
                    <a:pt x="125323" y="409041"/>
                  </a:lnTo>
                  <a:lnTo>
                    <a:pt x="153289" y="425869"/>
                  </a:lnTo>
                  <a:lnTo>
                    <a:pt x="153289" y="467448"/>
                  </a:lnTo>
                  <a:lnTo>
                    <a:pt x="154762" y="474700"/>
                  </a:lnTo>
                  <a:lnTo>
                    <a:pt x="158788" y="480618"/>
                  </a:lnTo>
                  <a:lnTo>
                    <a:pt x="164807" y="484606"/>
                  </a:lnTo>
                  <a:lnTo>
                    <a:pt x="172212" y="486067"/>
                  </a:lnTo>
                  <a:lnTo>
                    <a:pt x="248196" y="486067"/>
                  </a:lnTo>
                  <a:lnTo>
                    <a:pt x="255600" y="484606"/>
                  </a:lnTo>
                  <a:lnTo>
                    <a:pt x="261645" y="480618"/>
                  </a:lnTo>
                  <a:lnTo>
                    <a:pt x="265722" y="474700"/>
                  </a:lnTo>
                  <a:lnTo>
                    <a:pt x="267220" y="467448"/>
                  </a:lnTo>
                  <a:lnTo>
                    <a:pt x="267220" y="448691"/>
                  </a:lnTo>
                  <a:lnTo>
                    <a:pt x="381177" y="448691"/>
                  </a:lnTo>
                  <a:lnTo>
                    <a:pt x="381177" y="467448"/>
                  </a:lnTo>
                  <a:lnTo>
                    <a:pt x="382651" y="474700"/>
                  </a:lnTo>
                  <a:lnTo>
                    <a:pt x="386702" y="480618"/>
                  </a:lnTo>
                  <a:lnTo>
                    <a:pt x="392722" y="484606"/>
                  </a:lnTo>
                  <a:lnTo>
                    <a:pt x="400138" y="486067"/>
                  </a:lnTo>
                  <a:lnTo>
                    <a:pt x="476123" y="486067"/>
                  </a:lnTo>
                  <a:lnTo>
                    <a:pt x="483539" y="484606"/>
                  </a:lnTo>
                  <a:lnTo>
                    <a:pt x="489585" y="480618"/>
                  </a:lnTo>
                  <a:lnTo>
                    <a:pt x="493649" y="474700"/>
                  </a:lnTo>
                  <a:lnTo>
                    <a:pt x="495147" y="467448"/>
                  </a:lnTo>
                  <a:lnTo>
                    <a:pt x="495147" y="426072"/>
                  </a:lnTo>
                  <a:lnTo>
                    <a:pt x="539369" y="396214"/>
                  </a:lnTo>
                  <a:lnTo>
                    <a:pt x="573963" y="356971"/>
                  </a:lnTo>
                  <a:lnTo>
                    <a:pt x="597458" y="310476"/>
                  </a:lnTo>
                  <a:lnTo>
                    <a:pt x="608406" y="258851"/>
                  </a:lnTo>
                  <a:lnTo>
                    <a:pt x="614514" y="256438"/>
                  </a:lnTo>
                  <a:lnTo>
                    <a:pt x="643712" y="227393"/>
                  </a:lnTo>
                  <a:lnTo>
                    <a:pt x="647306" y="215366"/>
                  </a:lnTo>
                  <a:lnTo>
                    <a:pt x="648335" y="205714"/>
                  </a:lnTo>
                  <a:lnTo>
                    <a:pt x="648335" y="168300"/>
                  </a:lnTo>
                  <a:close/>
                </a:path>
              </a:pathLst>
            </a:custGeom>
            <a:solidFill>
              <a:srgbClr val="AF4B7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7" name="Google Shape;31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7575" y="1771688"/>
              <a:ext cx="189953" cy="1894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" name="Google Shape;318;p21"/>
          <p:cNvGrpSpPr/>
          <p:nvPr/>
        </p:nvGrpSpPr>
        <p:grpSpPr>
          <a:xfrm>
            <a:off x="6274092" y="3562768"/>
            <a:ext cx="618490" cy="706349"/>
            <a:chOff x="6274092" y="3562768"/>
            <a:chExt cx="618490" cy="706349"/>
          </a:xfrm>
        </p:grpSpPr>
        <p:sp>
          <p:nvSpPr>
            <p:cNvPr id="319" name="Google Shape;319;p21"/>
            <p:cNvSpPr/>
            <p:nvPr/>
          </p:nvSpPr>
          <p:spPr>
            <a:xfrm>
              <a:off x="6548058" y="3910342"/>
              <a:ext cx="297815" cy="358775"/>
            </a:xfrm>
            <a:custGeom>
              <a:rect b="b" l="l" r="r" t="t"/>
              <a:pathLst>
                <a:path extrusionOk="0" h="358775" w="297815">
                  <a:moveTo>
                    <a:pt x="147508" y="358190"/>
                  </a:moveTo>
                  <a:lnTo>
                    <a:pt x="105082" y="351575"/>
                  </a:lnTo>
                  <a:lnTo>
                    <a:pt x="65504" y="332892"/>
                  </a:lnTo>
                  <a:lnTo>
                    <a:pt x="24223" y="291953"/>
                  </a:lnTo>
                  <a:lnTo>
                    <a:pt x="1915" y="237832"/>
                  </a:lnTo>
                  <a:lnTo>
                    <a:pt x="0" y="191748"/>
                  </a:lnTo>
                  <a:lnTo>
                    <a:pt x="11793" y="148393"/>
                  </a:lnTo>
                  <a:lnTo>
                    <a:pt x="36087" y="110495"/>
                  </a:lnTo>
                  <a:lnTo>
                    <a:pt x="71676" y="80784"/>
                  </a:lnTo>
                  <a:lnTo>
                    <a:pt x="99997" y="3352"/>
                  </a:lnTo>
                  <a:lnTo>
                    <a:pt x="102321" y="1803"/>
                  </a:lnTo>
                  <a:lnTo>
                    <a:pt x="106119" y="253"/>
                  </a:lnTo>
                  <a:lnTo>
                    <a:pt x="108760" y="0"/>
                  </a:lnTo>
                  <a:lnTo>
                    <a:pt x="111389" y="0"/>
                  </a:lnTo>
                  <a:lnTo>
                    <a:pt x="113777" y="1028"/>
                  </a:lnTo>
                  <a:lnTo>
                    <a:pt x="168996" y="60820"/>
                  </a:lnTo>
                  <a:lnTo>
                    <a:pt x="213294" y="74861"/>
                  </a:lnTo>
                  <a:lnTo>
                    <a:pt x="250408" y="100672"/>
                  </a:lnTo>
                  <a:lnTo>
                    <a:pt x="278033" y="136247"/>
                  </a:lnTo>
                  <a:lnTo>
                    <a:pt x="293863" y="179577"/>
                  </a:lnTo>
                  <a:lnTo>
                    <a:pt x="296962" y="194195"/>
                  </a:lnTo>
                  <a:lnTo>
                    <a:pt x="296962" y="201079"/>
                  </a:lnTo>
                  <a:lnTo>
                    <a:pt x="297736" y="206425"/>
                  </a:lnTo>
                  <a:lnTo>
                    <a:pt x="293101" y="211048"/>
                  </a:lnTo>
                  <a:lnTo>
                    <a:pt x="280604" y="211315"/>
                  </a:lnTo>
                  <a:lnTo>
                    <a:pt x="277010" y="206552"/>
                  </a:lnTo>
                  <a:lnTo>
                    <a:pt x="277010" y="195732"/>
                  </a:lnTo>
                  <a:lnTo>
                    <a:pt x="276299" y="189560"/>
                  </a:lnTo>
                  <a:lnTo>
                    <a:pt x="261041" y="145424"/>
                  </a:lnTo>
                  <a:lnTo>
                    <a:pt x="236410" y="114300"/>
                  </a:lnTo>
                  <a:lnTo>
                    <a:pt x="203160" y="92080"/>
                  </a:lnTo>
                  <a:lnTo>
                    <a:pt x="163599" y="80784"/>
                  </a:lnTo>
                  <a:lnTo>
                    <a:pt x="161338" y="80784"/>
                  </a:lnTo>
                  <a:lnTo>
                    <a:pt x="159027" y="80010"/>
                  </a:lnTo>
                  <a:lnTo>
                    <a:pt x="113066" y="30187"/>
                  </a:lnTo>
                  <a:lnTo>
                    <a:pt x="90803" y="91465"/>
                  </a:lnTo>
                  <a:lnTo>
                    <a:pt x="90028" y="94551"/>
                  </a:lnTo>
                  <a:lnTo>
                    <a:pt x="88542" y="96100"/>
                  </a:lnTo>
                  <a:lnTo>
                    <a:pt x="86231" y="97637"/>
                  </a:lnTo>
                  <a:lnTo>
                    <a:pt x="54101" y="122591"/>
                  </a:lnTo>
                  <a:lnTo>
                    <a:pt x="32097" y="155459"/>
                  </a:lnTo>
                  <a:lnTo>
                    <a:pt x="21437" y="193515"/>
                  </a:lnTo>
                  <a:lnTo>
                    <a:pt x="23340" y="234035"/>
                  </a:lnTo>
                  <a:lnTo>
                    <a:pt x="41954" y="280484"/>
                  </a:lnTo>
                  <a:lnTo>
                    <a:pt x="77798" y="316026"/>
                  </a:lnTo>
                  <a:lnTo>
                    <a:pt x="129672" y="336143"/>
                  </a:lnTo>
                  <a:lnTo>
                    <a:pt x="148473" y="337464"/>
                  </a:lnTo>
                  <a:lnTo>
                    <a:pt x="156766" y="337464"/>
                  </a:lnTo>
                  <a:lnTo>
                    <a:pt x="208101" y="322802"/>
                  </a:lnTo>
                  <a:lnTo>
                    <a:pt x="259354" y="273632"/>
                  </a:lnTo>
                  <a:lnTo>
                    <a:pt x="273848" y="234810"/>
                  </a:lnTo>
                  <a:lnTo>
                    <a:pt x="278674" y="232359"/>
                  </a:lnTo>
                  <a:lnTo>
                    <a:pt x="283436" y="232359"/>
                  </a:lnTo>
                  <a:lnTo>
                    <a:pt x="291615" y="233260"/>
                  </a:lnTo>
                  <a:lnTo>
                    <a:pt x="293863" y="239369"/>
                  </a:lnTo>
                  <a:lnTo>
                    <a:pt x="293101" y="244779"/>
                  </a:lnTo>
                  <a:lnTo>
                    <a:pt x="276861" y="283994"/>
                  </a:lnTo>
                  <a:lnTo>
                    <a:pt x="251072" y="316596"/>
                  </a:lnTo>
                  <a:lnTo>
                    <a:pt x="217379" y="340872"/>
                  </a:lnTo>
                  <a:lnTo>
                    <a:pt x="177429" y="355104"/>
                  </a:lnTo>
                  <a:lnTo>
                    <a:pt x="154878" y="357924"/>
                  </a:lnTo>
                  <a:lnTo>
                    <a:pt x="147508" y="358190"/>
                  </a:ln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0" name="Google Shape;32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31203" y="4027881"/>
              <a:ext cx="130276" cy="154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1"/>
            <p:cNvSpPr/>
            <p:nvPr/>
          </p:nvSpPr>
          <p:spPr>
            <a:xfrm>
              <a:off x="6274092" y="3562768"/>
              <a:ext cx="618490" cy="680085"/>
            </a:xfrm>
            <a:custGeom>
              <a:rect b="b" l="l" r="r" t="t"/>
              <a:pathLst>
                <a:path extrusionOk="0" h="680085" w="618490">
                  <a:moveTo>
                    <a:pt x="236029" y="360895"/>
                  </a:moveTo>
                  <a:lnTo>
                    <a:pt x="229920" y="360895"/>
                  </a:lnTo>
                  <a:lnTo>
                    <a:pt x="226834" y="359346"/>
                  </a:lnTo>
                  <a:lnTo>
                    <a:pt x="221487" y="354012"/>
                  </a:lnTo>
                  <a:lnTo>
                    <a:pt x="221487" y="347116"/>
                  </a:lnTo>
                  <a:lnTo>
                    <a:pt x="225285" y="343255"/>
                  </a:lnTo>
                  <a:lnTo>
                    <a:pt x="333349" y="235191"/>
                  </a:lnTo>
                  <a:lnTo>
                    <a:pt x="319631" y="213745"/>
                  </a:lnTo>
                  <a:lnTo>
                    <a:pt x="308557" y="191061"/>
                  </a:lnTo>
                  <a:lnTo>
                    <a:pt x="300500" y="167639"/>
                  </a:lnTo>
                  <a:lnTo>
                    <a:pt x="295833" y="143979"/>
                  </a:lnTo>
                  <a:lnTo>
                    <a:pt x="295046" y="112667"/>
                  </a:lnTo>
                  <a:lnTo>
                    <a:pt x="300601" y="83562"/>
                  </a:lnTo>
                  <a:lnTo>
                    <a:pt x="329552" y="35204"/>
                  </a:lnTo>
                  <a:lnTo>
                    <a:pt x="369052" y="9182"/>
                  </a:lnTo>
                  <a:lnTo>
                    <a:pt x="418058" y="0"/>
                  </a:lnTo>
                  <a:lnTo>
                    <a:pt x="424941" y="0"/>
                  </a:lnTo>
                  <a:lnTo>
                    <a:pt x="431965" y="457"/>
                  </a:lnTo>
                  <a:lnTo>
                    <a:pt x="439102" y="1485"/>
                  </a:lnTo>
                  <a:lnTo>
                    <a:pt x="470579" y="8133"/>
                  </a:lnTo>
                  <a:lnTo>
                    <a:pt x="493047" y="17449"/>
                  </a:lnTo>
                  <a:lnTo>
                    <a:pt x="422694" y="17449"/>
                  </a:lnTo>
                  <a:lnTo>
                    <a:pt x="401537" y="19254"/>
                  </a:lnTo>
                  <a:lnTo>
                    <a:pt x="363695" y="33817"/>
                  </a:lnTo>
                  <a:lnTo>
                    <a:pt x="326420" y="79238"/>
                  </a:lnTo>
                  <a:lnTo>
                    <a:pt x="318734" y="118610"/>
                  </a:lnTo>
                  <a:lnTo>
                    <a:pt x="324474" y="161466"/>
                  </a:lnTo>
                  <a:lnTo>
                    <a:pt x="343266" y="204498"/>
                  </a:lnTo>
                  <a:lnTo>
                    <a:pt x="374738" y="244398"/>
                  </a:lnTo>
                  <a:lnTo>
                    <a:pt x="382063" y="250507"/>
                  </a:lnTo>
                  <a:lnTo>
                    <a:pt x="347903" y="250507"/>
                  </a:lnTo>
                  <a:lnTo>
                    <a:pt x="240601" y="357809"/>
                  </a:lnTo>
                  <a:lnTo>
                    <a:pt x="238353" y="359346"/>
                  </a:lnTo>
                  <a:lnTo>
                    <a:pt x="236029" y="360895"/>
                  </a:lnTo>
                  <a:close/>
                </a:path>
                <a:path extrusionOk="0" h="680085" w="618490">
                  <a:moveTo>
                    <a:pt x="581672" y="289445"/>
                  </a:moveTo>
                  <a:lnTo>
                    <a:pt x="576262" y="289445"/>
                  </a:lnTo>
                  <a:lnTo>
                    <a:pt x="573620" y="288480"/>
                  </a:lnTo>
                  <a:lnTo>
                    <a:pt x="567829" y="282689"/>
                  </a:lnTo>
                  <a:lnTo>
                    <a:pt x="567829" y="276580"/>
                  </a:lnTo>
                  <a:lnTo>
                    <a:pt x="571690" y="272783"/>
                  </a:lnTo>
                  <a:lnTo>
                    <a:pt x="572465" y="271233"/>
                  </a:lnTo>
                  <a:lnTo>
                    <a:pt x="593948" y="238685"/>
                  </a:lnTo>
                  <a:lnTo>
                    <a:pt x="601634" y="199320"/>
                  </a:lnTo>
                  <a:lnTo>
                    <a:pt x="595894" y="156457"/>
                  </a:lnTo>
                  <a:lnTo>
                    <a:pt x="577102" y="113413"/>
                  </a:lnTo>
                  <a:lnTo>
                    <a:pt x="545630" y="73507"/>
                  </a:lnTo>
                  <a:lnTo>
                    <a:pt x="485871" y="31672"/>
                  </a:lnTo>
                  <a:lnTo>
                    <a:pt x="422694" y="17449"/>
                  </a:lnTo>
                  <a:lnTo>
                    <a:pt x="493047" y="17449"/>
                  </a:lnTo>
                  <a:lnTo>
                    <a:pt x="530076" y="38974"/>
                  </a:lnTo>
                  <a:lnTo>
                    <a:pt x="579308" y="88286"/>
                  </a:lnTo>
                  <a:lnTo>
                    <a:pt x="609916" y="147783"/>
                  </a:lnTo>
                  <a:lnTo>
                    <a:pt x="617942" y="211000"/>
                  </a:lnTo>
                  <a:lnTo>
                    <a:pt x="613173" y="240001"/>
                  </a:lnTo>
                  <a:lnTo>
                    <a:pt x="602791" y="265264"/>
                  </a:lnTo>
                  <a:lnTo>
                    <a:pt x="587019" y="285788"/>
                  </a:lnTo>
                  <a:lnTo>
                    <a:pt x="584314" y="288480"/>
                  </a:lnTo>
                  <a:lnTo>
                    <a:pt x="581672" y="289445"/>
                  </a:lnTo>
                  <a:close/>
                </a:path>
                <a:path extrusionOk="0" h="680085" w="618490">
                  <a:moveTo>
                    <a:pt x="72798" y="594601"/>
                  </a:moveTo>
                  <a:lnTo>
                    <a:pt x="44424" y="594601"/>
                  </a:lnTo>
                  <a:lnTo>
                    <a:pt x="340224" y="298081"/>
                  </a:lnTo>
                  <a:lnTo>
                    <a:pt x="367855" y="270459"/>
                  </a:lnTo>
                  <a:lnTo>
                    <a:pt x="363994" y="267373"/>
                  </a:lnTo>
                  <a:lnTo>
                    <a:pt x="360959" y="265125"/>
                  </a:lnTo>
                  <a:lnTo>
                    <a:pt x="357098" y="261264"/>
                  </a:lnTo>
                  <a:lnTo>
                    <a:pt x="354075" y="257403"/>
                  </a:lnTo>
                  <a:lnTo>
                    <a:pt x="350989" y="254368"/>
                  </a:lnTo>
                  <a:lnTo>
                    <a:pt x="347903" y="250507"/>
                  </a:lnTo>
                  <a:lnTo>
                    <a:pt x="382063" y="250507"/>
                  </a:lnTo>
                  <a:lnTo>
                    <a:pt x="403294" y="268213"/>
                  </a:lnTo>
                  <a:lnTo>
                    <a:pt x="426424" y="281216"/>
                  </a:lnTo>
                  <a:lnTo>
                    <a:pt x="387032" y="281216"/>
                  </a:lnTo>
                  <a:lnTo>
                    <a:pt x="175463" y="492709"/>
                  </a:lnTo>
                  <a:lnTo>
                    <a:pt x="193567" y="511060"/>
                  </a:lnTo>
                  <a:lnTo>
                    <a:pt x="156349" y="511060"/>
                  </a:lnTo>
                  <a:lnTo>
                    <a:pt x="72798" y="594601"/>
                  </a:lnTo>
                  <a:close/>
                </a:path>
                <a:path extrusionOk="0" h="680085" w="618490">
                  <a:moveTo>
                    <a:pt x="498894" y="320281"/>
                  </a:moveTo>
                  <a:lnTo>
                    <a:pt x="470403" y="317626"/>
                  </a:lnTo>
                  <a:lnTo>
                    <a:pt x="441782" y="309945"/>
                  </a:lnTo>
                  <a:lnTo>
                    <a:pt x="413751" y="297665"/>
                  </a:lnTo>
                  <a:lnTo>
                    <a:pt x="387032" y="281216"/>
                  </a:lnTo>
                  <a:lnTo>
                    <a:pt x="426424" y="281216"/>
                  </a:lnTo>
                  <a:lnTo>
                    <a:pt x="434311" y="285649"/>
                  </a:lnTo>
                  <a:lnTo>
                    <a:pt x="466486" y="296364"/>
                  </a:lnTo>
                  <a:lnTo>
                    <a:pt x="498513" y="300012"/>
                  </a:lnTo>
                  <a:lnTo>
                    <a:pt x="554018" y="300012"/>
                  </a:lnTo>
                  <a:lnTo>
                    <a:pt x="555599" y="304190"/>
                  </a:lnTo>
                  <a:lnTo>
                    <a:pt x="511845" y="319715"/>
                  </a:lnTo>
                  <a:lnTo>
                    <a:pt x="498894" y="320281"/>
                  </a:lnTo>
                  <a:close/>
                </a:path>
                <a:path extrusionOk="0" h="680085" w="618490">
                  <a:moveTo>
                    <a:pt x="554018" y="300012"/>
                  </a:moveTo>
                  <a:lnTo>
                    <a:pt x="498513" y="300012"/>
                  </a:lnTo>
                  <a:lnTo>
                    <a:pt x="509363" y="299561"/>
                  </a:lnTo>
                  <a:lnTo>
                    <a:pt x="519974" y="298199"/>
                  </a:lnTo>
                  <a:lnTo>
                    <a:pt x="530297" y="295908"/>
                  </a:lnTo>
                  <a:lnTo>
                    <a:pt x="540283" y="292671"/>
                  </a:lnTo>
                  <a:lnTo>
                    <a:pt x="541705" y="292087"/>
                  </a:lnTo>
                  <a:lnTo>
                    <a:pt x="543115" y="291769"/>
                  </a:lnTo>
                  <a:lnTo>
                    <a:pt x="548525" y="291769"/>
                  </a:lnTo>
                  <a:lnTo>
                    <a:pt x="552196" y="294081"/>
                  </a:lnTo>
                  <a:lnTo>
                    <a:pt x="553332" y="298199"/>
                  </a:lnTo>
                  <a:lnTo>
                    <a:pt x="554018" y="300012"/>
                  </a:lnTo>
                  <a:close/>
                </a:path>
                <a:path extrusionOk="0" h="680085" w="618490">
                  <a:moveTo>
                    <a:pt x="108076" y="679691"/>
                  </a:moveTo>
                  <a:lnTo>
                    <a:pt x="102666" y="679691"/>
                  </a:lnTo>
                  <a:lnTo>
                    <a:pt x="99644" y="678929"/>
                  </a:lnTo>
                  <a:lnTo>
                    <a:pt x="97320" y="676605"/>
                  </a:lnTo>
                  <a:lnTo>
                    <a:pt x="38303" y="616877"/>
                  </a:lnTo>
                  <a:lnTo>
                    <a:pt x="3035" y="581609"/>
                  </a:lnTo>
                  <a:lnTo>
                    <a:pt x="774" y="580059"/>
                  </a:lnTo>
                  <a:lnTo>
                    <a:pt x="0" y="576973"/>
                  </a:lnTo>
                  <a:lnTo>
                    <a:pt x="0" y="571626"/>
                  </a:lnTo>
                  <a:lnTo>
                    <a:pt x="774" y="568540"/>
                  </a:lnTo>
                  <a:lnTo>
                    <a:pt x="198513" y="370878"/>
                  </a:lnTo>
                  <a:lnTo>
                    <a:pt x="200380" y="368947"/>
                  </a:lnTo>
                  <a:lnTo>
                    <a:pt x="203072" y="367982"/>
                  </a:lnTo>
                  <a:lnTo>
                    <a:pt x="208229" y="367982"/>
                  </a:lnTo>
                  <a:lnTo>
                    <a:pt x="210731" y="368947"/>
                  </a:lnTo>
                  <a:lnTo>
                    <a:pt x="212280" y="370878"/>
                  </a:lnTo>
                  <a:lnTo>
                    <a:pt x="216077" y="374675"/>
                  </a:lnTo>
                  <a:lnTo>
                    <a:pt x="216077" y="381558"/>
                  </a:lnTo>
                  <a:lnTo>
                    <a:pt x="212280" y="385419"/>
                  </a:lnTo>
                  <a:lnTo>
                    <a:pt x="23761" y="573938"/>
                  </a:lnTo>
                  <a:lnTo>
                    <a:pt x="44424" y="594601"/>
                  </a:lnTo>
                  <a:lnTo>
                    <a:pt x="72798" y="594601"/>
                  </a:lnTo>
                  <a:lnTo>
                    <a:pt x="56705" y="610692"/>
                  </a:lnTo>
                  <a:lnTo>
                    <a:pt x="101892" y="655942"/>
                  </a:lnTo>
                  <a:lnTo>
                    <a:pt x="133389" y="655942"/>
                  </a:lnTo>
                  <a:lnTo>
                    <a:pt x="113423" y="676605"/>
                  </a:lnTo>
                  <a:lnTo>
                    <a:pt x="111099" y="678154"/>
                  </a:lnTo>
                  <a:lnTo>
                    <a:pt x="108076" y="679691"/>
                  </a:lnTo>
                  <a:close/>
                </a:path>
                <a:path extrusionOk="0" h="680085" w="618490">
                  <a:moveTo>
                    <a:pt x="222973" y="564743"/>
                  </a:moveTo>
                  <a:lnTo>
                    <a:pt x="192328" y="564743"/>
                  </a:lnTo>
                  <a:lnTo>
                    <a:pt x="200761" y="556310"/>
                  </a:lnTo>
                  <a:lnTo>
                    <a:pt x="156349" y="511060"/>
                  </a:lnTo>
                  <a:lnTo>
                    <a:pt x="193567" y="511060"/>
                  </a:lnTo>
                  <a:lnTo>
                    <a:pt x="227596" y="545553"/>
                  </a:lnTo>
                  <a:lnTo>
                    <a:pt x="231457" y="549427"/>
                  </a:lnTo>
                  <a:lnTo>
                    <a:pt x="231457" y="556310"/>
                  </a:lnTo>
                  <a:lnTo>
                    <a:pt x="227596" y="560108"/>
                  </a:lnTo>
                  <a:lnTo>
                    <a:pt x="222973" y="564743"/>
                  </a:lnTo>
                  <a:close/>
                </a:path>
                <a:path extrusionOk="0" h="680085" w="618490">
                  <a:moveTo>
                    <a:pt x="177063" y="611466"/>
                  </a:moveTo>
                  <a:lnTo>
                    <a:pt x="146367" y="611466"/>
                  </a:lnTo>
                  <a:lnTo>
                    <a:pt x="155575" y="603034"/>
                  </a:lnTo>
                  <a:lnTo>
                    <a:pt x="133375" y="580834"/>
                  </a:lnTo>
                  <a:lnTo>
                    <a:pt x="131051" y="579285"/>
                  </a:lnTo>
                  <a:lnTo>
                    <a:pt x="130276" y="576199"/>
                  </a:lnTo>
                  <a:lnTo>
                    <a:pt x="130276" y="570077"/>
                  </a:lnTo>
                  <a:lnTo>
                    <a:pt x="131051" y="567829"/>
                  </a:lnTo>
                  <a:lnTo>
                    <a:pt x="156349" y="542531"/>
                  </a:lnTo>
                  <a:lnTo>
                    <a:pt x="158216" y="540600"/>
                  </a:lnTo>
                  <a:lnTo>
                    <a:pt x="160921" y="539635"/>
                  </a:lnTo>
                  <a:lnTo>
                    <a:pt x="166331" y="539635"/>
                  </a:lnTo>
                  <a:lnTo>
                    <a:pt x="168960" y="540600"/>
                  </a:lnTo>
                  <a:lnTo>
                    <a:pt x="170891" y="542531"/>
                  </a:lnTo>
                  <a:lnTo>
                    <a:pt x="188602" y="560882"/>
                  </a:lnTo>
                  <a:lnTo>
                    <a:pt x="168579" y="560882"/>
                  </a:lnTo>
                  <a:lnTo>
                    <a:pt x="160146" y="569315"/>
                  </a:lnTo>
                  <a:lnTo>
                    <a:pt x="181648" y="591578"/>
                  </a:lnTo>
                  <a:lnTo>
                    <a:pt x="183895" y="593064"/>
                  </a:lnTo>
                  <a:lnTo>
                    <a:pt x="184670" y="596150"/>
                  </a:lnTo>
                  <a:lnTo>
                    <a:pt x="184670" y="602259"/>
                  </a:lnTo>
                  <a:lnTo>
                    <a:pt x="183895" y="604583"/>
                  </a:lnTo>
                  <a:lnTo>
                    <a:pt x="181648" y="606894"/>
                  </a:lnTo>
                  <a:lnTo>
                    <a:pt x="177063" y="611466"/>
                  </a:lnTo>
                  <a:close/>
                </a:path>
                <a:path extrusionOk="0" h="680085" w="618490">
                  <a:moveTo>
                    <a:pt x="200177" y="585977"/>
                  </a:moveTo>
                  <a:lnTo>
                    <a:pt x="195224" y="585977"/>
                  </a:lnTo>
                  <a:lnTo>
                    <a:pt x="192709" y="585012"/>
                  </a:lnTo>
                  <a:lnTo>
                    <a:pt x="168579" y="560882"/>
                  </a:lnTo>
                  <a:lnTo>
                    <a:pt x="188602" y="560882"/>
                  </a:lnTo>
                  <a:lnTo>
                    <a:pt x="192328" y="564743"/>
                  </a:lnTo>
                  <a:lnTo>
                    <a:pt x="222973" y="564743"/>
                  </a:lnTo>
                  <a:lnTo>
                    <a:pt x="204622" y="583145"/>
                  </a:lnTo>
                  <a:lnTo>
                    <a:pt x="202691" y="585012"/>
                  </a:lnTo>
                  <a:lnTo>
                    <a:pt x="200177" y="585977"/>
                  </a:lnTo>
                  <a:close/>
                </a:path>
                <a:path extrusionOk="0" h="680085" w="618490">
                  <a:moveTo>
                    <a:pt x="133389" y="655942"/>
                  </a:moveTo>
                  <a:lnTo>
                    <a:pt x="101892" y="655942"/>
                  </a:lnTo>
                  <a:lnTo>
                    <a:pt x="109550" y="649770"/>
                  </a:lnTo>
                  <a:lnTo>
                    <a:pt x="87350" y="627557"/>
                  </a:lnTo>
                  <a:lnTo>
                    <a:pt x="85026" y="626021"/>
                  </a:lnTo>
                  <a:lnTo>
                    <a:pt x="84327" y="622985"/>
                  </a:lnTo>
                  <a:lnTo>
                    <a:pt x="84327" y="616877"/>
                  </a:lnTo>
                  <a:lnTo>
                    <a:pt x="85026" y="614552"/>
                  </a:lnTo>
                  <a:lnTo>
                    <a:pt x="112255" y="587336"/>
                  </a:lnTo>
                  <a:lnTo>
                    <a:pt x="114960" y="586371"/>
                  </a:lnTo>
                  <a:lnTo>
                    <a:pt x="120307" y="586371"/>
                  </a:lnTo>
                  <a:lnTo>
                    <a:pt x="123012" y="587336"/>
                  </a:lnTo>
                  <a:lnTo>
                    <a:pt x="124942" y="589267"/>
                  </a:lnTo>
                  <a:lnTo>
                    <a:pt x="142702" y="607669"/>
                  </a:lnTo>
                  <a:lnTo>
                    <a:pt x="122618" y="607669"/>
                  </a:lnTo>
                  <a:lnTo>
                    <a:pt x="114185" y="616102"/>
                  </a:lnTo>
                  <a:lnTo>
                    <a:pt x="135623" y="638314"/>
                  </a:lnTo>
                  <a:lnTo>
                    <a:pt x="137934" y="640626"/>
                  </a:lnTo>
                  <a:lnTo>
                    <a:pt x="138709" y="642874"/>
                  </a:lnTo>
                  <a:lnTo>
                    <a:pt x="138709" y="649058"/>
                  </a:lnTo>
                  <a:lnTo>
                    <a:pt x="137934" y="651306"/>
                  </a:lnTo>
                  <a:lnTo>
                    <a:pt x="135623" y="653630"/>
                  </a:lnTo>
                  <a:lnTo>
                    <a:pt x="133389" y="655942"/>
                  </a:lnTo>
                  <a:close/>
                </a:path>
                <a:path extrusionOk="0" h="680085" w="618490">
                  <a:moveTo>
                    <a:pt x="154228" y="632777"/>
                  </a:moveTo>
                  <a:lnTo>
                    <a:pt x="149263" y="632777"/>
                  </a:lnTo>
                  <a:lnTo>
                    <a:pt x="146761" y="631812"/>
                  </a:lnTo>
                  <a:lnTo>
                    <a:pt x="122618" y="607669"/>
                  </a:lnTo>
                  <a:lnTo>
                    <a:pt x="142702" y="607669"/>
                  </a:lnTo>
                  <a:lnTo>
                    <a:pt x="146367" y="611466"/>
                  </a:lnTo>
                  <a:lnTo>
                    <a:pt x="177063" y="611466"/>
                  </a:lnTo>
                  <a:lnTo>
                    <a:pt x="158597" y="629881"/>
                  </a:lnTo>
                  <a:lnTo>
                    <a:pt x="156730" y="631812"/>
                  </a:lnTo>
                  <a:lnTo>
                    <a:pt x="154228" y="632777"/>
                  </a:ln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2" name="Google Shape;32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10395" y="3603256"/>
              <a:ext cx="241107" cy="241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21"/>
            <p:cNvSpPr/>
            <p:nvPr/>
          </p:nvSpPr>
          <p:spPr>
            <a:xfrm>
              <a:off x="6679476" y="4115993"/>
              <a:ext cx="31750" cy="36195"/>
            </a:xfrm>
            <a:custGeom>
              <a:rect b="b" l="l" r="r" t="t"/>
              <a:pathLst>
                <a:path extrusionOk="0" h="36195" w="31750">
                  <a:moveTo>
                    <a:pt x="20726" y="36042"/>
                  </a:moveTo>
                  <a:lnTo>
                    <a:pt x="9194" y="36042"/>
                  </a:lnTo>
                  <a:lnTo>
                    <a:pt x="4635" y="31407"/>
                  </a:lnTo>
                  <a:lnTo>
                    <a:pt x="4635" y="19176"/>
                  </a:lnTo>
                  <a:lnTo>
                    <a:pt x="1536" y="16865"/>
                  </a:lnTo>
                  <a:lnTo>
                    <a:pt x="0" y="14605"/>
                  </a:lnTo>
                  <a:lnTo>
                    <a:pt x="0" y="4635"/>
                  </a:lnTo>
                  <a:lnTo>
                    <a:pt x="4635" y="0"/>
                  </a:lnTo>
                  <a:lnTo>
                    <a:pt x="9969" y="0"/>
                  </a:lnTo>
                  <a:lnTo>
                    <a:pt x="26835" y="0"/>
                  </a:lnTo>
                  <a:lnTo>
                    <a:pt x="31407" y="4635"/>
                  </a:lnTo>
                  <a:lnTo>
                    <a:pt x="30695" y="10744"/>
                  </a:lnTo>
                  <a:lnTo>
                    <a:pt x="30695" y="14605"/>
                  </a:lnTo>
                  <a:lnTo>
                    <a:pt x="28384" y="16865"/>
                  </a:lnTo>
                  <a:lnTo>
                    <a:pt x="25298" y="19176"/>
                  </a:lnTo>
                  <a:lnTo>
                    <a:pt x="25298" y="31407"/>
                  </a:lnTo>
                  <a:lnTo>
                    <a:pt x="20726" y="36042"/>
                  </a:ln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21"/>
          <p:cNvSpPr txBox="1"/>
          <p:nvPr>
            <p:ph type="title"/>
          </p:nvPr>
        </p:nvSpPr>
        <p:spPr>
          <a:xfrm>
            <a:off x="588009" y="404495"/>
            <a:ext cx="13055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Ưu điểm</a:t>
            </a:r>
            <a:endParaRPr sz="2400"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1419733" y="1741754"/>
            <a:ext cx="5577840" cy="2549525"/>
            <a:chOff x="1419733" y="1741754"/>
            <a:chExt cx="5577840" cy="2549525"/>
          </a:xfrm>
        </p:grpSpPr>
        <p:sp>
          <p:nvSpPr>
            <p:cNvPr id="326" name="Google Shape;326;p21"/>
            <p:cNvSpPr/>
            <p:nvPr/>
          </p:nvSpPr>
          <p:spPr>
            <a:xfrm>
              <a:off x="6099479" y="1796186"/>
              <a:ext cx="779780" cy="665480"/>
            </a:xfrm>
            <a:custGeom>
              <a:rect b="b" l="l" r="r" t="t"/>
              <a:pathLst>
                <a:path extrusionOk="0" h="665480" w="779779">
                  <a:moveTo>
                    <a:pt x="166865" y="87172"/>
                  </a:moveTo>
                  <a:lnTo>
                    <a:pt x="158864" y="79171"/>
                  </a:lnTo>
                  <a:lnTo>
                    <a:pt x="150075" y="79171"/>
                  </a:lnTo>
                  <a:lnTo>
                    <a:pt x="141274" y="79171"/>
                  </a:lnTo>
                  <a:lnTo>
                    <a:pt x="132473" y="87172"/>
                  </a:lnTo>
                  <a:lnTo>
                    <a:pt x="132473" y="105575"/>
                  </a:lnTo>
                  <a:lnTo>
                    <a:pt x="140538" y="113563"/>
                  </a:lnTo>
                  <a:lnTo>
                    <a:pt x="158864" y="113563"/>
                  </a:lnTo>
                  <a:lnTo>
                    <a:pt x="166865" y="105575"/>
                  </a:lnTo>
                  <a:lnTo>
                    <a:pt x="166865" y="87172"/>
                  </a:lnTo>
                  <a:close/>
                </a:path>
                <a:path extrusionOk="0" h="665480" w="779779">
                  <a:moveTo>
                    <a:pt x="185254" y="213487"/>
                  </a:moveTo>
                  <a:lnTo>
                    <a:pt x="181292" y="208724"/>
                  </a:lnTo>
                  <a:lnTo>
                    <a:pt x="166116" y="208724"/>
                  </a:lnTo>
                  <a:lnTo>
                    <a:pt x="166116" y="120751"/>
                  </a:lnTo>
                  <a:lnTo>
                    <a:pt x="161290" y="115176"/>
                  </a:lnTo>
                  <a:lnTo>
                    <a:pt x="137312" y="115176"/>
                  </a:lnTo>
                  <a:lnTo>
                    <a:pt x="130924" y="115176"/>
                  </a:lnTo>
                  <a:lnTo>
                    <a:pt x="126098" y="120751"/>
                  </a:lnTo>
                  <a:lnTo>
                    <a:pt x="126098" y="132765"/>
                  </a:lnTo>
                  <a:lnTo>
                    <a:pt x="130924" y="137541"/>
                  </a:lnTo>
                  <a:lnTo>
                    <a:pt x="142887" y="137541"/>
                  </a:lnTo>
                  <a:lnTo>
                    <a:pt x="142887" y="208724"/>
                  </a:lnTo>
                  <a:lnTo>
                    <a:pt x="130124" y="208724"/>
                  </a:lnTo>
                  <a:lnTo>
                    <a:pt x="125285" y="213487"/>
                  </a:lnTo>
                  <a:lnTo>
                    <a:pt x="125285" y="225513"/>
                  </a:lnTo>
                  <a:lnTo>
                    <a:pt x="130124" y="230276"/>
                  </a:lnTo>
                  <a:lnTo>
                    <a:pt x="179692" y="230276"/>
                  </a:lnTo>
                  <a:lnTo>
                    <a:pt x="185254" y="225513"/>
                  </a:lnTo>
                  <a:lnTo>
                    <a:pt x="185254" y="213487"/>
                  </a:lnTo>
                  <a:close/>
                </a:path>
                <a:path extrusionOk="0" h="665480" w="779779">
                  <a:moveTo>
                    <a:pt x="314312" y="163537"/>
                  </a:moveTo>
                  <a:lnTo>
                    <a:pt x="308343" y="116509"/>
                  </a:lnTo>
                  <a:lnTo>
                    <a:pt x="287616" y="72796"/>
                  </a:lnTo>
                  <a:lnTo>
                    <a:pt x="250545" y="33401"/>
                  </a:lnTo>
                  <a:lnTo>
                    <a:pt x="200774" y="9131"/>
                  </a:lnTo>
                  <a:lnTo>
                    <a:pt x="198361" y="8928"/>
                  </a:lnTo>
                  <a:lnTo>
                    <a:pt x="193586" y="8928"/>
                  </a:lnTo>
                  <a:lnTo>
                    <a:pt x="189623" y="12496"/>
                  </a:lnTo>
                  <a:lnTo>
                    <a:pt x="187680" y="17589"/>
                  </a:lnTo>
                  <a:lnTo>
                    <a:pt x="186067" y="23241"/>
                  </a:lnTo>
                  <a:lnTo>
                    <a:pt x="190093" y="29616"/>
                  </a:lnTo>
                  <a:lnTo>
                    <a:pt x="195668" y="31229"/>
                  </a:lnTo>
                  <a:lnTo>
                    <a:pt x="217500" y="40043"/>
                  </a:lnTo>
                  <a:lnTo>
                    <a:pt x="254901" y="67284"/>
                  </a:lnTo>
                  <a:lnTo>
                    <a:pt x="287896" y="124371"/>
                  </a:lnTo>
                  <a:lnTo>
                    <a:pt x="292608" y="165544"/>
                  </a:lnTo>
                  <a:lnTo>
                    <a:pt x="284416" y="206121"/>
                  </a:lnTo>
                  <a:lnTo>
                    <a:pt x="263639" y="243103"/>
                  </a:lnTo>
                  <a:lnTo>
                    <a:pt x="262026" y="245465"/>
                  </a:lnTo>
                  <a:lnTo>
                    <a:pt x="261213" y="248678"/>
                  </a:lnTo>
                  <a:lnTo>
                    <a:pt x="262026" y="251104"/>
                  </a:lnTo>
                  <a:lnTo>
                    <a:pt x="264439" y="318262"/>
                  </a:lnTo>
                  <a:lnTo>
                    <a:pt x="202057" y="288645"/>
                  </a:lnTo>
                  <a:lnTo>
                    <a:pt x="195668" y="288645"/>
                  </a:lnTo>
                  <a:lnTo>
                    <a:pt x="186537" y="290766"/>
                  </a:lnTo>
                  <a:lnTo>
                    <a:pt x="177266" y="292277"/>
                  </a:lnTo>
                  <a:lnTo>
                    <a:pt x="167995" y="293179"/>
                  </a:lnTo>
                  <a:lnTo>
                    <a:pt x="158864" y="293471"/>
                  </a:lnTo>
                  <a:lnTo>
                    <a:pt x="126441" y="289382"/>
                  </a:lnTo>
                  <a:lnTo>
                    <a:pt x="69024" y="258711"/>
                  </a:lnTo>
                  <a:lnTo>
                    <a:pt x="34366" y="209765"/>
                  </a:lnTo>
                  <a:lnTo>
                    <a:pt x="24244" y="158407"/>
                  </a:lnTo>
                  <a:lnTo>
                    <a:pt x="26974" y="131965"/>
                  </a:lnTo>
                  <a:lnTo>
                    <a:pt x="46951" y="83769"/>
                  </a:lnTo>
                  <a:lnTo>
                    <a:pt x="83718" y="46405"/>
                  </a:lnTo>
                  <a:lnTo>
                    <a:pt x="136245" y="25158"/>
                  </a:lnTo>
                  <a:lnTo>
                    <a:pt x="154901" y="23241"/>
                  </a:lnTo>
                  <a:lnTo>
                    <a:pt x="160477" y="23241"/>
                  </a:lnTo>
                  <a:lnTo>
                    <a:pt x="166128" y="18402"/>
                  </a:lnTo>
                  <a:lnTo>
                    <a:pt x="166128" y="5638"/>
                  </a:lnTo>
                  <a:lnTo>
                    <a:pt x="160477" y="0"/>
                  </a:lnTo>
                  <a:lnTo>
                    <a:pt x="154101" y="0"/>
                  </a:lnTo>
                  <a:lnTo>
                    <a:pt x="110007" y="7912"/>
                  </a:lnTo>
                  <a:lnTo>
                    <a:pt x="70154" y="27203"/>
                  </a:lnTo>
                  <a:lnTo>
                    <a:pt x="26365" y="70573"/>
                  </a:lnTo>
                  <a:lnTo>
                    <a:pt x="2997" y="127127"/>
                  </a:lnTo>
                  <a:lnTo>
                    <a:pt x="0" y="157911"/>
                  </a:lnTo>
                  <a:lnTo>
                    <a:pt x="2997" y="188442"/>
                  </a:lnTo>
                  <a:lnTo>
                    <a:pt x="26974" y="245465"/>
                  </a:lnTo>
                  <a:lnTo>
                    <a:pt x="52362" y="275209"/>
                  </a:lnTo>
                  <a:lnTo>
                    <a:pt x="83527" y="297141"/>
                  </a:lnTo>
                  <a:lnTo>
                    <a:pt x="156718" y="315366"/>
                  </a:lnTo>
                  <a:lnTo>
                    <a:pt x="166624" y="315061"/>
                  </a:lnTo>
                  <a:lnTo>
                    <a:pt x="176568" y="314109"/>
                  </a:lnTo>
                  <a:lnTo>
                    <a:pt x="186537" y="312508"/>
                  </a:lnTo>
                  <a:lnTo>
                    <a:pt x="196481" y="310261"/>
                  </a:lnTo>
                  <a:lnTo>
                    <a:pt x="272427" y="346265"/>
                  </a:lnTo>
                  <a:lnTo>
                    <a:pt x="278003" y="346265"/>
                  </a:lnTo>
                  <a:lnTo>
                    <a:pt x="279615" y="345452"/>
                  </a:lnTo>
                  <a:lnTo>
                    <a:pt x="284454" y="342239"/>
                  </a:lnTo>
                  <a:lnTo>
                    <a:pt x="286804" y="338277"/>
                  </a:lnTo>
                  <a:lnTo>
                    <a:pt x="286804" y="334238"/>
                  </a:lnTo>
                  <a:lnTo>
                    <a:pt x="282841" y="251904"/>
                  </a:lnTo>
                  <a:lnTo>
                    <a:pt x="305727" y="209981"/>
                  </a:lnTo>
                  <a:lnTo>
                    <a:pt x="314312" y="163537"/>
                  </a:lnTo>
                  <a:close/>
                </a:path>
                <a:path extrusionOk="0" h="665480" w="779779">
                  <a:moveTo>
                    <a:pt x="729170" y="232308"/>
                  </a:moveTo>
                  <a:lnTo>
                    <a:pt x="723379" y="186753"/>
                  </a:lnTo>
                  <a:lnTo>
                    <a:pt x="706005" y="143675"/>
                  </a:lnTo>
                  <a:lnTo>
                    <a:pt x="704329" y="141478"/>
                  </a:lnTo>
                  <a:lnTo>
                    <a:pt x="704329" y="208280"/>
                  </a:lnTo>
                  <a:lnTo>
                    <a:pt x="704329" y="256324"/>
                  </a:lnTo>
                  <a:lnTo>
                    <a:pt x="689368" y="302501"/>
                  </a:lnTo>
                  <a:lnTo>
                    <a:pt x="659460" y="343039"/>
                  </a:lnTo>
                  <a:lnTo>
                    <a:pt x="607733" y="377685"/>
                  </a:lnTo>
                  <a:lnTo>
                    <a:pt x="548716" y="389242"/>
                  </a:lnTo>
                  <a:lnTo>
                    <a:pt x="518706" y="386359"/>
                  </a:lnTo>
                  <a:lnTo>
                    <a:pt x="462419" y="363245"/>
                  </a:lnTo>
                  <a:lnTo>
                    <a:pt x="408406" y="302501"/>
                  </a:lnTo>
                  <a:lnTo>
                    <a:pt x="393623" y="256324"/>
                  </a:lnTo>
                  <a:lnTo>
                    <a:pt x="393623" y="208280"/>
                  </a:lnTo>
                  <a:lnTo>
                    <a:pt x="408406" y="162102"/>
                  </a:lnTo>
                  <a:lnTo>
                    <a:pt x="437972" y="121551"/>
                  </a:lnTo>
                  <a:lnTo>
                    <a:pt x="490220" y="86677"/>
                  </a:lnTo>
                  <a:lnTo>
                    <a:pt x="549109" y="75145"/>
                  </a:lnTo>
                  <a:lnTo>
                    <a:pt x="578929" y="78016"/>
                  </a:lnTo>
                  <a:lnTo>
                    <a:pt x="635000" y="101168"/>
                  </a:lnTo>
                  <a:lnTo>
                    <a:pt x="689368" y="162102"/>
                  </a:lnTo>
                  <a:lnTo>
                    <a:pt x="704329" y="208280"/>
                  </a:lnTo>
                  <a:lnTo>
                    <a:pt x="704329" y="141478"/>
                  </a:lnTo>
                  <a:lnTo>
                    <a:pt x="677049" y="105575"/>
                  </a:lnTo>
                  <a:lnTo>
                    <a:pt x="634885" y="75145"/>
                  </a:lnTo>
                  <a:lnTo>
                    <a:pt x="584212" y="56083"/>
                  </a:lnTo>
                  <a:lnTo>
                    <a:pt x="549922" y="52781"/>
                  </a:lnTo>
                  <a:lnTo>
                    <a:pt x="515581" y="56083"/>
                  </a:lnTo>
                  <a:lnTo>
                    <a:pt x="450977" y="82486"/>
                  </a:lnTo>
                  <a:lnTo>
                    <a:pt x="393763" y="143675"/>
                  </a:lnTo>
                  <a:lnTo>
                    <a:pt x="376377" y="186753"/>
                  </a:lnTo>
                  <a:lnTo>
                    <a:pt x="370586" y="232308"/>
                  </a:lnTo>
                  <a:lnTo>
                    <a:pt x="376377" y="277863"/>
                  </a:lnTo>
                  <a:lnTo>
                    <a:pt x="393763" y="320929"/>
                  </a:lnTo>
                  <a:lnTo>
                    <a:pt x="422719" y="359029"/>
                  </a:lnTo>
                  <a:lnTo>
                    <a:pt x="482117" y="399021"/>
                  </a:lnTo>
                  <a:lnTo>
                    <a:pt x="549922" y="412610"/>
                  </a:lnTo>
                  <a:lnTo>
                    <a:pt x="584034" y="409194"/>
                  </a:lnTo>
                  <a:lnTo>
                    <a:pt x="617359" y="399021"/>
                  </a:lnTo>
                  <a:lnTo>
                    <a:pt x="635647" y="389242"/>
                  </a:lnTo>
                  <a:lnTo>
                    <a:pt x="648741" y="382257"/>
                  </a:lnTo>
                  <a:lnTo>
                    <a:pt x="677049" y="359029"/>
                  </a:lnTo>
                  <a:lnTo>
                    <a:pt x="706005" y="320929"/>
                  </a:lnTo>
                  <a:lnTo>
                    <a:pt x="723379" y="277863"/>
                  </a:lnTo>
                  <a:lnTo>
                    <a:pt x="729170" y="232308"/>
                  </a:lnTo>
                  <a:close/>
                </a:path>
                <a:path extrusionOk="0" h="665480" w="779779">
                  <a:moveTo>
                    <a:pt x="779437" y="231889"/>
                  </a:moveTo>
                  <a:lnTo>
                    <a:pt x="775068" y="188252"/>
                  </a:lnTo>
                  <a:lnTo>
                    <a:pt x="762279" y="145618"/>
                  </a:lnTo>
                  <a:lnTo>
                    <a:pt x="741070" y="105600"/>
                  </a:lnTo>
                  <a:lnTo>
                    <a:pt x="711441" y="69570"/>
                  </a:lnTo>
                  <a:lnTo>
                    <a:pt x="676846" y="40868"/>
                  </a:lnTo>
                  <a:lnTo>
                    <a:pt x="645261" y="23977"/>
                  </a:lnTo>
                  <a:lnTo>
                    <a:pt x="637451" y="19799"/>
                  </a:lnTo>
                  <a:lnTo>
                    <a:pt x="594474" y="6845"/>
                  </a:lnTo>
                  <a:lnTo>
                    <a:pt x="549109" y="2413"/>
                  </a:lnTo>
                  <a:lnTo>
                    <a:pt x="503491" y="6845"/>
                  </a:lnTo>
                  <a:lnTo>
                    <a:pt x="460654" y="19799"/>
                  </a:lnTo>
                  <a:lnTo>
                    <a:pt x="421259" y="40868"/>
                  </a:lnTo>
                  <a:lnTo>
                    <a:pt x="385991" y="69570"/>
                  </a:lnTo>
                  <a:lnTo>
                    <a:pt x="357276" y="104508"/>
                  </a:lnTo>
                  <a:lnTo>
                    <a:pt x="336219" y="143941"/>
                  </a:lnTo>
                  <a:lnTo>
                    <a:pt x="323253" y="186969"/>
                  </a:lnTo>
                  <a:lnTo>
                    <a:pt x="318833" y="232702"/>
                  </a:lnTo>
                  <a:lnTo>
                    <a:pt x="321652" y="268871"/>
                  </a:lnTo>
                  <a:lnTo>
                    <a:pt x="330009" y="303771"/>
                  </a:lnTo>
                  <a:lnTo>
                    <a:pt x="343763" y="336715"/>
                  </a:lnTo>
                  <a:lnTo>
                    <a:pt x="362762" y="367017"/>
                  </a:lnTo>
                  <a:lnTo>
                    <a:pt x="309232" y="421411"/>
                  </a:lnTo>
                  <a:lnTo>
                    <a:pt x="303999" y="416179"/>
                  </a:lnTo>
                  <a:lnTo>
                    <a:pt x="301040" y="415239"/>
                  </a:lnTo>
                  <a:lnTo>
                    <a:pt x="294995" y="415239"/>
                  </a:lnTo>
                  <a:lnTo>
                    <a:pt x="292036" y="416179"/>
                  </a:lnTo>
                  <a:lnTo>
                    <a:pt x="211658" y="495757"/>
                  </a:lnTo>
                  <a:lnTo>
                    <a:pt x="211658" y="503745"/>
                  </a:lnTo>
                  <a:lnTo>
                    <a:pt x="215684" y="508584"/>
                  </a:lnTo>
                  <a:lnTo>
                    <a:pt x="217627" y="510133"/>
                  </a:lnTo>
                  <a:lnTo>
                    <a:pt x="220649" y="510933"/>
                  </a:lnTo>
                  <a:lnTo>
                    <a:pt x="226631" y="510933"/>
                  </a:lnTo>
                  <a:lnTo>
                    <a:pt x="229654" y="510133"/>
                  </a:lnTo>
                  <a:lnTo>
                    <a:pt x="231660" y="508584"/>
                  </a:lnTo>
                  <a:lnTo>
                    <a:pt x="298018" y="442163"/>
                  </a:lnTo>
                  <a:lnTo>
                    <a:pt x="301244" y="445389"/>
                  </a:lnTo>
                  <a:lnTo>
                    <a:pt x="335622" y="480580"/>
                  </a:lnTo>
                  <a:lnTo>
                    <a:pt x="338785" y="482993"/>
                  </a:lnTo>
                  <a:lnTo>
                    <a:pt x="185254" y="637324"/>
                  </a:lnTo>
                  <a:lnTo>
                    <a:pt x="142887" y="594944"/>
                  </a:lnTo>
                  <a:lnTo>
                    <a:pt x="202857" y="534974"/>
                  </a:lnTo>
                  <a:lnTo>
                    <a:pt x="202857" y="526923"/>
                  </a:lnTo>
                  <a:lnTo>
                    <a:pt x="196875" y="520941"/>
                  </a:lnTo>
                  <a:lnTo>
                    <a:pt x="193852" y="519938"/>
                  </a:lnTo>
                  <a:lnTo>
                    <a:pt x="187883" y="519938"/>
                  </a:lnTo>
                  <a:lnTo>
                    <a:pt x="184861" y="520941"/>
                  </a:lnTo>
                  <a:lnTo>
                    <a:pt x="182905" y="522960"/>
                  </a:lnTo>
                  <a:lnTo>
                    <a:pt x="115684" y="590118"/>
                  </a:lnTo>
                  <a:lnTo>
                    <a:pt x="114947" y="593331"/>
                  </a:lnTo>
                  <a:lnTo>
                    <a:pt x="114947" y="598906"/>
                  </a:lnTo>
                  <a:lnTo>
                    <a:pt x="115684" y="602132"/>
                  </a:lnTo>
                  <a:lnTo>
                    <a:pt x="118097" y="603681"/>
                  </a:lnTo>
                  <a:lnTo>
                    <a:pt x="175653" y="662101"/>
                  </a:lnTo>
                  <a:lnTo>
                    <a:pt x="178079" y="663651"/>
                  </a:lnTo>
                  <a:lnTo>
                    <a:pt x="181292" y="665264"/>
                  </a:lnTo>
                  <a:lnTo>
                    <a:pt x="186867" y="665264"/>
                  </a:lnTo>
                  <a:lnTo>
                    <a:pt x="190093" y="663651"/>
                  </a:lnTo>
                  <a:lnTo>
                    <a:pt x="191706" y="662101"/>
                  </a:lnTo>
                  <a:lnTo>
                    <a:pt x="216471" y="637324"/>
                  </a:lnTo>
                  <a:lnTo>
                    <a:pt x="362762" y="490982"/>
                  </a:lnTo>
                  <a:lnTo>
                    <a:pt x="365175" y="489381"/>
                  </a:lnTo>
                  <a:lnTo>
                    <a:pt x="365975" y="486156"/>
                  </a:lnTo>
                  <a:lnTo>
                    <a:pt x="365975" y="479767"/>
                  </a:lnTo>
                  <a:lnTo>
                    <a:pt x="362762" y="475005"/>
                  </a:lnTo>
                  <a:lnTo>
                    <a:pt x="359600" y="471779"/>
                  </a:lnTo>
                  <a:lnTo>
                    <a:pt x="374980" y="456603"/>
                  </a:lnTo>
                  <a:lnTo>
                    <a:pt x="413918" y="418185"/>
                  </a:lnTo>
                  <a:lnTo>
                    <a:pt x="439788" y="434492"/>
                  </a:lnTo>
                  <a:lnTo>
                    <a:pt x="467728" y="447281"/>
                  </a:lnTo>
                  <a:lnTo>
                    <a:pt x="497166" y="456323"/>
                  </a:lnTo>
                  <a:lnTo>
                    <a:pt x="527481" y="461365"/>
                  </a:lnTo>
                  <a:lnTo>
                    <a:pt x="534682" y="461365"/>
                  </a:lnTo>
                  <a:lnTo>
                    <a:pt x="539521" y="457403"/>
                  </a:lnTo>
                  <a:lnTo>
                    <a:pt x="539521" y="450964"/>
                  </a:lnTo>
                  <a:lnTo>
                    <a:pt x="541108" y="445389"/>
                  </a:lnTo>
                  <a:lnTo>
                    <a:pt x="535482" y="439013"/>
                  </a:lnTo>
                  <a:lnTo>
                    <a:pt x="529907" y="439013"/>
                  </a:lnTo>
                  <a:lnTo>
                    <a:pt x="494614" y="432777"/>
                  </a:lnTo>
                  <a:lnTo>
                    <a:pt x="461225" y="420408"/>
                  </a:lnTo>
                  <a:lnTo>
                    <a:pt x="457441" y="418185"/>
                  </a:lnTo>
                  <a:lnTo>
                    <a:pt x="430390" y="402348"/>
                  </a:lnTo>
                  <a:lnTo>
                    <a:pt x="410337" y="385419"/>
                  </a:lnTo>
                  <a:lnTo>
                    <a:pt x="402780" y="379031"/>
                  </a:lnTo>
                  <a:lnTo>
                    <a:pt x="397141" y="374053"/>
                  </a:lnTo>
                  <a:lnTo>
                    <a:pt x="397141" y="404622"/>
                  </a:lnTo>
                  <a:lnTo>
                    <a:pt x="345224" y="456603"/>
                  </a:lnTo>
                  <a:lnTo>
                    <a:pt x="330784" y="442163"/>
                  </a:lnTo>
                  <a:lnTo>
                    <a:pt x="326021" y="437400"/>
                  </a:lnTo>
                  <a:lnTo>
                    <a:pt x="342011" y="421411"/>
                  </a:lnTo>
                  <a:lnTo>
                    <a:pt x="378002" y="385419"/>
                  </a:lnTo>
                  <a:lnTo>
                    <a:pt x="379552" y="388645"/>
                  </a:lnTo>
                  <a:lnTo>
                    <a:pt x="382765" y="392607"/>
                  </a:lnTo>
                  <a:lnTo>
                    <a:pt x="386803" y="395020"/>
                  </a:lnTo>
                  <a:lnTo>
                    <a:pt x="389953" y="398246"/>
                  </a:lnTo>
                  <a:lnTo>
                    <a:pt x="393979" y="401396"/>
                  </a:lnTo>
                  <a:lnTo>
                    <a:pt x="397141" y="404622"/>
                  </a:lnTo>
                  <a:lnTo>
                    <a:pt x="397141" y="374053"/>
                  </a:lnTo>
                  <a:lnTo>
                    <a:pt x="396405" y="373392"/>
                  </a:lnTo>
                  <a:lnTo>
                    <a:pt x="391566" y="367017"/>
                  </a:lnTo>
                  <a:lnTo>
                    <a:pt x="386803" y="361442"/>
                  </a:lnTo>
                  <a:lnTo>
                    <a:pt x="367639" y="332079"/>
                  </a:lnTo>
                  <a:lnTo>
                    <a:pt x="353593" y="300558"/>
                  </a:lnTo>
                  <a:lnTo>
                    <a:pt x="344957" y="267081"/>
                  </a:lnTo>
                  <a:lnTo>
                    <a:pt x="342011" y="231889"/>
                  </a:lnTo>
                  <a:lnTo>
                    <a:pt x="345986" y="191706"/>
                  </a:lnTo>
                  <a:lnTo>
                    <a:pt x="357682" y="153339"/>
                  </a:lnTo>
                  <a:lnTo>
                    <a:pt x="376732" y="117665"/>
                  </a:lnTo>
                  <a:lnTo>
                    <a:pt x="402780" y="85559"/>
                  </a:lnTo>
                  <a:lnTo>
                    <a:pt x="434403" y="59423"/>
                  </a:lnTo>
                  <a:lnTo>
                    <a:pt x="470027" y="40093"/>
                  </a:lnTo>
                  <a:lnTo>
                    <a:pt x="508800" y="28105"/>
                  </a:lnTo>
                  <a:lnTo>
                    <a:pt x="549922" y="23977"/>
                  </a:lnTo>
                  <a:lnTo>
                    <a:pt x="590537" y="28105"/>
                  </a:lnTo>
                  <a:lnTo>
                    <a:pt x="629158" y="40093"/>
                  </a:lnTo>
                  <a:lnTo>
                    <a:pt x="664908" y="59423"/>
                  </a:lnTo>
                  <a:lnTo>
                    <a:pt x="697001" y="85559"/>
                  </a:lnTo>
                  <a:lnTo>
                    <a:pt x="726668" y="122974"/>
                  </a:lnTo>
                  <a:lnTo>
                    <a:pt x="746455" y="164782"/>
                  </a:lnTo>
                  <a:lnTo>
                    <a:pt x="756348" y="209232"/>
                  </a:lnTo>
                  <a:lnTo>
                    <a:pt x="756348" y="254558"/>
                  </a:lnTo>
                  <a:lnTo>
                    <a:pt x="746455" y="299008"/>
                  </a:lnTo>
                  <a:lnTo>
                    <a:pt x="726668" y="340829"/>
                  </a:lnTo>
                  <a:lnTo>
                    <a:pt x="697001" y="378231"/>
                  </a:lnTo>
                  <a:lnTo>
                    <a:pt x="640219" y="418325"/>
                  </a:lnTo>
                  <a:lnTo>
                    <a:pt x="573900" y="437400"/>
                  </a:lnTo>
                  <a:lnTo>
                    <a:pt x="567448" y="438200"/>
                  </a:lnTo>
                  <a:lnTo>
                    <a:pt x="562686" y="442976"/>
                  </a:lnTo>
                  <a:lnTo>
                    <a:pt x="563486" y="450151"/>
                  </a:lnTo>
                  <a:lnTo>
                    <a:pt x="564972" y="456133"/>
                  </a:lnTo>
                  <a:lnTo>
                    <a:pt x="569201" y="460705"/>
                  </a:lnTo>
                  <a:lnTo>
                    <a:pt x="576046" y="460705"/>
                  </a:lnTo>
                  <a:lnTo>
                    <a:pt x="615175" y="452691"/>
                  </a:lnTo>
                  <a:lnTo>
                    <a:pt x="651129" y="438797"/>
                  </a:lnTo>
                  <a:lnTo>
                    <a:pt x="684225" y="419214"/>
                  </a:lnTo>
                  <a:lnTo>
                    <a:pt x="713790" y="394208"/>
                  </a:lnTo>
                  <a:lnTo>
                    <a:pt x="742645" y="358457"/>
                  </a:lnTo>
                  <a:lnTo>
                    <a:pt x="763231" y="318643"/>
                  </a:lnTo>
                  <a:lnTo>
                    <a:pt x="775512" y="276110"/>
                  </a:lnTo>
                  <a:lnTo>
                    <a:pt x="779424" y="232702"/>
                  </a:lnTo>
                  <a:lnTo>
                    <a:pt x="779437" y="231889"/>
                  </a:ln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408642" y="3573640"/>
              <a:ext cx="748030" cy="671830"/>
            </a:xfrm>
            <a:custGeom>
              <a:rect b="b" l="l" r="r" t="t"/>
              <a:pathLst>
                <a:path extrusionOk="0" h="671829" w="748029">
                  <a:moveTo>
                    <a:pt x="466712" y="654456"/>
                  </a:moveTo>
                  <a:lnTo>
                    <a:pt x="462076" y="648347"/>
                  </a:lnTo>
                  <a:lnTo>
                    <a:pt x="22212" y="648347"/>
                  </a:lnTo>
                  <a:lnTo>
                    <a:pt x="22212" y="189293"/>
                  </a:lnTo>
                  <a:lnTo>
                    <a:pt x="174688" y="189293"/>
                  </a:lnTo>
                  <a:lnTo>
                    <a:pt x="251345" y="265887"/>
                  </a:lnTo>
                  <a:lnTo>
                    <a:pt x="252895" y="268211"/>
                  </a:lnTo>
                  <a:lnTo>
                    <a:pt x="255917" y="268986"/>
                  </a:lnTo>
                  <a:lnTo>
                    <a:pt x="301942" y="268986"/>
                  </a:lnTo>
                  <a:lnTo>
                    <a:pt x="306501" y="264414"/>
                  </a:lnTo>
                  <a:lnTo>
                    <a:pt x="306501" y="252895"/>
                  </a:lnTo>
                  <a:lnTo>
                    <a:pt x="301942" y="248323"/>
                  </a:lnTo>
                  <a:lnTo>
                    <a:pt x="262089" y="248323"/>
                  </a:lnTo>
                  <a:lnTo>
                    <a:pt x="185432" y="171665"/>
                  </a:lnTo>
                  <a:lnTo>
                    <a:pt x="183896" y="169341"/>
                  </a:lnTo>
                  <a:lnTo>
                    <a:pt x="180860" y="168567"/>
                  </a:lnTo>
                  <a:lnTo>
                    <a:pt x="10680" y="168567"/>
                  </a:lnTo>
                  <a:lnTo>
                    <a:pt x="4572" y="168567"/>
                  </a:lnTo>
                  <a:lnTo>
                    <a:pt x="0" y="173202"/>
                  </a:lnTo>
                  <a:lnTo>
                    <a:pt x="0" y="665924"/>
                  </a:lnTo>
                  <a:lnTo>
                    <a:pt x="4572" y="670560"/>
                  </a:lnTo>
                  <a:lnTo>
                    <a:pt x="462076" y="670560"/>
                  </a:lnTo>
                  <a:lnTo>
                    <a:pt x="466712" y="665924"/>
                  </a:lnTo>
                  <a:lnTo>
                    <a:pt x="466712" y="654456"/>
                  </a:lnTo>
                  <a:close/>
                </a:path>
                <a:path extrusionOk="0" h="671829" w="748029">
                  <a:moveTo>
                    <a:pt x="657491" y="130276"/>
                  </a:moveTo>
                  <a:lnTo>
                    <a:pt x="652145" y="125704"/>
                  </a:lnTo>
                  <a:lnTo>
                    <a:pt x="635292" y="125704"/>
                  </a:lnTo>
                  <a:lnTo>
                    <a:pt x="635292" y="147142"/>
                  </a:lnTo>
                  <a:lnTo>
                    <a:pt x="635292" y="222250"/>
                  </a:lnTo>
                  <a:lnTo>
                    <a:pt x="521881" y="222250"/>
                  </a:lnTo>
                  <a:lnTo>
                    <a:pt x="521881" y="147142"/>
                  </a:lnTo>
                  <a:lnTo>
                    <a:pt x="635292" y="147142"/>
                  </a:lnTo>
                  <a:lnTo>
                    <a:pt x="635292" y="125704"/>
                  </a:lnTo>
                  <a:lnTo>
                    <a:pt x="619201" y="125704"/>
                  </a:lnTo>
                  <a:lnTo>
                    <a:pt x="619201" y="98856"/>
                  </a:lnTo>
                  <a:lnTo>
                    <a:pt x="615962" y="82702"/>
                  </a:lnTo>
                  <a:lnTo>
                    <a:pt x="613930" y="79679"/>
                  </a:lnTo>
                  <a:lnTo>
                    <a:pt x="607110" y="69557"/>
                  </a:lnTo>
                  <a:lnTo>
                    <a:pt x="597763" y="63284"/>
                  </a:lnTo>
                  <a:lnTo>
                    <a:pt x="597763" y="98856"/>
                  </a:lnTo>
                  <a:lnTo>
                    <a:pt x="597763" y="125704"/>
                  </a:lnTo>
                  <a:lnTo>
                    <a:pt x="559396" y="125704"/>
                  </a:lnTo>
                  <a:lnTo>
                    <a:pt x="559396" y="98856"/>
                  </a:lnTo>
                  <a:lnTo>
                    <a:pt x="560870" y="91338"/>
                  </a:lnTo>
                  <a:lnTo>
                    <a:pt x="564946" y="85242"/>
                  </a:lnTo>
                  <a:lnTo>
                    <a:pt x="571042" y="81165"/>
                  </a:lnTo>
                  <a:lnTo>
                    <a:pt x="578586" y="79679"/>
                  </a:lnTo>
                  <a:lnTo>
                    <a:pt x="586105" y="81165"/>
                  </a:lnTo>
                  <a:lnTo>
                    <a:pt x="592201" y="85242"/>
                  </a:lnTo>
                  <a:lnTo>
                    <a:pt x="596277" y="91338"/>
                  </a:lnTo>
                  <a:lnTo>
                    <a:pt x="597763" y="98856"/>
                  </a:lnTo>
                  <a:lnTo>
                    <a:pt x="597763" y="63284"/>
                  </a:lnTo>
                  <a:lnTo>
                    <a:pt x="593966" y="60718"/>
                  </a:lnTo>
                  <a:lnTo>
                    <a:pt x="577811" y="57480"/>
                  </a:lnTo>
                  <a:lnTo>
                    <a:pt x="561644" y="60617"/>
                  </a:lnTo>
                  <a:lnTo>
                    <a:pt x="548500" y="69265"/>
                  </a:lnTo>
                  <a:lnTo>
                    <a:pt x="539648" y="82384"/>
                  </a:lnTo>
                  <a:lnTo>
                    <a:pt x="536422" y="98856"/>
                  </a:lnTo>
                  <a:lnTo>
                    <a:pt x="536422" y="125704"/>
                  </a:lnTo>
                  <a:lnTo>
                    <a:pt x="504240" y="125704"/>
                  </a:lnTo>
                  <a:lnTo>
                    <a:pt x="498894" y="130276"/>
                  </a:lnTo>
                  <a:lnTo>
                    <a:pt x="498894" y="238340"/>
                  </a:lnTo>
                  <a:lnTo>
                    <a:pt x="504240" y="242912"/>
                  </a:lnTo>
                  <a:lnTo>
                    <a:pt x="650608" y="242912"/>
                  </a:lnTo>
                  <a:lnTo>
                    <a:pt x="655243" y="238340"/>
                  </a:lnTo>
                  <a:lnTo>
                    <a:pt x="655243" y="222250"/>
                  </a:lnTo>
                  <a:lnTo>
                    <a:pt x="655243" y="147142"/>
                  </a:lnTo>
                  <a:lnTo>
                    <a:pt x="655243" y="135610"/>
                  </a:lnTo>
                  <a:lnTo>
                    <a:pt x="657491" y="130276"/>
                  </a:lnTo>
                  <a:close/>
                </a:path>
                <a:path extrusionOk="0" h="671829" w="748029">
                  <a:moveTo>
                    <a:pt x="747928" y="172427"/>
                  </a:moveTo>
                  <a:lnTo>
                    <a:pt x="743356" y="166319"/>
                  </a:lnTo>
                  <a:lnTo>
                    <a:pt x="731837" y="166319"/>
                  </a:lnTo>
                  <a:lnTo>
                    <a:pt x="725716" y="170116"/>
                  </a:lnTo>
                  <a:lnTo>
                    <a:pt x="725716" y="176999"/>
                  </a:lnTo>
                  <a:lnTo>
                    <a:pt x="715873" y="220179"/>
                  </a:lnTo>
                  <a:lnTo>
                    <a:pt x="694220" y="257276"/>
                  </a:lnTo>
                  <a:lnTo>
                    <a:pt x="662914" y="286283"/>
                  </a:lnTo>
                  <a:lnTo>
                    <a:pt x="624154" y="305168"/>
                  </a:lnTo>
                  <a:lnTo>
                    <a:pt x="580123" y="311912"/>
                  </a:lnTo>
                  <a:lnTo>
                    <a:pt x="534085" y="304495"/>
                  </a:lnTo>
                  <a:lnTo>
                    <a:pt x="494106" y="283845"/>
                  </a:lnTo>
                  <a:lnTo>
                    <a:pt x="462597" y="252336"/>
                  </a:lnTo>
                  <a:lnTo>
                    <a:pt x="441947" y="212356"/>
                  </a:lnTo>
                  <a:lnTo>
                    <a:pt x="434530" y="166319"/>
                  </a:lnTo>
                  <a:lnTo>
                    <a:pt x="441947" y="120256"/>
                  </a:lnTo>
                  <a:lnTo>
                    <a:pt x="462597" y="80276"/>
                  </a:lnTo>
                  <a:lnTo>
                    <a:pt x="494106" y="48755"/>
                  </a:lnTo>
                  <a:lnTo>
                    <a:pt x="534085" y="28092"/>
                  </a:lnTo>
                  <a:lnTo>
                    <a:pt x="580123" y="20662"/>
                  </a:lnTo>
                  <a:lnTo>
                    <a:pt x="629653" y="29400"/>
                  </a:lnTo>
                  <a:lnTo>
                    <a:pt x="672439" y="53721"/>
                  </a:lnTo>
                  <a:lnTo>
                    <a:pt x="704888" y="90830"/>
                  </a:lnTo>
                  <a:lnTo>
                    <a:pt x="723404" y="137934"/>
                  </a:lnTo>
                  <a:lnTo>
                    <a:pt x="724115" y="142824"/>
                  </a:lnTo>
                  <a:lnTo>
                    <a:pt x="728675" y="146494"/>
                  </a:lnTo>
                  <a:lnTo>
                    <a:pt x="735698" y="146367"/>
                  </a:lnTo>
                  <a:lnTo>
                    <a:pt x="741032" y="145592"/>
                  </a:lnTo>
                  <a:lnTo>
                    <a:pt x="744905" y="139471"/>
                  </a:lnTo>
                  <a:lnTo>
                    <a:pt x="744131" y="134137"/>
                  </a:lnTo>
                  <a:lnTo>
                    <a:pt x="728459" y="90462"/>
                  </a:lnTo>
                  <a:lnTo>
                    <a:pt x="702119" y="53479"/>
                  </a:lnTo>
                  <a:lnTo>
                    <a:pt x="667143" y="24917"/>
                  </a:lnTo>
                  <a:lnTo>
                    <a:pt x="625538" y="6527"/>
                  </a:lnTo>
                  <a:lnTo>
                    <a:pt x="579348" y="0"/>
                  </a:lnTo>
                  <a:lnTo>
                    <a:pt x="534708" y="6057"/>
                  </a:lnTo>
                  <a:lnTo>
                    <a:pt x="494601" y="23088"/>
                  </a:lnTo>
                  <a:lnTo>
                    <a:pt x="460629" y="49441"/>
                  </a:lnTo>
                  <a:lnTo>
                    <a:pt x="434390" y="83451"/>
                  </a:lnTo>
                  <a:lnTo>
                    <a:pt x="417474" y="123456"/>
                  </a:lnTo>
                  <a:lnTo>
                    <a:pt x="411492" y="167792"/>
                  </a:lnTo>
                  <a:lnTo>
                    <a:pt x="412915" y="189572"/>
                  </a:lnTo>
                  <a:lnTo>
                    <a:pt x="417144" y="210832"/>
                  </a:lnTo>
                  <a:lnTo>
                    <a:pt x="424103" y="231076"/>
                  </a:lnTo>
                  <a:lnTo>
                    <a:pt x="433755" y="249796"/>
                  </a:lnTo>
                  <a:lnTo>
                    <a:pt x="333349" y="249796"/>
                  </a:lnTo>
                  <a:lnTo>
                    <a:pt x="328777" y="254431"/>
                  </a:lnTo>
                  <a:lnTo>
                    <a:pt x="328777" y="265887"/>
                  </a:lnTo>
                  <a:lnTo>
                    <a:pt x="333349" y="271297"/>
                  </a:lnTo>
                  <a:lnTo>
                    <a:pt x="448310" y="271297"/>
                  </a:lnTo>
                  <a:lnTo>
                    <a:pt x="474256" y="297268"/>
                  </a:lnTo>
                  <a:lnTo>
                    <a:pt x="505472" y="317068"/>
                  </a:lnTo>
                  <a:lnTo>
                    <a:pt x="540854" y="329692"/>
                  </a:lnTo>
                  <a:lnTo>
                    <a:pt x="579348" y="334111"/>
                  </a:lnTo>
                  <a:lnTo>
                    <a:pt x="587387" y="333959"/>
                  </a:lnTo>
                  <a:lnTo>
                    <a:pt x="595337" y="333451"/>
                  </a:lnTo>
                  <a:lnTo>
                    <a:pt x="603148" y="332498"/>
                  </a:lnTo>
                  <a:lnTo>
                    <a:pt x="610768" y="331025"/>
                  </a:lnTo>
                  <a:lnTo>
                    <a:pt x="610768" y="650595"/>
                  </a:lnTo>
                  <a:lnTo>
                    <a:pt x="492010" y="650595"/>
                  </a:lnTo>
                  <a:lnTo>
                    <a:pt x="487375" y="655231"/>
                  </a:lnTo>
                  <a:lnTo>
                    <a:pt x="487375" y="666686"/>
                  </a:lnTo>
                  <a:lnTo>
                    <a:pt x="492010" y="671322"/>
                  </a:lnTo>
                  <a:lnTo>
                    <a:pt x="627621" y="671322"/>
                  </a:lnTo>
                  <a:lnTo>
                    <a:pt x="632193" y="666686"/>
                  </a:lnTo>
                  <a:lnTo>
                    <a:pt x="632193" y="325678"/>
                  </a:lnTo>
                  <a:lnTo>
                    <a:pt x="648563" y="319087"/>
                  </a:lnTo>
                  <a:lnTo>
                    <a:pt x="692759" y="288937"/>
                  </a:lnTo>
                  <a:lnTo>
                    <a:pt x="729449" y="239293"/>
                  </a:lnTo>
                  <a:lnTo>
                    <a:pt x="744905" y="179324"/>
                  </a:lnTo>
                  <a:lnTo>
                    <a:pt x="747928" y="172427"/>
                  </a:lnTo>
                  <a:close/>
                </a:path>
              </a:pathLst>
            </a:custGeom>
            <a:solidFill>
              <a:srgbClr val="DF6E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8" name="Google Shape;328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81082" y="3981322"/>
              <a:ext cx="88887" cy="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91394" y="3981322"/>
              <a:ext cx="179324" cy="8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1"/>
            <p:cNvSpPr/>
            <p:nvPr/>
          </p:nvSpPr>
          <p:spPr>
            <a:xfrm>
              <a:off x="3972674" y="3739184"/>
              <a:ext cx="33020" cy="38735"/>
            </a:xfrm>
            <a:custGeom>
              <a:rect b="b" l="l" r="r" t="t"/>
              <a:pathLst>
                <a:path extrusionOk="0" h="38735" w="33020">
                  <a:moveTo>
                    <a:pt x="22212" y="38303"/>
                  </a:moveTo>
                  <a:lnTo>
                    <a:pt x="10693" y="38303"/>
                  </a:lnTo>
                  <a:lnTo>
                    <a:pt x="6121" y="33731"/>
                  </a:lnTo>
                  <a:lnTo>
                    <a:pt x="6121" y="19888"/>
                  </a:lnTo>
                  <a:lnTo>
                    <a:pt x="2260" y="18351"/>
                  </a:lnTo>
                  <a:lnTo>
                    <a:pt x="0" y="14554"/>
                  </a:lnTo>
                  <a:lnTo>
                    <a:pt x="0" y="4572"/>
                  </a:lnTo>
                  <a:lnTo>
                    <a:pt x="4571" y="0"/>
                  </a:lnTo>
                  <a:lnTo>
                    <a:pt x="10693" y="0"/>
                  </a:lnTo>
                  <a:lnTo>
                    <a:pt x="28320" y="0"/>
                  </a:lnTo>
                  <a:lnTo>
                    <a:pt x="32956" y="4572"/>
                  </a:lnTo>
                  <a:lnTo>
                    <a:pt x="32956" y="14554"/>
                  </a:lnTo>
                  <a:lnTo>
                    <a:pt x="29870" y="18351"/>
                  </a:lnTo>
                  <a:lnTo>
                    <a:pt x="26784" y="19888"/>
                  </a:lnTo>
                  <a:lnTo>
                    <a:pt x="26784" y="33731"/>
                  </a:lnTo>
                  <a:lnTo>
                    <a:pt x="22212" y="38303"/>
                  </a:lnTo>
                  <a:close/>
                </a:path>
              </a:pathLst>
            </a:custGeom>
            <a:solidFill>
              <a:srgbClr val="DF6E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419733" y="1741754"/>
              <a:ext cx="5577840" cy="2549525"/>
            </a:xfrm>
            <a:custGeom>
              <a:rect b="b" l="l" r="r" t="t"/>
              <a:pathLst>
                <a:path extrusionOk="0" h="2549525" w="5577840">
                  <a:moveTo>
                    <a:pt x="0" y="0"/>
                  </a:moveTo>
                  <a:lnTo>
                    <a:pt x="0" y="756589"/>
                  </a:lnTo>
                </a:path>
                <a:path extrusionOk="0" h="2549525" w="5577840">
                  <a:moveTo>
                    <a:pt x="0" y="1792541"/>
                  </a:moveTo>
                  <a:lnTo>
                    <a:pt x="0" y="2549144"/>
                  </a:lnTo>
                </a:path>
                <a:path extrusionOk="0" h="2549525" w="5577840">
                  <a:moveTo>
                    <a:pt x="2811005" y="0"/>
                  </a:moveTo>
                  <a:lnTo>
                    <a:pt x="2811005" y="756589"/>
                  </a:lnTo>
                </a:path>
                <a:path extrusionOk="0" h="2549525" w="5577840">
                  <a:moveTo>
                    <a:pt x="2811005" y="1792541"/>
                  </a:moveTo>
                  <a:lnTo>
                    <a:pt x="2811005" y="2549144"/>
                  </a:lnTo>
                </a:path>
                <a:path extrusionOk="0" h="2549525" w="5577840">
                  <a:moveTo>
                    <a:pt x="5577509" y="0"/>
                  </a:moveTo>
                  <a:lnTo>
                    <a:pt x="5577509" y="756589"/>
                  </a:lnTo>
                </a:path>
                <a:path extrusionOk="0" h="2549525" w="5577840">
                  <a:moveTo>
                    <a:pt x="5577509" y="1792541"/>
                  </a:moveTo>
                  <a:lnTo>
                    <a:pt x="5577509" y="2549144"/>
                  </a:lnTo>
                </a:path>
              </a:pathLst>
            </a:custGeom>
            <a:noFill/>
            <a:ln cap="flat" cmpd="sng" w="9525">
              <a:solidFill>
                <a:srgbClr val="535E66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21"/>
          <p:cNvSpPr txBox="1"/>
          <p:nvPr/>
        </p:nvSpPr>
        <p:spPr>
          <a:xfrm>
            <a:off x="1538605" y="1791969"/>
            <a:ext cx="1205230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445"/>
                </a:solidFill>
                <a:latin typeface="Roboto"/>
                <a:ea typeface="Roboto"/>
                <a:cs typeface="Roboto"/>
                <a:sym typeface="Roboto"/>
              </a:rPr>
              <a:t>Hoàn toàn  miễn phí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1"/>
          <p:cNvSpPr txBox="1"/>
          <p:nvPr/>
        </p:nvSpPr>
        <p:spPr>
          <a:xfrm>
            <a:off x="4342765" y="1791969"/>
            <a:ext cx="81597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445"/>
                </a:solidFill>
                <a:latin typeface="Roboto"/>
                <a:ea typeface="Roboto"/>
                <a:cs typeface="Roboto"/>
                <a:sym typeface="Roboto"/>
              </a:rPr>
              <a:t>Đa nền  tảng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7075169" y="1791969"/>
            <a:ext cx="1231900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445"/>
                </a:solidFill>
                <a:latin typeface="Roboto"/>
                <a:ea typeface="Roboto"/>
                <a:cs typeface="Roboto"/>
                <a:sym typeface="Roboto"/>
              </a:rPr>
              <a:t>Không cần  plugin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1538605" y="3588384"/>
            <a:ext cx="129222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445"/>
                </a:solidFill>
                <a:latin typeface="Roboto"/>
                <a:ea typeface="Roboto"/>
                <a:cs typeface="Roboto"/>
                <a:sym typeface="Roboto"/>
              </a:rPr>
              <a:t>Dễ tiếp cận  và sử dụng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4342765" y="3588384"/>
            <a:ext cx="977900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445"/>
                </a:solidFill>
                <a:latin typeface="Roboto"/>
                <a:ea typeface="Roboto"/>
                <a:cs typeface="Roboto"/>
                <a:sym typeface="Roboto"/>
              </a:rPr>
              <a:t>Bảo mật  cao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7075169" y="3588384"/>
            <a:ext cx="116141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445"/>
                </a:solidFill>
                <a:latin typeface="Roboto"/>
                <a:ea typeface="Roboto"/>
                <a:cs typeface="Roboto"/>
                <a:sym typeface="Roboto"/>
              </a:rPr>
              <a:t>Mã nguồn  mở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/>
          <p:nvPr/>
        </p:nvSpPr>
        <p:spPr>
          <a:xfrm>
            <a:off x="0" y="4934711"/>
            <a:ext cx="9144000" cy="208915"/>
          </a:xfrm>
          <a:custGeom>
            <a:rect b="b" l="l" r="r" t="t"/>
            <a:pathLst>
              <a:path extrusionOk="0" h="208914" w="9144000">
                <a:moveTo>
                  <a:pt x="9144000" y="208787"/>
                </a:moveTo>
                <a:lnTo>
                  <a:pt x="0" y="208787"/>
                </a:lnTo>
                <a:lnTo>
                  <a:pt x="0" y="0"/>
                </a:lnTo>
                <a:lnTo>
                  <a:pt x="9144000" y="0"/>
                </a:lnTo>
                <a:lnTo>
                  <a:pt x="9144000" y="208787"/>
                </a:lnTo>
                <a:close/>
              </a:path>
            </a:pathLst>
          </a:custGeom>
          <a:solidFill>
            <a:srgbClr val="AF4B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533" y="2560764"/>
            <a:ext cx="136423" cy="13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114" y="2183168"/>
            <a:ext cx="132743" cy="137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22"/>
          <p:cNvGrpSpPr/>
          <p:nvPr/>
        </p:nvGrpSpPr>
        <p:grpSpPr>
          <a:xfrm>
            <a:off x="690943" y="1988883"/>
            <a:ext cx="594360" cy="807720"/>
            <a:chOff x="690943" y="1988883"/>
            <a:chExt cx="594360" cy="807720"/>
          </a:xfrm>
        </p:grpSpPr>
        <p:pic>
          <p:nvPicPr>
            <p:cNvPr id="347" name="Google Shape;347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1114" y="2373071"/>
              <a:ext cx="132743" cy="1374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22"/>
            <p:cNvSpPr/>
            <p:nvPr/>
          </p:nvSpPr>
          <p:spPr>
            <a:xfrm>
              <a:off x="690943" y="1988883"/>
              <a:ext cx="594360" cy="807720"/>
            </a:xfrm>
            <a:custGeom>
              <a:rect b="b" l="l" r="r" t="t"/>
              <a:pathLst>
                <a:path extrusionOk="0" h="807719" w="594360">
                  <a:moveTo>
                    <a:pt x="507847" y="643940"/>
                  </a:moveTo>
                  <a:lnTo>
                    <a:pt x="505968" y="634669"/>
                  </a:lnTo>
                  <a:lnTo>
                    <a:pt x="500748" y="627011"/>
                  </a:lnTo>
                  <a:lnTo>
                    <a:pt x="492772" y="621817"/>
                  </a:lnTo>
                  <a:lnTo>
                    <a:pt x="482663" y="619899"/>
                  </a:lnTo>
                  <a:lnTo>
                    <a:pt x="300088" y="619899"/>
                  </a:lnTo>
                  <a:lnTo>
                    <a:pt x="291160" y="621817"/>
                  </a:lnTo>
                  <a:lnTo>
                    <a:pt x="283806" y="627011"/>
                  </a:lnTo>
                  <a:lnTo>
                    <a:pt x="278815" y="634669"/>
                  </a:lnTo>
                  <a:lnTo>
                    <a:pt x="276974" y="643940"/>
                  </a:lnTo>
                  <a:lnTo>
                    <a:pt x="278815" y="654469"/>
                  </a:lnTo>
                  <a:lnTo>
                    <a:pt x="283806" y="662762"/>
                  </a:lnTo>
                  <a:lnTo>
                    <a:pt x="291160" y="668185"/>
                  </a:lnTo>
                  <a:lnTo>
                    <a:pt x="300088" y="670128"/>
                  </a:lnTo>
                  <a:lnTo>
                    <a:pt x="482663" y="670128"/>
                  </a:lnTo>
                  <a:lnTo>
                    <a:pt x="492772" y="668185"/>
                  </a:lnTo>
                  <a:lnTo>
                    <a:pt x="500748" y="662762"/>
                  </a:lnTo>
                  <a:lnTo>
                    <a:pt x="505968" y="654469"/>
                  </a:lnTo>
                  <a:lnTo>
                    <a:pt x="507847" y="643940"/>
                  </a:lnTo>
                  <a:close/>
                </a:path>
                <a:path extrusionOk="0" h="807719" w="594360">
                  <a:moveTo>
                    <a:pt x="507847" y="454025"/>
                  </a:moveTo>
                  <a:lnTo>
                    <a:pt x="505968" y="444754"/>
                  </a:lnTo>
                  <a:lnTo>
                    <a:pt x="500748" y="437095"/>
                  </a:lnTo>
                  <a:lnTo>
                    <a:pt x="492772" y="431901"/>
                  </a:lnTo>
                  <a:lnTo>
                    <a:pt x="482663" y="429983"/>
                  </a:lnTo>
                  <a:lnTo>
                    <a:pt x="300088" y="429983"/>
                  </a:lnTo>
                  <a:lnTo>
                    <a:pt x="291160" y="431901"/>
                  </a:lnTo>
                  <a:lnTo>
                    <a:pt x="283806" y="437095"/>
                  </a:lnTo>
                  <a:lnTo>
                    <a:pt x="278815" y="444754"/>
                  </a:lnTo>
                  <a:lnTo>
                    <a:pt x="276974" y="454025"/>
                  </a:lnTo>
                  <a:lnTo>
                    <a:pt x="278815" y="463296"/>
                  </a:lnTo>
                  <a:lnTo>
                    <a:pt x="283806" y="470928"/>
                  </a:lnTo>
                  <a:lnTo>
                    <a:pt x="291160" y="476097"/>
                  </a:lnTo>
                  <a:lnTo>
                    <a:pt x="300088" y="478002"/>
                  </a:lnTo>
                  <a:lnTo>
                    <a:pt x="482663" y="478002"/>
                  </a:lnTo>
                  <a:lnTo>
                    <a:pt x="492772" y="476097"/>
                  </a:lnTo>
                  <a:lnTo>
                    <a:pt x="500748" y="470928"/>
                  </a:lnTo>
                  <a:lnTo>
                    <a:pt x="505968" y="463296"/>
                  </a:lnTo>
                  <a:lnTo>
                    <a:pt x="507847" y="454025"/>
                  </a:lnTo>
                  <a:close/>
                </a:path>
                <a:path extrusionOk="0" h="807719" w="594360">
                  <a:moveTo>
                    <a:pt x="507847" y="266268"/>
                  </a:moveTo>
                  <a:lnTo>
                    <a:pt x="505968" y="255752"/>
                  </a:lnTo>
                  <a:lnTo>
                    <a:pt x="500748" y="247459"/>
                  </a:lnTo>
                  <a:lnTo>
                    <a:pt x="492772" y="242036"/>
                  </a:lnTo>
                  <a:lnTo>
                    <a:pt x="482663" y="240080"/>
                  </a:lnTo>
                  <a:lnTo>
                    <a:pt x="300088" y="240080"/>
                  </a:lnTo>
                  <a:lnTo>
                    <a:pt x="291160" y="242036"/>
                  </a:lnTo>
                  <a:lnTo>
                    <a:pt x="283806" y="247459"/>
                  </a:lnTo>
                  <a:lnTo>
                    <a:pt x="278815" y="255752"/>
                  </a:lnTo>
                  <a:lnTo>
                    <a:pt x="276974" y="266268"/>
                  </a:lnTo>
                  <a:lnTo>
                    <a:pt x="278815" y="275551"/>
                  </a:lnTo>
                  <a:lnTo>
                    <a:pt x="283806" y="283210"/>
                  </a:lnTo>
                  <a:lnTo>
                    <a:pt x="291160" y="288404"/>
                  </a:lnTo>
                  <a:lnTo>
                    <a:pt x="300088" y="290309"/>
                  </a:lnTo>
                  <a:lnTo>
                    <a:pt x="482663" y="290309"/>
                  </a:lnTo>
                  <a:lnTo>
                    <a:pt x="492772" y="288404"/>
                  </a:lnTo>
                  <a:lnTo>
                    <a:pt x="500748" y="283210"/>
                  </a:lnTo>
                  <a:lnTo>
                    <a:pt x="505968" y="275551"/>
                  </a:lnTo>
                  <a:lnTo>
                    <a:pt x="507847" y="266268"/>
                  </a:lnTo>
                  <a:close/>
                </a:path>
                <a:path extrusionOk="0" h="807719" w="594360">
                  <a:moveTo>
                    <a:pt x="593915" y="117856"/>
                  </a:moveTo>
                  <a:lnTo>
                    <a:pt x="591146" y="93891"/>
                  </a:lnTo>
                  <a:lnTo>
                    <a:pt x="590854" y="91287"/>
                  </a:lnTo>
                  <a:lnTo>
                    <a:pt x="577354" y="69011"/>
                  </a:lnTo>
                  <a:lnTo>
                    <a:pt x="560336" y="56603"/>
                  </a:lnTo>
                  <a:lnTo>
                    <a:pt x="560336" y="117856"/>
                  </a:lnTo>
                  <a:lnTo>
                    <a:pt x="560336" y="737743"/>
                  </a:lnTo>
                  <a:lnTo>
                    <a:pt x="551942" y="737743"/>
                  </a:lnTo>
                  <a:lnTo>
                    <a:pt x="550100" y="747039"/>
                  </a:lnTo>
                  <a:lnTo>
                    <a:pt x="545109" y="754684"/>
                  </a:lnTo>
                  <a:lnTo>
                    <a:pt x="537743" y="759879"/>
                  </a:lnTo>
                  <a:lnTo>
                    <a:pt x="528828" y="761784"/>
                  </a:lnTo>
                  <a:lnTo>
                    <a:pt x="73406" y="761784"/>
                  </a:lnTo>
                  <a:lnTo>
                    <a:pt x="64490" y="759879"/>
                  </a:lnTo>
                  <a:lnTo>
                    <a:pt x="57150" y="754684"/>
                  </a:lnTo>
                  <a:lnTo>
                    <a:pt x="52184" y="747039"/>
                  </a:lnTo>
                  <a:lnTo>
                    <a:pt x="50355" y="737743"/>
                  </a:lnTo>
                  <a:lnTo>
                    <a:pt x="50355" y="117856"/>
                  </a:lnTo>
                  <a:lnTo>
                    <a:pt x="52184" y="108597"/>
                  </a:lnTo>
                  <a:lnTo>
                    <a:pt x="57150" y="100965"/>
                  </a:lnTo>
                  <a:lnTo>
                    <a:pt x="64490" y="95796"/>
                  </a:lnTo>
                  <a:lnTo>
                    <a:pt x="73406" y="93891"/>
                  </a:lnTo>
                  <a:lnTo>
                    <a:pt x="146875" y="93891"/>
                  </a:lnTo>
                  <a:lnTo>
                    <a:pt x="157378" y="112102"/>
                  </a:lnTo>
                  <a:lnTo>
                    <a:pt x="172605" y="126619"/>
                  </a:lnTo>
                  <a:lnTo>
                    <a:pt x="191744" y="136220"/>
                  </a:lnTo>
                  <a:lnTo>
                    <a:pt x="214020" y="139687"/>
                  </a:lnTo>
                  <a:lnTo>
                    <a:pt x="396608" y="139687"/>
                  </a:lnTo>
                  <a:lnTo>
                    <a:pt x="417677" y="136220"/>
                  </a:lnTo>
                  <a:lnTo>
                    <a:pt x="436206" y="126619"/>
                  </a:lnTo>
                  <a:lnTo>
                    <a:pt x="451205" y="112102"/>
                  </a:lnTo>
                  <a:lnTo>
                    <a:pt x="460438" y="96037"/>
                  </a:lnTo>
                  <a:lnTo>
                    <a:pt x="461683" y="93891"/>
                  </a:lnTo>
                  <a:lnTo>
                    <a:pt x="535089" y="93891"/>
                  </a:lnTo>
                  <a:lnTo>
                    <a:pt x="545236" y="95796"/>
                  </a:lnTo>
                  <a:lnTo>
                    <a:pt x="553224" y="100965"/>
                  </a:lnTo>
                  <a:lnTo>
                    <a:pt x="558457" y="108597"/>
                  </a:lnTo>
                  <a:lnTo>
                    <a:pt x="560336" y="117856"/>
                  </a:lnTo>
                  <a:lnTo>
                    <a:pt x="560336" y="56603"/>
                  </a:lnTo>
                  <a:lnTo>
                    <a:pt x="556387" y="53721"/>
                  </a:lnTo>
                  <a:lnTo>
                    <a:pt x="530898" y="48018"/>
                  </a:lnTo>
                  <a:lnTo>
                    <a:pt x="457492" y="48018"/>
                  </a:lnTo>
                  <a:lnTo>
                    <a:pt x="447306" y="28536"/>
                  </a:lnTo>
                  <a:lnTo>
                    <a:pt x="432816" y="13360"/>
                  </a:lnTo>
                  <a:lnTo>
                    <a:pt x="417588" y="5245"/>
                  </a:lnTo>
                  <a:lnTo>
                    <a:pt x="417588" y="71996"/>
                  </a:lnTo>
                  <a:lnTo>
                    <a:pt x="415747" y="81280"/>
                  </a:lnTo>
                  <a:lnTo>
                    <a:pt x="410781" y="88938"/>
                  </a:lnTo>
                  <a:lnTo>
                    <a:pt x="403453" y="94132"/>
                  </a:lnTo>
                  <a:lnTo>
                    <a:pt x="394538" y="96037"/>
                  </a:lnTo>
                  <a:lnTo>
                    <a:pt x="209829" y="96037"/>
                  </a:lnTo>
                  <a:lnTo>
                    <a:pt x="200914" y="94132"/>
                  </a:lnTo>
                  <a:lnTo>
                    <a:pt x="200583" y="93891"/>
                  </a:lnTo>
                  <a:lnTo>
                    <a:pt x="193573" y="88938"/>
                  </a:lnTo>
                  <a:lnTo>
                    <a:pt x="188607" y="81280"/>
                  </a:lnTo>
                  <a:lnTo>
                    <a:pt x="186778" y="71996"/>
                  </a:lnTo>
                  <a:lnTo>
                    <a:pt x="188607" y="62738"/>
                  </a:lnTo>
                  <a:lnTo>
                    <a:pt x="193573" y="55105"/>
                  </a:lnTo>
                  <a:lnTo>
                    <a:pt x="200914" y="49936"/>
                  </a:lnTo>
                  <a:lnTo>
                    <a:pt x="209829" y="48018"/>
                  </a:lnTo>
                  <a:lnTo>
                    <a:pt x="394538" y="48018"/>
                  </a:lnTo>
                  <a:lnTo>
                    <a:pt x="403453" y="49936"/>
                  </a:lnTo>
                  <a:lnTo>
                    <a:pt x="410781" y="55105"/>
                  </a:lnTo>
                  <a:lnTo>
                    <a:pt x="415747" y="62738"/>
                  </a:lnTo>
                  <a:lnTo>
                    <a:pt x="417588" y="71996"/>
                  </a:lnTo>
                  <a:lnTo>
                    <a:pt x="417588" y="5245"/>
                  </a:lnTo>
                  <a:lnTo>
                    <a:pt x="414375" y="3517"/>
                  </a:lnTo>
                  <a:lnTo>
                    <a:pt x="392404" y="0"/>
                  </a:lnTo>
                  <a:lnTo>
                    <a:pt x="207759" y="0"/>
                  </a:lnTo>
                  <a:lnTo>
                    <a:pt x="186677" y="3517"/>
                  </a:lnTo>
                  <a:lnTo>
                    <a:pt x="168148" y="13360"/>
                  </a:lnTo>
                  <a:lnTo>
                    <a:pt x="153162" y="28536"/>
                  </a:lnTo>
                  <a:lnTo>
                    <a:pt x="142684" y="48018"/>
                  </a:lnTo>
                  <a:lnTo>
                    <a:pt x="69215" y="48018"/>
                  </a:lnTo>
                  <a:lnTo>
                    <a:pt x="42456" y="53721"/>
                  </a:lnTo>
                  <a:lnTo>
                    <a:pt x="20434" y="69011"/>
                  </a:lnTo>
                  <a:lnTo>
                    <a:pt x="5499" y="91287"/>
                  </a:lnTo>
                  <a:lnTo>
                    <a:pt x="0" y="117856"/>
                  </a:lnTo>
                  <a:lnTo>
                    <a:pt x="0" y="737743"/>
                  </a:lnTo>
                  <a:lnTo>
                    <a:pt x="5499" y="764349"/>
                  </a:lnTo>
                  <a:lnTo>
                    <a:pt x="20434" y="786638"/>
                  </a:lnTo>
                  <a:lnTo>
                    <a:pt x="42456" y="801966"/>
                  </a:lnTo>
                  <a:lnTo>
                    <a:pt x="69215" y="807656"/>
                  </a:lnTo>
                  <a:lnTo>
                    <a:pt x="524637" y="807656"/>
                  </a:lnTo>
                  <a:lnTo>
                    <a:pt x="573430" y="786638"/>
                  </a:lnTo>
                  <a:lnTo>
                    <a:pt x="593915" y="737743"/>
                  </a:lnTo>
                  <a:lnTo>
                    <a:pt x="593915" y="117856"/>
                  </a:lnTo>
                  <a:close/>
                </a:path>
              </a:pathLst>
            </a:custGeom>
            <a:solidFill>
              <a:srgbClr val="C480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p22"/>
          <p:cNvGrpSpPr/>
          <p:nvPr/>
        </p:nvGrpSpPr>
        <p:grpSpPr>
          <a:xfrm>
            <a:off x="6227546" y="2046973"/>
            <a:ext cx="680085" cy="738124"/>
            <a:chOff x="6227546" y="2046973"/>
            <a:chExt cx="680085" cy="738124"/>
          </a:xfrm>
        </p:grpSpPr>
        <p:sp>
          <p:nvSpPr>
            <p:cNvPr id="350" name="Google Shape;350;p22"/>
            <p:cNvSpPr/>
            <p:nvPr/>
          </p:nvSpPr>
          <p:spPr>
            <a:xfrm>
              <a:off x="6599118" y="2046973"/>
              <a:ext cx="294640" cy="324485"/>
            </a:xfrm>
            <a:custGeom>
              <a:rect b="b" l="l" r="r" t="t"/>
              <a:pathLst>
                <a:path extrusionOk="0" h="324485" w="294640">
                  <a:moveTo>
                    <a:pt x="40162" y="324434"/>
                  </a:moveTo>
                  <a:lnTo>
                    <a:pt x="34586" y="324434"/>
                  </a:lnTo>
                  <a:lnTo>
                    <a:pt x="32973" y="322897"/>
                  </a:lnTo>
                  <a:lnTo>
                    <a:pt x="30560" y="322084"/>
                  </a:lnTo>
                  <a:lnTo>
                    <a:pt x="28211" y="320471"/>
                  </a:lnTo>
                  <a:lnTo>
                    <a:pt x="25785" y="317258"/>
                  </a:lnTo>
                  <a:lnTo>
                    <a:pt x="25785" y="313296"/>
                  </a:lnTo>
                  <a:lnTo>
                    <a:pt x="29011" y="236524"/>
                  </a:lnTo>
                  <a:lnTo>
                    <a:pt x="7906" y="195975"/>
                  </a:lnTo>
                  <a:lnTo>
                    <a:pt x="0" y="151976"/>
                  </a:lnTo>
                  <a:lnTo>
                    <a:pt x="5592" y="107674"/>
                  </a:lnTo>
                  <a:lnTo>
                    <a:pt x="24985" y="66217"/>
                  </a:lnTo>
                  <a:lnTo>
                    <a:pt x="65492" y="25299"/>
                  </a:lnTo>
                  <a:lnTo>
                    <a:pt x="118533" y="3022"/>
                  </a:lnTo>
                  <a:lnTo>
                    <a:pt x="148213" y="0"/>
                  </a:lnTo>
                  <a:lnTo>
                    <a:pt x="169721" y="1614"/>
                  </a:lnTo>
                  <a:lnTo>
                    <a:pt x="210712" y="14364"/>
                  </a:lnTo>
                  <a:lnTo>
                    <a:pt x="252370" y="44681"/>
                  </a:lnTo>
                  <a:lnTo>
                    <a:pt x="284580" y="93110"/>
                  </a:lnTo>
                  <a:lnTo>
                    <a:pt x="293679" y="127736"/>
                  </a:lnTo>
                  <a:lnTo>
                    <a:pt x="289653" y="133375"/>
                  </a:lnTo>
                  <a:lnTo>
                    <a:pt x="283138" y="134378"/>
                  </a:lnTo>
                  <a:lnTo>
                    <a:pt x="276090" y="134518"/>
                  </a:lnTo>
                  <a:lnTo>
                    <a:pt x="271860" y="130822"/>
                  </a:lnTo>
                  <a:lnTo>
                    <a:pt x="270451" y="125387"/>
                  </a:lnTo>
                  <a:lnTo>
                    <a:pt x="263321" y="101521"/>
                  </a:lnTo>
                  <a:lnTo>
                    <a:pt x="236173" y="60368"/>
                  </a:lnTo>
                  <a:lnTo>
                    <a:pt x="200789" y="35135"/>
                  </a:lnTo>
                  <a:lnTo>
                    <a:pt x="148086" y="22694"/>
                  </a:lnTo>
                  <a:lnTo>
                    <a:pt x="141730" y="22860"/>
                  </a:lnTo>
                  <a:lnTo>
                    <a:pt x="98941" y="32418"/>
                  </a:lnTo>
                  <a:lnTo>
                    <a:pt x="58571" y="59014"/>
                  </a:lnTo>
                  <a:lnTo>
                    <a:pt x="26274" y="114904"/>
                  </a:lnTo>
                  <a:lnTo>
                    <a:pt x="21794" y="153655"/>
                  </a:lnTo>
                  <a:lnTo>
                    <a:pt x="29302" y="191652"/>
                  </a:lnTo>
                  <a:lnTo>
                    <a:pt x="48963" y="226123"/>
                  </a:lnTo>
                  <a:lnTo>
                    <a:pt x="49763" y="228536"/>
                  </a:lnTo>
                  <a:lnTo>
                    <a:pt x="50576" y="230085"/>
                  </a:lnTo>
                  <a:lnTo>
                    <a:pt x="48150" y="296506"/>
                  </a:lnTo>
                  <a:lnTo>
                    <a:pt x="104970" y="269303"/>
                  </a:lnTo>
                  <a:lnTo>
                    <a:pt x="108119" y="267957"/>
                  </a:lnTo>
                  <a:lnTo>
                    <a:pt x="110545" y="267957"/>
                  </a:lnTo>
                  <a:lnTo>
                    <a:pt x="121754" y="270698"/>
                  </a:lnTo>
                  <a:lnTo>
                    <a:pt x="130595" y="272273"/>
                  </a:lnTo>
                  <a:lnTo>
                    <a:pt x="139451" y="273218"/>
                  </a:lnTo>
                  <a:lnTo>
                    <a:pt x="148289" y="273532"/>
                  </a:lnTo>
                  <a:lnTo>
                    <a:pt x="178499" y="269821"/>
                  </a:lnTo>
                  <a:lnTo>
                    <a:pt x="231689" y="241321"/>
                  </a:lnTo>
                  <a:lnTo>
                    <a:pt x="259489" y="204453"/>
                  </a:lnTo>
                  <a:lnTo>
                    <a:pt x="272051" y="163728"/>
                  </a:lnTo>
                  <a:lnTo>
                    <a:pt x="272800" y="157886"/>
                  </a:lnTo>
                  <a:lnTo>
                    <a:pt x="276890" y="154063"/>
                  </a:lnTo>
                  <a:lnTo>
                    <a:pt x="283544" y="154063"/>
                  </a:lnTo>
                  <a:lnTo>
                    <a:pt x="288840" y="155740"/>
                  </a:lnTo>
                  <a:lnTo>
                    <a:pt x="293679" y="160578"/>
                  </a:lnTo>
                  <a:lnTo>
                    <a:pt x="294492" y="166954"/>
                  </a:lnTo>
                  <a:lnTo>
                    <a:pt x="291628" y="183899"/>
                  </a:lnTo>
                  <a:lnTo>
                    <a:pt x="270451" y="230085"/>
                  </a:lnTo>
                  <a:lnTo>
                    <a:pt x="217608" y="278425"/>
                  </a:lnTo>
                  <a:lnTo>
                    <a:pt x="149153" y="295694"/>
                  </a:lnTo>
                  <a:lnTo>
                    <a:pt x="139956" y="295400"/>
                  </a:lnTo>
                  <a:lnTo>
                    <a:pt x="130708" y="294508"/>
                  </a:lnTo>
                  <a:lnTo>
                    <a:pt x="121434" y="292999"/>
                  </a:lnTo>
                  <a:lnTo>
                    <a:pt x="112158" y="290855"/>
                  </a:lnTo>
                  <a:lnTo>
                    <a:pt x="41775" y="322897"/>
                  </a:lnTo>
                  <a:lnTo>
                    <a:pt x="40162" y="324434"/>
                  </a:lnTo>
                  <a:close/>
                </a:path>
              </a:pathLst>
            </a:custGeom>
            <a:solidFill>
              <a:srgbClr val="E8A0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1" name="Google Shape;351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67284" y="2112391"/>
              <a:ext cx="164731" cy="163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22"/>
            <p:cNvSpPr/>
            <p:nvPr/>
          </p:nvSpPr>
          <p:spPr>
            <a:xfrm>
              <a:off x="6227546" y="2107552"/>
              <a:ext cx="680085" cy="677545"/>
            </a:xfrm>
            <a:custGeom>
              <a:rect b="b" l="l" r="r" t="t"/>
              <a:pathLst>
                <a:path extrusionOk="0" h="677544" w="680084">
                  <a:moveTo>
                    <a:pt x="156870" y="104559"/>
                  </a:moveTo>
                  <a:lnTo>
                    <a:pt x="151701" y="104559"/>
                  </a:lnTo>
                  <a:lnTo>
                    <a:pt x="149085" y="103555"/>
                  </a:lnTo>
                  <a:lnTo>
                    <a:pt x="143103" y="97574"/>
                  </a:lnTo>
                  <a:lnTo>
                    <a:pt x="143103" y="90385"/>
                  </a:lnTo>
                  <a:lnTo>
                    <a:pt x="147065" y="86359"/>
                  </a:lnTo>
                  <a:lnTo>
                    <a:pt x="231089" y="2412"/>
                  </a:lnTo>
                  <a:lnTo>
                    <a:pt x="232625" y="800"/>
                  </a:lnTo>
                  <a:lnTo>
                    <a:pt x="235851" y="0"/>
                  </a:lnTo>
                  <a:lnTo>
                    <a:pt x="241426" y="0"/>
                  </a:lnTo>
                  <a:lnTo>
                    <a:pt x="244652" y="800"/>
                  </a:lnTo>
                  <a:lnTo>
                    <a:pt x="247065" y="2412"/>
                  </a:lnTo>
                  <a:lnTo>
                    <a:pt x="268956" y="24777"/>
                  </a:lnTo>
                  <a:lnTo>
                    <a:pt x="239077" y="24777"/>
                  </a:lnTo>
                  <a:lnTo>
                    <a:pt x="161505" y="101536"/>
                  </a:lnTo>
                  <a:lnTo>
                    <a:pt x="159499" y="103555"/>
                  </a:lnTo>
                  <a:lnTo>
                    <a:pt x="156870" y="104559"/>
                  </a:lnTo>
                  <a:close/>
                </a:path>
                <a:path extrusionOk="0" h="677544" w="680084">
                  <a:moveTo>
                    <a:pt x="89627" y="259892"/>
                  </a:moveTo>
                  <a:lnTo>
                    <a:pt x="49555" y="259892"/>
                  </a:lnTo>
                  <a:lnTo>
                    <a:pt x="261442" y="48018"/>
                  </a:lnTo>
                  <a:lnTo>
                    <a:pt x="239077" y="24777"/>
                  </a:lnTo>
                  <a:lnTo>
                    <a:pt x="268956" y="24777"/>
                  </a:lnTo>
                  <a:lnTo>
                    <a:pt x="284607" y="40766"/>
                  </a:lnTo>
                  <a:lnTo>
                    <a:pt x="288632" y="44792"/>
                  </a:lnTo>
                  <a:lnTo>
                    <a:pt x="288632" y="51981"/>
                  </a:lnTo>
                  <a:lnTo>
                    <a:pt x="272656" y="67957"/>
                  </a:lnTo>
                  <a:lnTo>
                    <a:pt x="288078" y="83210"/>
                  </a:lnTo>
                  <a:lnTo>
                    <a:pt x="256666" y="83210"/>
                  </a:lnTo>
                  <a:lnTo>
                    <a:pt x="84747" y="255066"/>
                  </a:lnTo>
                  <a:lnTo>
                    <a:pt x="89627" y="259892"/>
                  </a:lnTo>
                  <a:close/>
                </a:path>
                <a:path extrusionOk="0" h="677544" w="680084">
                  <a:moveTo>
                    <a:pt x="375602" y="336854"/>
                  </a:moveTo>
                  <a:lnTo>
                    <a:pt x="370903" y="336854"/>
                  </a:lnTo>
                  <a:lnTo>
                    <a:pt x="367817" y="335914"/>
                  </a:lnTo>
                  <a:lnTo>
                    <a:pt x="365404" y="333438"/>
                  </a:lnTo>
                  <a:lnTo>
                    <a:pt x="343776" y="311873"/>
                  </a:lnTo>
                  <a:lnTo>
                    <a:pt x="339813" y="308648"/>
                  </a:lnTo>
                  <a:lnTo>
                    <a:pt x="339001" y="302272"/>
                  </a:lnTo>
                  <a:lnTo>
                    <a:pt x="341426" y="299046"/>
                  </a:lnTo>
                  <a:lnTo>
                    <a:pt x="356759" y="261083"/>
                  </a:lnTo>
                  <a:lnTo>
                    <a:pt x="358690" y="221310"/>
                  </a:lnTo>
                  <a:lnTo>
                    <a:pt x="347590" y="183032"/>
                  </a:lnTo>
                  <a:lnTo>
                    <a:pt x="323824" y="149555"/>
                  </a:lnTo>
                  <a:lnTo>
                    <a:pt x="256666" y="83210"/>
                  </a:lnTo>
                  <a:lnTo>
                    <a:pt x="288078" y="83210"/>
                  </a:lnTo>
                  <a:lnTo>
                    <a:pt x="339813" y="134378"/>
                  </a:lnTo>
                  <a:lnTo>
                    <a:pt x="366863" y="172170"/>
                  </a:lnTo>
                  <a:lnTo>
                    <a:pt x="380484" y="215001"/>
                  </a:lnTo>
                  <a:lnTo>
                    <a:pt x="380167" y="259494"/>
                  </a:lnTo>
                  <a:lnTo>
                    <a:pt x="365404" y="302272"/>
                  </a:lnTo>
                  <a:lnTo>
                    <a:pt x="375805" y="312686"/>
                  </a:lnTo>
                  <a:lnTo>
                    <a:pt x="506845" y="312686"/>
                  </a:lnTo>
                  <a:lnTo>
                    <a:pt x="516867" y="318058"/>
                  </a:lnTo>
                  <a:lnTo>
                    <a:pt x="442569" y="318058"/>
                  </a:lnTo>
                  <a:lnTo>
                    <a:pt x="426234" y="319167"/>
                  </a:lnTo>
                  <a:lnTo>
                    <a:pt x="410035" y="322497"/>
                  </a:lnTo>
                  <a:lnTo>
                    <a:pt x="394202" y="328056"/>
                  </a:lnTo>
                  <a:lnTo>
                    <a:pt x="378967" y="335851"/>
                  </a:lnTo>
                  <a:lnTo>
                    <a:pt x="377418" y="336461"/>
                  </a:lnTo>
                  <a:lnTo>
                    <a:pt x="375602" y="336854"/>
                  </a:lnTo>
                  <a:close/>
                </a:path>
                <a:path extrusionOk="0" h="677544" w="680084">
                  <a:moveTo>
                    <a:pt x="52717" y="285483"/>
                  </a:moveTo>
                  <a:lnTo>
                    <a:pt x="47142" y="285483"/>
                  </a:lnTo>
                  <a:lnTo>
                    <a:pt x="43916" y="284683"/>
                  </a:lnTo>
                  <a:lnTo>
                    <a:pt x="41567" y="282257"/>
                  </a:lnTo>
                  <a:lnTo>
                    <a:pt x="3962" y="244716"/>
                  </a:lnTo>
                  <a:lnTo>
                    <a:pt x="0" y="240690"/>
                  </a:lnTo>
                  <a:lnTo>
                    <a:pt x="0" y="233502"/>
                  </a:lnTo>
                  <a:lnTo>
                    <a:pt x="3962" y="229476"/>
                  </a:lnTo>
                  <a:lnTo>
                    <a:pt x="118732" y="114769"/>
                  </a:lnTo>
                  <a:lnTo>
                    <a:pt x="121488" y="113766"/>
                  </a:lnTo>
                  <a:lnTo>
                    <a:pt x="127126" y="113766"/>
                  </a:lnTo>
                  <a:lnTo>
                    <a:pt x="129882" y="114769"/>
                  </a:lnTo>
                  <a:lnTo>
                    <a:pt x="131889" y="116789"/>
                  </a:lnTo>
                  <a:lnTo>
                    <a:pt x="135928" y="120751"/>
                  </a:lnTo>
                  <a:lnTo>
                    <a:pt x="135928" y="127927"/>
                  </a:lnTo>
                  <a:lnTo>
                    <a:pt x="27127" y="236727"/>
                  </a:lnTo>
                  <a:lnTo>
                    <a:pt x="49555" y="259892"/>
                  </a:lnTo>
                  <a:lnTo>
                    <a:pt x="89627" y="259892"/>
                  </a:lnTo>
                  <a:lnTo>
                    <a:pt x="100159" y="270306"/>
                  </a:lnTo>
                  <a:lnTo>
                    <a:pt x="69507" y="270306"/>
                  </a:lnTo>
                  <a:lnTo>
                    <a:pt x="57543" y="282257"/>
                  </a:lnTo>
                  <a:lnTo>
                    <a:pt x="55943" y="284683"/>
                  </a:lnTo>
                  <a:lnTo>
                    <a:pt x="52717" y="285483"/>
                  </a:lnTo>
                  <a:close/>
                </a:path>
                <a:path extrusionOk="0" h="677544" w="680084">
                  <a:moveTo>
                    <a:pt x="238874" y="379907"/>
                  </a:moveTo>
                  <a:lnTo>
                    <a:pt x="184300" y="369163"/>
                  </a:lnTo>
                  <a:lnTo>
                    <a:pt x="136728" y="337464"/>
                  </a:lnTo>
                  <a:lnTo>
                    <a:pt x="69507" y="270306"/>
                  </a:lnTo>
                  <a:lnTo>
                    <a:pt x="100159" y="270306"/>
                  </a:lnTo>
                  <a:lnTo>
                    <a:pt x="151904" y="321475"/>
                  </a:lnTo>
                  <a:lnTo>
                    <a:pt x="170939" y="337055"/>
                  </a:lnTo>
                  <a:lnTo>
                    <a:pt x="192044" y="348275"/>
                  </a:lnTo>
                  <a:lnTo>
                    <a:pt x="214571" y="355061"/>
                  </a:lnTo>
                  <a:lnTo>
                    <a:pt x="237871" y="357339"/>
                  </a:lnTo>
                  <a:lnTo>
                    <a:pt x="329291" y="357339"/>
                  </a:lnTo>
                  <a:lnTo>
                    <a:pt x="335788" y="363854"/>
                  </a:lnTo>
                  <a:lnTo>
                    <a:pt x="304622" y="363854"/>
                  </a:lnTo>
                  <a:lnTo>
                    <a:pt x="288748" y="370928"/>
                  </a:lnTo>
                  <a:lnTo>
                    <a:pt x="272376" y="375939"/>
                  </a:lnTo>
                  <a:lnTo>
                    <a:pt x="255691" y="378921"/>
                  </a:lnTo>
                  <a:lnTo>
                    <a:pt x="238874" y="379907"/>
                  </a:lnTo>
                  <a:close/>
                </a:path>
                <a:path extrusionOk="0" h="677544" w="680084">
                  <a:moveTo>
                    <a:pt x="506845" y="312686"/>
                  </a:moveTo>
                  <a:lnTo>
                    <a:pt x="375805" y="312686"/>
                  </a:lnTo>
                  <a:lnTo>
                    <a:pt x="391805" y="305518"/>
                  </a:lnTo>
                  <a:lnTo>
                    <a:pt x="408331" y="300421"/>
                  </a:lnTo>
                  <a:lnTo>
                    <a:pt x="425185" y="297377"/>
                  </a:lnTo>
                  <a:lnTo>
                    <a:pt x="442163" y="296367"/>
                  </a:lnTo>
                  <a:lnTo>
                    <a:pt x="469758" y="299054"/>
                  </a:lnTo>
                  <a:lnTo>
                    <a:pt x="496408" y="307092"/>
                  </a:lnTo>
                  <a:lnTo>
                    <a:pt x="506845" y="312686"/>
                  </a:lnTo>
                  <a:close/>
                </a:path>
                <a:path extrusionOk="0" h="677544" w="680084">
                  <a:moveTo>
                    <a:pt x="452563" y="592531"/>
                  </a:moveTo>
                  <a:lnTo>
                    <a:pt x="422948" y="592531"/>
                  </a:lnTo>
                  <a:lnTo>
                    <a:pt x="594880" y="420598"/>
                  </a:lnTo>
                  <a:lnTo>
                    <a:pt x="527723" y="353453"/>
                  </a:lnTo>
                  <a:lnTo>
                    <a:pt x="508863" y="338005"/>
                  </a:lnTo>
                  <a:lnTo>
                    <a:pt x="487965" y="326940"/>
                  </a:lnTo>
                  <a:lnTo>
                    <a:pt x="465658" y="320283"/>
                  </a:lnTo>
                  <a:lnTo>
                    <a:pt x="442569" y="318058"/>
                  </a:lnTo>
                  <a:lnTo>
                    <a:pt x="516867" y="318058"/>
                  </a:lnTo>
                  <a:lnTo>
                    <a:pt x="521319" y="320445"/>
                  </a:lnTo>
                  <a:lnTo>
                    <a:pt x="543699" y="339077"/>
                  </a:lnTo>
                  <a:lnTo>
                    <a:pt x="610857" y="405422"/>
                  </a:lnTo>
                  <a:lnTo>
                    <a:pt x="649248" y="405422"/>
                  </a:lnTo>
                  <a:lnTo>
                    <a:pt x="659642" y="415836"/>
                  </a:lnTo>
                  <a:lnTo>
                    <a:pt x="629259" y="415836"/>
                  </a:lnTo>
                  <a:lnTo>
                    <a:pt x="452563" y="592531"/>
                  </a:lnTo>
                  <a:close/>
                </a:path>
                <a:path extrusionOk="0" h="677544" w="680084">
                  <a:moveTo>
                    <a:pt x="329291" y="357339"/>
                  </a:moveTo>
                  <a:lnTo>
                    <a:pt x="237871" y="357339"/>
                  </a:lnTo>
                  <a:lnTo>
                    <a:pt x="254015" y="356253"/>
                  </a:lnTo>
                  <a:lnTo>
                    <a:pt x="269986" y="352982"/>
                  </a:lnTo>
                  <a:lnTo>
                    <a:pt x="285580" y="347508"/>
                  </a:lnTo>
                  <a:lnTo>
                    <a:pt x="300596" y="339813"/>
                  </a:lnTo>
                  <a:lnTo>
                    <a:pt x="302336" y="338810"/>
                  </a:lnTo>
                  <a:lnTo>
                    <a:pt x="304291" y="338200"/>
                  </a:lnTo>
                  <a:lnTo>
                    <a:pt x="308648" y="338200"/>
                  </a:lnTo>
                  <a:lnTo>
                    <a:pt x="311137" y="339204"/>
                  </a:lnTo>
                  <a:lnTo>
                    <a:pt x="313423" y="341426"/>
                  </a:lnTo>
                  <a:lnTo>
                    <a:pt x="329291" y="357339"/>
                  </a:lnTo>
                  <a:close/>
                </a:path>
                <a:path extrusionOk="0" h="677544" w="680084">
                  <a:moveTo>
                    <a:pt x="444576" y="677278"/>
                  </a:moveTo>
                  <a:lnTo>
                    <a:pt x="438937" y="677278"/>
                  </a:lnTo>
                  <a:lnTo>
                    <a:pt x="435775" y="676478"/>
                  </a:lnTo>
                  <a:lnTo>
                    <a:pt x="433362" y="674865"/>
                  </a:lnTo>
                  <a:lnTo>
                    <a:pt x="391794" y="632485"/>
                  </a:lnTo>
                  <a:lnTo>
                    <a:pt x="391794" y="625297"/>
                  </a:lnTo>
                  <a:lnTo>
                    <a:pt x="395757" y="621271"/>
                  </a:lnTo>
                  <a:lnTo>
                    <a:pt x="407771" y="609320"/>
                  </a:lnTo>
                  <a:lnTo>
                    <a:pt x="340613" y="542963"/>
                  </a:lnTo>
                  <a:lnTo>
                    <a:pt x="310124" y="497169"/>
                  </a:lnTo>
                  <a:lnTo>
                    <a:pt x="298705" y="452466"/>
                  </a:lnTo>
                  <a:lnTo>
                    <a:pt x="298923" y="425094"/>
                  </a:lnTo>
                  <a:lnTo>
                    <a:pt x="304393" y="398464"/>
                  </a:lnTo>
                  <a:lnTo>
                    <a:pt x="315036" y="373392"/>
                  </a:lnTo>
                  <a:lnTo>
                    <a:pt x="304622" y="363854"/>
                  </a:lnTo>
                  <a:lnTo>
                    <a:pt x="335788" y="363854"/>
                  </a:lnTo>
                  <a:lnTo>
                    <a:pt x="339813" y="367017"/>
                  </a:lnTo>
                  <a:lnTo>
                    <a:pt x="340613" y="372656"/>
                  </a:lnTo>
                  <a:lnTo>
                    <a:pt x="337388" y="376618"/>
                  </a:lnTo>
                  <a:lnTo>
                    <a:pt x="327080" y="399268"/>
                  </a:lnTo>
                  <a:lnTo>
                    <a:pt x="321421" y="423413"/>
                  </a:lnTo>
                  <a:lnTo>
                    <a:pt x="320557" y="448150"/>
                  </a:lnTo>
                  <a:lnTo>
                    <a:pt x="324637" y="472579"/>
                  </a:lnTo>
                  <a:lnTo>
                    <a:pt x="345189" y="513847"/>
                  </a:lnTo>
                  <a:lnTo>
                    <a:pt x="422948" y="592531"/>
                  </a:lnTo>
                  <a:lnTo>
                    <a:pt x="452563" y="592531"/>
                  </a:lnTo>
                  <a:lnTo>
                    <a:pt x="417385" y="627722"/>
                  </a:lnTo>
                  <a:lnTo>
                    <a:pt x="440550" y="650887"/>
                  </a:lnTo>
                  <a:lnTo>
                    <a:pt x="473327" y="650887"/>
                  </a:lnTo>
                  <a:lnTo>
                    <a:pt x="447738" y="676478"/>
                  </a:lnTo>
                  <a:lnTo>
                    <a:pt x="444576" y="677278"/>
                  </a:lnTo>
                  <a:close/>
                </a:path>
                <a:path extrusionOk="0" h="677544" w="680084">
                  <a:moveTo>
                    <a:pt x="649248" y="405422"/>
                  </a:moveTo>
                  <a:lnTo>
                    <a:pt x="610857" y="405422"/>
                  </a:lnTo>
                  <a:lnTo>
                    <a:pt x="622884" y="393407"/>
                  </a:lnTo>
                  <a:lnTo>
                    <a:pt x="624827" y="391388"/>
                  </a:lnTo>
                  <a:lnTo>
                    <a:pt x="627443" y="390385"/>
                  </a:lnTo>
                  <a:lnTo>
                    <a:pt x="632625" y="390385"/>
                  </a:lnTo>
                  <a:lnTo>
                    <a:pt x="635241" y="391388"/>
                  </a:lnTo>
                  <a:lnTo>
                    <a:pt x="649248" y="405422"/>
                  </a:lnTo>
                  <a:close/>
                </a:path>
                <a:path extrusionOk="0" h="677544" w="680084">
                  <a:moveTo>
                    <a:pt x="473327" y="650887"/>
                  </a:moveTo>
                  <a:lnTo>
                    <a:pt x="440550" y="650887"/>
                  </a:lnTo>
                  <a:lnTo>
                    <a:pt x="652424" y="439000"/>
                  </a:lnTo>
                  <a:lnTo>
                    <a:pt x="629259" y="415836"/>
                  </a:lnTo>
                  <a:lnTo>
                    <a:pt x="659642" y="415836"/>
                  </a:lnTo>
                  <a:lnTo>
                    <a:pt x="675601" y="431825"/>
                  </a:lnTo>
                  <a:lnTo>
                    <a:pt x="679627" y="435787"/>
                  </a:lnTo>
                  <a:lnTo>
                    <a:pt x="679627" y="442963"/>
                  </a:lnTo>
                  <a:lnTo>
                    <a:pt x="676402" y="447801"/>
                  </a:lnTo>
                  <a:lnTo>
                    <a:pt x="473327" y="650887"/>
                  </a:lnTo>
                  <a:close/>
                </a:path>
              </a:pathLst>
            </a:custGeom>
            <a:solidFill>
              <a:srgbClr val="E8A0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3" name="Google Shape;353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56146" y="2548166"/>
              <a:ext cx="215900" cy="1279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349834" y="2371407"/>
              <a:ext cx="214299" cy="847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5" name="Google Shape;355;p22"/>
          <p:cNvSpPr txBox="1"/>
          <p:nvPr>
            <p:ph type="title"/>
          </p:nvPr>
        </p:nvSpPr>
        <p:spPr>
          <a:xfrm>
            <a:off x="588009" y="404495"/>
            <a:ext cx="18542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Nhược điểm</a:t>
            </a:r>
            <a:endParaRPr sz="2400"/>
          </a:p>
        </p:txBody>
      </p:sp>
      <p:sp>
        <p:nvSpPr>
          <p:cNvPr id="356" name="Google Shape;356;p22"/>
          <p:cNvSpPr/>
          <p:nvPr/>
        </p:nvSpPr>
        <p:spPr>
          <a:xfrm>
            <a:off x="1419733" y="2028774"/>
            <a:ext cx="5577840" cy="756920"/>
          </a:xfrm>
          <a:custGeom>
            <a:rect b="b" l="l" r="r" t="t"/>
            <a:pathLst>
              <a:path extrusionOk="0" h="756919" w="5577840">
                <a:moveTo>
                  <a:pt x="0" y="0"/>
                </a:moveTo>
                <a:lnTo>
                  <a:pt x="0" y="756589"/>
                </a:lnTo>
              </a:path>
              <a:path extrusionOk="0" h="756919" w="5577840">
                <a:moveTo>
                  <a:pt x="2811005" y="0"/>
                </a:moveTo>
                <a:lnTo>
                  <a:pt x="2811005" y="756589"/>
                </a:lnTo>
              </a:path>
              <a:path extrusionOk="0" h="756919" w="5577840">
                <a:moveTo>
                  <a:pt x="5577509" y="0"/>
                </a:moveTo>
                <a:lnTo>
                  <a:pt x="5577509" y="756589"/>
                </a:lnTo>
              </a:path>
            </a:pathLst>
          </a:custGeom>
          <a:noFill/>
          <a:ln cap="flat" cmpd="sng" w="9525">
            <a:solidFill>
              <a:srgbClr val="535E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1538605" y="1927225"/>
            <a:ext cx="1320800" cy="941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445"/>
                </a:solidFill>
                <a:latin typeface="Roboto"/>
                <a:ea typeface="Roboto"/>
                <a:cs typeface="Roboto"/>
                <a:sym typeface="Roboto"/>
              </a:rPr>
              <a:t>Mức độ hỗ  trợ trên các  trình duyệt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4342765" y="1927225"/>
            <a:ext cx="1373505" cy="941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445"/>
                </a:solidFill>
                <a:latin typeface="Roboto"/>
                <a:ea typeface="Roboto"/>
                <a:cs typeface="Roboto"/>
                <a:sym typeface="Roboto"/>
              </a:rPr>
              <a:t>Thiếu thống  nhất chuẩn  media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7075169" y="2078989"/>
            <a:ext cx="1106170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03445"/>
                </a:solidFill>
                <a:latin typeface="Roboto"/>
                <a:ea typeface="Roboto"/>
                <a:cs typeface="Roboto"/>
                <a:sym typeface="Roboto"/>
              </a:rPr>
              <a:t>Vẫn đang  phát triển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0" name="Google Shape;360;p22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sp>
          <p:nvSpPr>
            <p:cNvPr id="361" name="Google Shape;361;p22"/>
            <p:cNvSpPr/>
            <p:nvPr/>
          </p:nvSpPr>
          <p:spPr>
            <a:xfrm>
              <a:off x="3569941" y="2046604"/>
              <a:ext cx="591820" cy="673100"/>
            </a:xfrm>
            <a:custGeom>
              <a:rect b="b" l="l" r="r" t="t"/>
              <a:pathLst>
                <a:path extrusionOk="0" h="673100" w="591820">
                  <a:moveTo>
                    <a:pt x="121504" y="673100"/>
                  </a:moveTo>
                  <a:lnTo>
                    <a:pt x="121262" y="673100"/>
                  </a:lnTo>
                  <a:lnTo>
                    <a:pt x="85455" y="667000"/>
                  </a:lnTo>
                  <a:lnTo>
                    <a:pt x="53528" y="649800"/>
                  </a:lnTo>
                  <a:lnTo>
                    <a:pt x="27300" y="622939"/>
                  </a:lnTo>
                  <a:lnTo>
                    <a:pt x="8715" y="587895"/>
                  </a:lnTo>
                  <a:lnTo>
                    <a:pt x="0" y="548138"/>
                  </a:lnTo>
                  <a:lnTo>
                    <a:pt x="1790" y="508080"/>
                  </a:lnTo>
                  <a:lnTo>
                    <a:pt x="13644" y="470297"/>
                  </a:lnTo>
                  <a:lnTo>
                    <a:pt x="35118" y="437362"/>
                  </a:lnTo>
                  <a:lnTo>
                    <a:pt x="384965" y="40373"/>
                  </a:lnTo>
                  <a:lnTo>
                    <a:pt x="425183" y="10104"/>
                  </a:lnTo>
                  <a:lnTo>
                    <a:pt x="470982" y="0"/>
                  </a:lnTo>
                  <a:lnTo>
                    <a:pt x="494216" y="2527"/>
                  </a:lnTo>
                  <a:lnTo>
                    <a:pt x="516762" y="10104"/>
                  </a:lnTo>
                  <a:lnTo>
                    <a:pt x="537923" y="22722"/>
                  </a:lnTo>
                  <a:lnTo>
                    <a:pt x="553238" y="36893"/>
                  </a:lnTo>
                  <a:lnTo>
                    <a:pt x="473255" y="36893"/>
                  </a:lnTo>
                  <a:lnTo>
                    <a:pt x="455904" y="38857"/>
                  </a:lnTo>
                  <a:lnTo>
                    <a:pt x="439140" y="44745"/>
                  </a:lnTo>
                  <a:lnTo>
                    <a:pt x="423524" y="54552"/>
                  </a:lnTo>
                  <a:lnTo>
                    <a:pt x="409616" y="68275"/>
                  </a:lnTo>
                  <a:lnTo>
                    <a:pt x="291887" y="201841"/>
                  </a:lnTo>
                  <a:lnTo>
                    <a:pt x="293411" y="201841"/>
                  </a:lnTo>
                  <a:lnTo>
                    <a:pt x="303774" y="202346"/>
                  </a:lnTo>
                  <a:lnTo>
                    <a:pt x="314042" y="203849"/>
                  </a:lnTo>
                  <a:lnTo>
                    <a:pt x="324157" y="206325"/>
                  </a:lnTo>
                  <a:lnTo>
                    <a:pt x="334063" y="209753"/>
                  </a:lnTo>
                  <a:lnTo>
                    <a:pt x="383177" y="209753"/>
                  </a:lnTo>
                  <a:lnTo>
                    <a:pt x="366055" y="229184"/>
                  </a:lnTo>
                  <a:lnTo>
                    <a:pt x="370690" y="233197"/>
                  </a:lnTo>
                  <a:lnTo>
                    <a:pt x="375046" y="237515"/>
                  </a:lnTo>
                  <a:lnTo>
                    <a:pt x="378345" y="241198"/>
                  </a:lnTo>
                  <a:lnTo>
                    <a:pt x="293106" y="241198"/>
                  </a:lnTo>
                  <a:lnTo>
                    <a:pt x="276636" y="242978"/>
                  </a:lnTo>
                  <a:lnTo>
                    <a:pt x="231740" y="270116"/>
                  </a:lnTo>
                  <a:lnTo>
                    <a:pt x="59680" y="465340"/>
                  </a:lnTo>
                  <a:lnTo>
                    <a:pt x="39279" y="498027"/>
                  </a:lnTo>
                  <a:lnTo>
                    <a:pt x="32057" y="535773"/>
                  </a:lnTo>
                  <a:lnTo>
                    <a:pt x="38095" y="573773"/>
                  </a:lnTo>
                  <a:lnTo>
                    <a:pt x="57470" y="607225"/>
                  </a:lnTo>
                  <a:lnTo>
                    <a:pt x="102295" y="634269"/>
                  </a:lnTo>
                  <a:lnTo>
                    <a:pt x="118862" y="636066"/>
                  </a:lnTo>
                  <a:lnTo>
                    <a:pt x="203535" y="636066"/>
                  </a:lnTo>
                  <a:lnTo>
                    <a:pt x="188699" y="649922"/>
                  </a:lnTo>
                  <a:lnTo>
                    <a:pt x="167847" y="662600"/>
                  </a:lnTo>
                  <a:lnTo>
                    <a:pt x="145236" y="670425"/>
                  </a:lnTo>
                  <a:lnTo>
                    <a:pt x="121504" y="673100"/>
                  </a:lnTo>
                  <a:close/>
                </a:path>
                <a:path extrusionOk="0" h="673100" w="591820">
                  <a:moveTo>
                    <a:pt x="378270" y="438403"/>
                  </a:moveTo>
                  <a:lnTo>
                    <a:pt x="293258" y="438403"/>
                  </a:lnTo>
                  <a:lnTo>
                    <a:pt x="309735" y="436625"/>
                  </a:lnTo>
                  <a:lnTo>
                    <a:pt x="325775" y="431252"/>
                  </a:lnTo>
                  <a:lnTo>
                    <a:pt x="532437" y="207619"/>
                  </a:lnTo>
                  <a:lnTo>
                    <a:pt x="552837" y="174932"/>
                  </a:lnTo>
                  <a:lnTo>
                    <a:pt x="560055" y="137186"/>
                  </a:lnTo>
                  <a:lnTo>
                    <a:pt x="554017" y="99186"/>
                  </a:lnTo>
                  <a:lnTo>
                    <a:pt x="534647" y="65735"/>
                  </a:lnTo>
                  <a:lnTo>
                    <a:pt x="489820" y="38690"/>
                  </a:lnTo>
                  <a:lnTo>
                    <a:pt x="473255" y="36893"/>
                  </a:lnTo>
                  <a:lnTo>
                    <a:pt x="553238" y="36893"/>
                  </a:lnTo>
                  <a:lnTo>
                    <a:pt x="556999" y="40373"/>
                  </a:lnTo>
                  <a:lnTo>
                    <a:pt x="579823" y="76232"/>
                  </a:lnTo>
                  <a:lnTo>
                    <a:pt x="591234" y="116912"/>
                  </a:lnTo>
                  <a:lnTo>
                    <a:pt x="591234" y="159198"/>
                  </a:lnTo>
                  <a:lnTo>
                    <a:pt x="579823" y="199878"/>
                  </a:lnTo>
                  <a:lnTo>
                    <a:pt x="556999" y="235737"/>
                  </a:lnTo>
                  <a:lnTo>
                    <a:pt x="378270" y="438403"/>
                  </a:lnTo>
                  <a:close/>
                </a:path>
                <a:path extrusionOk="0" h="673100" w="591820">
                  <a:moveTo>
                    <a:pt x="383177" y="209753"/>
                  </a:moveTo>
                  <a:lnTo>
                    <a:pt x="334063" y="209753"/>
                  </a:lnTo>
                  <a:lnTo>
                    <a:pt x="434165" y="96151"/>
                  </a:lnTo>
                  <a:lnTo>
                    <a:pt x="442355" y="88560"/>
                  </a:lnTo>
                  <a:lnTo>
                    <a:pt x="451432" y="83138"/>
                  </a:lnTo>
                  <a:lnTo>
                    <a:pt x="461102" y="79887"/>
                  </a:lnTo>
                  <a:lnTo>
                    <a:pt x="471071" y="78803"/>
                  </a:lnTo>
                  <a:lnTo>
                    <a:pt x="481029" y="79887"/>
                  </a:lnTo>
                  <a:lnTo>
                    <a:pt x="519369" y="115690"/>
                  </a:lnTo>
                  <a:lnTo>
                    <a:pt x="519809" y="118262"/>
                  </a:lnTo>
                  <a:lnTo>
                    <a:pt x="466563" y="118262"/>
                  </a:lnTo>
                  <a:lnTo>
                    <a:pt x="462105" y="120180"/>
                  </a:lnTo>
                  <a:lnTo>
                    <a:pt x="383177" y="209753"/>
                  </a:lnTo>
                  <a:close/>
                </a:path>
                <a:path extrusionOk="0" h="673100" w="591820">
                  <a:moveTo>
                    <a:pt x="439804" y="257086"/>
                  </a:moveTo>
                  <a:lnTo>
                    <a:pt x="390604" y="257086"/>
                  </a:lnTo>
                  <a:lnTo>
                    <a:pt x="483288" y="151879"/>
                  </a:lnTo>
                  <a:lnTo>
                    <a:pt x="487103" y="145371"/>
                  </a:lnTo>
                  <a:lnTo>
                    <a:pt x="488375" y="137947"/>
                  </a:lnTo>
                  <a:lnTo>
                    <a:pt x="487103" y="130523"/>
                  </a:lnTo>
                  <a:lnTo>
                    <a:pt x="483288" y="124015"/>
                  </a:lnTo>
                  <a:lnTo>
                    <a:pt x="479910" y="120180"/>
                  </a:lnTo>
                  <a:lnTo>
                    <a:pt x="475465" y="118262"/>
                  </a:lnTo>
                  <a:lnTo>
                    <a:pt x="519809" y="118262"/>
                  </a:lnTo>
                  <a:lnTo>
                    <a:pt x="523179" y="137953"/>
                  </a:lnTo>
                  <a:lnTo>
                    <a:pt x="519369" y="160216"/>
                  </a:lnTo>
                  <a:lnTo>
                    <a:pt x="507939" y="179755"/>
                  </a:lnTo>
                  <a:lnTo>
                    <a:pt x="439804" y="257086"/>
                  </a:lnTo>
                  <a:close/>
                </a:path>
                <a:path extrusionOk="0" h="673100" w="591820">
                  <a:moveTo>
                    <a:pt x="389405" y="314286"/>
                  </a:moveTo>
                  <a:lnTo>
                    <a:pt x="340261" y="314286"/>
                  </a:lnTo>
                  <a:lnTo>
                    <a:pt x="365686" y="285483"/>
                  </a:lnTo>
                  <a:lnTo>
                    <a:pt x="351122" y="266278"/>
                  </a:lnTo>
                  <a:lnTo>
                    <a:pt x="333516" y="252420"/>
                  </a:lnTo>
                  <a:lnTo>
                    <a:pt x="313850" y="244022"/>
                  </a:lnTo>
                  <a:lnTo>
                    <a:pt x="293106" y="241198"/>
                  </a:lnTo>
                  <a:lnTo>
                    <a:pt x="378345" y="241198"/>
                  </a:lnTo>
                  <a:lnTo>
                    <a:pt x="379187" y="242138"/>
                  </a:lnTo>
                  <a:lnTo>
                    <a:pt x="383276" y="246887"/>
                  </a:lnTo>
                  <a:lnTo>
                    <a:pt x="387073" y="251828"/>
                  </a:lnTo>
                  <a:lnTo>
                    <a:pt x="390604" y="257086"/>
                  </a:lnTo>
                  <a:lnTo>
                    <a:pt x="439804" y="257086"/>
                  </a:lnTo>
                  <a:lnTo>
                    <a:pt x="389405" y="314286"/>
                  </a:lnTo>
                  <a:close/>
                </a:path>
                <a:path extrusionOk="0" h="673100" w="591820">
                  <a:moveTo>
                    <a:pt x="121135" y="594194"/>
                  </a:moveTo>
                  <a:lnTo>
                    <a:pt x="84267" y="576846"/>
                  </a:lnTo>
                  <a:lnTo>
                    <a:pt x="68951" y="535011"/>
                  </a:lnTo>
                  <a:lnTo>
                    <a:pt x="72780" y="512744"/>
                  </a:lnTo>
                  <a:lnTo>
                    <a:pt x="256301" y="297992"/>
                  </a:lnTo>
                  <a:lnTo>
                    <a:pt x="293081" y="280631"/>
                  </a:lnTo>
                  <a:lnTo>
                    <a:pt x="307227" y="282824"/>
                  </a:lnTo>
                  <a:lnTo>
                    <a:pt x="320390" y="289282"/>
                  </a:lnTo>
                  <a:lnTo>
                    <a:pt x="331694" y="299828"/>
                  </a:lnTo>
                  <a:lnTo>
                    <a:pt x="340261" y="314286"/>
                  </a:lnTo>
                  <a:lnTo>
                    <a:pt x="389405" y="314286"/>
                  </a:lnTo>
                  <a:lnTo>
                    <a:pt x="384336" y="320039"/>
                  </a:lnTo>
                  <a:lnTo>
                    <a:pt x="288686" y="320039"/>
                  </a:lnTo>
                  <a:lnTo>
                    <a:pt x="284241" y="321983"/>
                  </a:lnTo>
                  <a:lnTo>
                    <a:pt x="280863" y="325856"/>
                  </a:lnTo>
                  <a:lnTo>
                    <a:pt x="275998" y="336364"/>
                  </a:lnTo>
                  <a:lnTo>
                    <a:pt x="277115" y="347359"/>
                  </a:lnTo>
                  <a:lnTo>
                    <a:pt x="283183" y="356022"/>
                  </a:lnTo>
                  <a:lnTo>
                    <a:pt x="293169" y="359537"/>
                  </a:lnTo>
                  <a:lnTo>
                    <a:pt x="349535" y="359537"/>
                  </a:lnTo>
                  <a:lnTo>
                    <a:pt x="344432" y="365328"/>
                  </a:lnTo>
                  <a:lnTo>
                    <a:pt x="246205" y="365328"/>
                  </a:lnTo>
                  <a:lnTo>
                    <a:pt x="220691" y="394131"/>
                  </a:lnTo>
                  <a:lnTo>
                    <a:pt x="235249" y="413324"/>
                  </a:lnTo>
                  <a:lnTo>
                    <a:pt x="246801" y="422414"/>
                  </a:lnTo>
                  <a:lnTo>
                    <a:pt x="195760" y="422414"/>
                  </a:lnTo>
                  <a:lnTo>
                    <a:pt x="108829" y="521081"/>
                  </a:lnTo>
                  <a:lnTo>
                    <a:pt x="105014" y="527605"/>
                  </a:lnTo>
                  <a:lnTo>
                    <a:pt x="103746" y="535011"/>
                  </a:lnTo>
                  <a:lnTo>
                    <a:pt x="105014" y="542458"/>
                  </a:lnTo>
                  <a:lnTo>
                    <a:pt x="108829" y="548982"/>
                  </a:lnTo>
                  <a:lnTo>
                    <a:pt x="112207" y="552805"/>
                  </a:lnTo>
                  <a:lnTo>
                    <a:pt x="116652" y="554723"/>
                  </a:lnTo>
                  <a:lnTo>
                    <a:pt x="177455" y="554723"/>
                  </a:lnTo>
                  <a:lnTo>
                    <a:pt x="157940" y="576846"/>
                  </a:lnTo>
                  <a:lnTo>
                    <a:pt x="149776" y="584438"/>
                  </a:lnTo>
                  <a:lnTo>
                    <a:pt x="140723" y="589859"/>
                  </a:lnTo>
                  <a:lnTo>
                    <a:pt x="131078" y="593111"/>
                  </a:lnTo>
                  <a:lnTo>
                    <a:pt x="121135" y="594194"/>
                  </a:lnTo>
                  <a:close/>
                </a:path>
                <a:path extrusionOk="0" h="673100" w="591820">
                  <a:moveTo>
                    <a:pt x="349535" y="359537"/>
                  </a:moveTo>
                  <a:lnTo>
                    <a:pt x="293169" y="359537"/>
                  </a:lnTo>
                  <a:lnTo>
                    <a:pt x="303162" y="356022"/>
                  </a:lnTo>
                  <a:lnTo>
                    <a:pt x="309208" y="347359"/>
                  </a:lnTo>
                  <a:lnTo>
                    <a:pt x="310298" y="336364"/>
                  </a:lnTo>
                  <a:lnTo>
                    <a:pt x="305425" y="325856"/>
                  </a:lnTo>
                  <a:lnTo>
                    <a:pt x="302047" y="321983"/>
                  </a:lnTo>
                  <a:lnTo>
                    <a:pt x="297589" y="320039"/>
                  </a:lnTo>
                  <a:lnTo>
                    <a:pt x="384336" y="320039"/>
                  </a:lnTo>
                  <a:lnTo>
                    <a:pt x="349535" y="359537"/>
                  </a:lnTo>
                  <a:close/>
                </a:path>
                <a:path extrusionOk="0" h="673100" w="591820">
                  <a:moveTo>
                    <a:pt x="293360" y="398970"/>
                  </a:moveTo>
                  <a:lnTo>
                    <a:pt x="279214" y="396780"/>
                  </a:lnTo>
                  <a:lnTo>
                    <a:pt x="266053" y="390326"/>
                  </a:lnTo>
                  <a:lnTo>
                    <a:pt x="254757" y="379784"/>
                  </a:lnTo>
                  <a:lnTo>
                    <a:pt x="246205" y="365328"/>
                  </a:lnTo>
                  <a:lnTo>
                    <a:pt x="344432" y="365328"/>
                  </a:lnTo>
                  <a:lnTo>
                    <a:pt x="312751" y="394716"/>
                  </a:lnTo>
                  <a:lnTo>
                    <a:pt x="293360" y="398970"/>
                  </a:lnTo>
                  <a:close/>
                </a:path>
                <a:path extrusionOk="0" h="673100" w="591820">
                  <a:moveTo>
                    <a:pt x="177455" y="554723"/>
                  </a:moveTo>
                  <a:lnTo>
                    <a:pt x="125555" y="554723"/>
                  </a:lnTo>
                  <a:lnTo>
                    <a:pt x="130013" y="552805"/>
                  </a:lnTo>
                  <a:lnTo>
                    <a:pt x="220322" y="450392"/>
                  </a:lnTo>
                  <a:lnTo>
                    <a:pt x="215687" y="446417"/>
                  </a:lnTo>
                  <a:lnTo>
                    <a:pt x="211242" y="442099"/>
                  </a:lnTo>
                  <a:lnTo>
                    <a:pt x="207152" y="437362"/>
                  </a:lnTo>
                  <a:lnTo>
                    <a:pt x="203012" y="432727"/>
                  </a:lnTo>
                  <a:lnTo>
                    <a:pt x="199202" y="427786"/>
                  </a:lnTo>
                  <a:lnTo>
                    <a:pt x="195760" y="422414"/>
                  </a:lnTo>
                  <a:lnTo>
                    <a:pt x="246801" y="422414"/>
                  </a:lnTo>
                  <a:lnTo>
                    <a:pt x="252855" y="427178"/>
                  </a:lnTo>
                  <a:lnTo>
                    <a:pt x="272520" y="435578"/>
                  </a:lnTo>
                  <a:lnTo>
                    <a:pt x="293258" y="438403"/>
                  </a:lnTo>
                  <a:lnTo>
                    <a:pt x="378270" y="438403"/>
                  </a:lnTo>
                  <a:lnTo>
                    <a:pt x="350563" y="469861"/>
                  </a:lnTo>
                  <a:lnTo>
                    <a:pt x="252314" y="469861"/>
                  </a:lnTo>
                  <a:lnTo>
                    <a:pt x="177455" y="554723"/>
                  </a:lnTo>
                  <a:close/>
                </a:path>
                <a:path extrusionOk="0" h="673100" w="591820">
                  <a:moveTo>
                    <a:pt x="203535" y="636066"/>
                  </a:moveTo>
                  <a:lnTo>
                    <a:pt x="118862" y="636066"/>
                  </a:lnTo>
                  <a:lnTo>
                    <a:pt x="136208" y="634103"/>
                  </a:lnTo>
                  <a:lnTo>
                    <a:pt x="152973" y="628219"/>
                  </a:lnTo>
                  <a:lnTo>
                    <a:pt x="168591" y="618423"/>
                  </a:lnTo>
                  <a:lnTo>
                    <a:pt x="182502" y="604723"/>
                  </a:lnTo>
                  <a:lnTo>
                    <a:pt x="294490" y="477735"/>
                  </a:lnTo>
                  <a:lnTo>
                    <a:pt x="293169" y="477735"/>
                  </a:lnTo>
                  <a:lnTo>
                    <a:pt x="282787" y="477246"/>
                  </a:lnTo>
                  <a:lnTo>
                    <a:pt x="272480" y="475775"/>
                  </a:lnTo>
                  <a:lnTo>
                    <a:pt x="262303" y="473315"/>
                  </a:lnTo>
                  <a:lnTo>
                    <a:pt x="252314" y="469861"/>
                  </a:lnTo>
                  <a:lnTo>
                    <a:pt x="350563" y="469861"/>
                  </a:lnTo>
                  <a:lnTo>
                    <a:pt x="207152" y="632688"/>
                  </a:lnTo>
                  <a:lnTo>
                    <a:pt x="203535" y="636066"/>
                  </a:lnTo>
                  <a:close/>
                </a:path>
              </a:pathLst>
            </a:custGeom>
            <a:solidFill>
              <a:srgbClr val="DF6E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/>
          <p:nvPr/>
        </p:nvSpPr>
        <p:spPr>
          <a:xfrm>
            <a:off x="0" y="4934711"/>
            <a:ext cx="9144000" cy="208915"/>
          </a:xfrm>
          <a:custGeom>
            <a:rect b="b" l="l" r="r" t="t"/>
            <a:pathLst>
              <a:path extrusionOk="0" h="208914" w="9144000">
                <a:moveTo>
                  <a:pt x="9144000" y="208787"/>
                </a:moveTo>
                <a:lnTo>
                  <a:pt x="0" y="208787"/>
                </a:lnTo>
                <a:lnTo>
                  <a:pt x="0" y="0"/>
                </a:lnTo>
                <a:lnTo>
                  <a:pt x="9144000" y="0"/>
                </a:lnTo>
                <a:lnTo>
                  <a:pt x="9144000" y="208787"/>
                </a:lnTo>
                <a:close/>
              </a:path>
            </a:pathLst>
          </a:custGeom>
          <a:solidFill>
            <a:srgbClr val="AF4B7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3"/>
          <p:cNvSpPr txBox="1"/>
          <p:nvPr>
            <p:ph type="title"/>
          </p:nvPr>
        </p:nvSpPr>
        <p:spPr>
          <a:xfrm>
            <a:off x="588009" y="404495"/>
            <a:ext cx="29514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Ứng dụng thực tế</a:t>
            </a:r>
            <a:endParaRPr sz="2400"/>
          </a:p>
        </p:txBody>
      </p:sp>
      <p:grpSp>
        <p:nvGrpSpPr>
          <p:cNvPr id="369" name="Google Shape;369;p23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370" name="Google Shape;37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9340" y="1370329"/>
              <a:ext cx="2204123" cy="149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9340" y="3204210"/>
              <a:ext cx="2204123" cy="149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69995" y="3204844"/>
              <a:ext cx="2204123" cy="149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69995" y="1370329"/>
              <a:ext cx="2204123" cy="149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70015" y="1370329"/>
              <a:ext cx="2204123" cy="1492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70650" y="3204210"/>
              <a:ext cx="2204123" cy="1492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3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"/>
          <p:cNvSpPr/>
          <p:nvPr/>
        </p:nvSpPr>
        <p:spPr>
          <a:xfrm>
            <a:off x="0" y="0"/>
            <a:ext cx="243840" cy="5143500"/>
          </a:xfrm>
          <a:custGeom>
            <a:rect b="b" l="l" r="r" t="t"/>
            <a:pathLst>
              <a:path extrusionOk="0" h="5143500" w="243840">
                <a:moveTo>
                  <a:pt x="24384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243840" y="0"/>
                </a:lnTo>
                <a:lnTo>
                  <a:pt x="243840" y="5143500"/>
                </a:lnTo>
                <a:close/>
              </a:path>
            </a:pathLst>
          </a:custGeom>
          <a:solidFill>
            <a:srgbClr val="3034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4"/>
          <p:cNvSpPr txBox="1"/>
          <p:nvPr>
            <p:ph type="title"/>
          </p:nvPr>
        </p:nvSpPr>
        <p:spPr>
          <a:xfrm>
            <a:off x="1248549" y="750417"/>
            <a:ext cx="75692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04</a:t>
            </a:r>
            <a:endParaRPr sz="4800"/>
          </a:p>
        </p:txBody>
      </p:sp>
      <p:grpSp>
        <p:nvGrpSpPr>
          <p:cNvPr id="384" name="Google Shape;384;p24"/>
          <p:cNvGrpSpPr/>
          <p:nvPr/>
        </p:nvGrpSpPr>
        <p:grpSpPr>
          <a:xfrm>
            <a:off x="2435351" y="832103"/>
            <a:ext cx="5276723" cy="3525266"/>
            <a:chOff x="2435351" y="832103"/>
            <a:chExt cx="5276723" cy="3525266"/>
          </a:xfrm>
        </p:grpSpPr>
        <p:sp>
          <p:nvSpPr>
            <p:cNvPr id="385" name="Google Shape;385;p24"/>
            <p:cNvSpPr/>
            <p:nvPr/>
          </p:nvSpPr>
          <p:spPr>
            <a:xfrm>
              <a:off x="2435351" y="832103"/>
              <a:ext cx="680085" cy="664845"/>
            </a:xfrm>
            <a:custGeom>
              <a:rect b="b" l="l" r="r" t="t"/>
              <a:pathLst>
                <a:path extrusionOk="0" h="664844" w="680085">
                  <a:moveTo>
                    <a:pt x="347472" y="664464"/>
                  </a:moveTo>
                  <a:lnTo>
                    <a:pt x="0" y="664464"/>
                  </a:lnTo>
                  <a:lnTo>
                    <a:pt x="0" y="0"/>
                  </a:lnTo>
                  <a:lnTo>
                    <a:pt x="347472" y="0"/>
                  </a:lnTo>
                  <a:lnTo>
                    <a:pt x="396586" y="3653"/>
                  </a:lnTo>
                  <a:lnTo>
                    <a:pt x="443456" y="14153"/>
                  </a:lnTo>
                  <a:lnTo>
                    <a:pt x="487568" y="30987"/>
                  </a:lnTo>
                  <a:lnTo>
                    <a:pt x="528409" y="53644"/>
                  </a:lnTo>
                  <a:lnTo>
                    <a:pt x="565469" y="81611"/>
                  </a:lnTo>
                  <a:lnTo>
                    <a:pt x="598233" y="114376"/>
                  </a:lnTo>
                  <a:lnTo>
                    <a:pt x="626191" y="151426"/>
                  </a:lnTo>
                  <a:lnTo>
                    <a:pt x="648829" y="192249"/>
                  </a:lnTo>
                  <a:lnTo>
                    <a:pt x="665635" y="236332"/>
                  </a:lnTo>
                  <a:lnTo>
                    <a:pt x="676098" y="283164"/>
                  </a:lnTo>
                  <a:lnTo>
                    <a:pt x="679704" y="332232"/>
                  </a:lnTo>
                  <a:lnTo>
                    <a:pt x="676098" y="381271"/>
                  </a:lnTo>
                  <a:lnTo>
                    <a:pt x="665635" y="428079"/>
                  </a:lnTo>
                  <a:lnTo>
                    <a:pt x="648829" y="472144"/>
                  </a:lnTo>
                  <a:lnTo>
                    <a:pt x="626191" y="512955"/>
                  </a:lnTo>
                  <a:lnTo>
                    <a:pt x="598233" y="549998"/>
                  </a:lnTo>
                  <a:lnTo>
                    <a:pt x="565469" y="582761"/>
                  </a:lnTo>
                  <a:lnTo>
                    <a:pt x="528409" y="610734"/>
                  </a:lnTo>
                  <a:lnTo>
                    <a:pt x="487568" y="633402"/>
                  </a:lnTo>
                  <a:lnTo>
                    <a:pt x="443456" y="650255"/>
                  </a:lnTo>
                  <a:lnTo>
                    <a:pt x="396586" y="660779"/>
                  </a:lnTo>
                  <a:lnTo>
                    <a:pt x="347472" y="6644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6" name="Google Shape;38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01615" y="1167828"/>
              <a:ext cx="2810459" cy="31895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7" name="Google Shape;387;p24"/>
          <p:cNvSpPr txBox="1"/>
          <p:nvPr/>
        </p:nvSpPr>
        <p:spPr>
          <a:xfrm>
            <a:off x="892225" y="2255872"/>
            <a:ext cx="4009390" cy="1163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949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Demo  Website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50000"/>
              </a:lnSpc>
              <a:spcBef>
                <a:spcPts val="235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Link Website:  </a:t>
            </a:r>
            <a:r>
              <a:rPr i="0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p2p.mirotalk.com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5"/>
          <p:cNvGrpSpPr/>
          <p:nvPr/>
        </p:nvGrpSpPr>
        <p:grpSpPr>
          <a:xfrm>
            <a:off x="0" y="1459585"/>
            <a:ext cx="9144000" cy="3684041"/>
            <a:chOff x="0" y="1459585"/>
            <a:chExt cx="9144000" cy="3684041"/>
          </a:xfrm>
        </p:grpSpPr>
        <p:sp>
          <p:nvSpPr>
            <p:cNvPr id="394" name="Google Shape;394;p25"/>
            <p:cNvSpPr/>
            <p:nvPr/>
          </p:nvSpPr>
          <p:spPr>
            <a:xfrm>
              <a:off x="7665161" y="1702587"/>
              <a:ext cx="1023619" cy="855980"/>
            </a:xfrm>
            <a:custGeom>
              <a:rect b="b" l="l" r="r" t="t"/>
              <a:pathLst>
                <a:path extrusionOk="0" h="855980" w="1023620">
                  <a:moveTo>
                    <a:pt x="1023226" y="409384"/>
                  </a:moveTo>
                  <a:lnTo>
                    <a:pt x="1013701" y="409384"/>
                  </a:lnTo>
                  <a:lnTo>
                    <a:pt x="1013701" y="322833"/>
                  </a:lnTo>
                  <a:lnTo>
                    <a:pt x="1023226" y="322833"/>
                  </a:lnTo>
                  <a:lnTo>
                    <a:pt x="1023226" y="409384"/>
                  </a:lnTo>
                  <a:close/>
                </a:path>
                <a:path extrusionOk="0" h="855980" w="1023620">
                  <a:moveTo>
                    <a:pt x="1023226" y="294258"/>
                  </a:moveTo>
                  <a:lnTo>
                    <a:pt x="1013701" y="294258"/>
                  </a:lnTo>
                  <a:lnTo>
                    <a:pt x="1013701" y="218058"/>
                  </a:lnTo>
                  <a:lnTo>
                    <a:pt x="1023226" y="218058"/>
                  </a:lnTo>
                  <a:lnTo>
                    <a:pt x="1023226" y="294258"/>
                  </a:lnTo>
                  <a:close/>
                </a:path>
                <a:path extrusionOk="0" h="855980" w="1023620">
                  <a:moveTo>
                    <a:pt x="1023226" y="189483"/>
                  </a:moveTo>
                  <a:lnTo>
                    <a:pt x="1013701" y="189483"/>
                  </a:lnTo>
                  <a:lnTo>
                    <a:pt x="1013701" y="113283"/>
                  </a:lnTo>
                  <a:lnTo>
                    <a:pt x="1023226" y="113283"/>
                  </a:lnTo>
                  <a:lnTo>
                    <a:pt x="1023226" y="189483"/>
                  </a:lnTo>
                  <a:close/>
                </a:path>
                <a:path extrusionOk="0" h="855980" w="1023620">
                  <a:moveTo>
                    <a:pt x="1023226" y="84708"/>
                  </a:moveTo>
                  <a:lnTo>
                    <a:pt x="1013701" y="84708"/>
                  </a:lnTo>
                  <a:lnTo>
                    <a:pt x="1013701" y="8508"/>
                  </a:lnTo>
                  <a:lnTo>
                    <a:pt x="1023226" y="8508"/>
                  </a:lnTo>
                  <a:lnTo>
                    <a:pt x="1023226" y="84708"/>
                  </a:lnTo>
                  <a:close/>
                </a:path>
                <a:path extrusionOk="0" h="855980" w="1023620">
                  <a:moveTo>
                    <a:pt x="993660" y="9525"/>
                  </a:moveTo>
                  <a:lnTo>
                    <a:pt x="917460" y="9525"/>
                  </a:lnTo>
                  <a:lnTo>
                    <a:pt x="917460" y="0"/>
                  </a:lnTo>
                  <a:lnTo>
                    <a:pt x="993660" y="0"/>
                  </a:lnTo>
                  <a:lnTo>
                    <a:pt x="993660" y="9525"/>
                  </a:lnTo>
                  <a:close/>
                </a:path>
                <a:path extrusionOk="0" h="855980" w="1023620">
                  <a:moveTo>
                    <a:pt x="888885" y="9525"/>
                  </a:moveTo>
                  <a:lnTo>
                    <a:pt x="812685" y="9525"/>
                  </a:lnTo>
                  <a:lnTo>
                    <a:pt x="812685" y="0"/>
                  </a:lnTo>
                  <a:lnTo>
                    <a:pt x="888885" y="0"/>
                  </a:lnTo>
                  <a:lnTo>
                    <a:pt x="888885" y="9525"/>
                  </a:lnTo>
                  <a:close/>
                </a:path>
                <a:path extrusionOk="0" h="855980" w="1023620">
                  <a:moveTo>
                    <a:pt x="784110" y="9525"/>
                  </a:moveTo>
                  <a:lnTo>
                    <a:pt x="707910" y="9525"/>
                  </a:lnTo>
                  <a:lnTo>
                    <a:pt x="707910" y="0"/>
                  </a:lnTo>
                  <a:lnTo>
                    <a:pt x="784110" y="0"/>
                  </a:lnTo>
                  <a:lnTo>
                    <a:pt x="784110" y="9525"/>
                  </a:lnTo>
                  <a:close/>
                </a:path>
                <a:path extrusionOk="0" h="855980" w="1023620">
                  <a:moveTo>
                    <a:pt x="679335" y="9525"/>
                  </a:moveTo>
                  <a:lnTo>
                    <a:pt x="603135" y="9525"/>
                  </a:lnTo>
                  <a:lnTo>
                    <a:pt x="603135" y="0"/>
                  </a:lnTo>
                  <a:lnTo>
                    <a:pt x="679335" y="0"/>
                  </a:lnTo>
                  <a:lnTo>
                    <a:pt x="679335" y="9525"/>
                  </a:lnTo>
                  <a:close/>
                </a:path>
                <a:path extrusionOk="0" h="855980" w="1023620">
                  <a:moveTo>
                    <a:pt x="574560" y="9525"/>
                  </a:moveTo>
                  <a:lnTo>
                    <a:pt x="498360" y="9525"/>
                  </a:lnTo>
                  <a:lnTo>
                    <a:pt x="498360" y="0"/>
                  </a:lnTo>
                  <a:lnTo>
                    <a:pt x="574560" y="0"/>
                  </a:lnTo>
                  <a:lnTo>
                    <a:pt x="574560" y="9525"/>
                  </a:lnTo>
                  <a:close/>
                </a:path>
                <a:path extrusionOk="0" h="855980" w="1023620">
                  <a:moveTo>
                    <a:pt x="469785" y="9525"/>
                  </a:moveTo>
                  <a:lnTo>
                    <a:pt x="393585" y="9525"/>
                  </a:lnTo>
                  <a:lnTo>
                    <a:pt x="393585" y="0"/>
                  </a:lnTo>
                  <a:lnTo>
                    <a:pt x="469785" y="0"/>
                  </a:lnTo>
                  <a:lnTo>
                    <a:pt x="469785" y="9525"/>
                  </a:lnTo>
                  <a:close/>
                </a:path>
                <a:path extrusionOk="0" h="855980" w="1023620">
                  <a:moveTo>
                    <a:pt x="365010" y="9525"/>
                  </a:moveTo>
                  <a:lnTo>
                    <a:pt x="288810" y="9525"/>
                  </a:lnTo>
                  <a:lnTo>
                    <a:pt x="288810" y="0"/>
                  </a:lnTo>
                  <a:lnTo>
                    <a:pt x="365010" y="0"/>
                  </a:lnTo>
                  <a:lnTo>
                    <a:pt x="365010" y="9525"/>
                  </a:lnTo>
                  <a:close/>
                </a:path>
                <a:path extrusionOk="0" h="855980" w="1023620">
                  <a:moveTo>
                    <a:pt x="260235" y="9525"/>
                  </a:moveTo>
                  <a:lnTo>
                    <a:pt x="184035" y="9525"/>
                  </a:lnTo>
                  <a:lnTo>
                    <a:pt x="184035" y="0"/>
                  </a:lnTo>
                  <a:lnTo>
                    <a:pt x="260235" y="0"/>
                  </a:lnTo>
                  <a:lnTo>
                    <a:pt x="260235" y="9525"/>
                  </a:lnTo>
                  <a:close/>
                </a:path>
                <a:path extrusionOk="0" h="855980" w="1023620">
                  <a:moveTo>
                    <a:pt x="155460" y="9525"/>
                  </a:moveTo>
                  <a:lnTo>
                    <a:pt x="79260" y="9525"/>
                  </a:lnTo>
                  <a:lnTo>
                    <a:pt x="79260" y="0"/>
                  </a:lnTo>
                  <a:lnTo>
                    <a:pt x="155460" y="0"/>
                  </a:lnTo>
                  <a:lnTo>
                    <a:pt x="155460" y="9525"/>
                  </a:lnTo>
                  <a:close/>
                </a:path>
                <a:path extrusionOk="0" h="855980" w="1023620">
                  <a:moveTo>
                    <a:pt x="50685" y="9525"/>
                  </a:moveTo>
                  <a:lnTo>
                    <a:pt x="9525" y="9525"/>
                  </a:lnTo>
                  <a:lnTo>
                    <a:pt x="9436" y="4229"/>
                  </a:lnTo>
                  <a:lnTo>
                    <a:pt x="9258" y="3175"/>
                  </a:lnTo>
                  <a:lnTo>
                    <a:pt x="8496" y="1790"/>
                  </a:lnTo>
                  <a:lnTo>
                    <a:pt x="7302" y="723"/>
                  </a:lnTo>
                  <a:lnTo>
                    <a:pt x="5829" y="114"/>
                  </a:lnTo>
                  <a:lnTo>
                    <a:pt x="4785" y="56"/>
                  </a:lnTo>
                  <a:lnTo>
                    <a:pt x="50685" y="0"/>
                  </a:lnTo>
                  <a:lnTo>
                    <a:pt x="50685" y="9525"/>
                  </a:lnTo>
                  <a:close/>
                </a:path>
                <a:path extrusionOk="0" h="855980" w="1023620">
                  <a:moveTo>
                    <a:pt x="8119" y="8106"/>
                  </a:moveTo>
                  <a:lnTo>
                    <a:pt x="55" y="4772"/>
                  </a:lnTo>
                  <a:lnTo>
                    <a:pt x="25" y="4229"/>
                  </a:lnTo>
                  <a:lnTo>
                    <a:pt x="469" y="2692"/>
                  </a:lnTo>
                  <a:lnTo>
                    <a:pt x="1397" y="1384"/>
                  </a:lnTo>
                  <a:lnTo>
                    <a:pt x="2705" y="457"/>
                  </a:lnTo>
                  <a:lnTo>
                    <a:pt x="4229" y="25"/>
                  </a:lnTo>
                  <a:lnTo>
                    <a:pt x="4785" y="56"/>
                  </a:lnTo>
                  <a:lnTo>
                    <a:pt x="8119" y="8106"/>
                  </a:lnTo>
                  <a:close/>
                </a:path>
                <a:path extrusionOk="0" h="855980" w="1023620">
                  <a:moveTo>
                    <a:pt x="9525" y="8127"/>
                  </a:moveTo>
                  <a:lnTo>
                    <a:pt x="8127" y="8127"/>
                  </a:lnTo>
                  <a:lnTo>
                    <a:pt x="4785" y="56"/>
                  </a:lnTo>
                  <a:lnTo>
                    <a:pt x="9525" y="8127"/>
                  </a:lnTo>
                  <a:close/>
                </a:path>
                <a:path extrusionOk="0" h="855980" w="1023620">
                  <a:moveTo>
                    <a:pt x="9525" y="35013"/>
                  </a:moveTo>
                  <a:lnTo>
                    <a:pt x="0" y="35013"/>
                  </a:lnTo>
                  <a:lnTo>
                    <a:pt x="0" y="4749"/>
                  </a:lnTo>
                  <a:lnTo>
                    <a:pt x="114" y="5816"/>
                  </a:lnTo>
                  <a:lnTo>
                    <a:pt x="723" y="7289"/>
                  </a:lnTo>
                  <a:lnTo>
                    <a:pt x="1790" y="8483"/>
                  </a:lnTo>
                  <a:lnTo>
                    <a:pt x="3187" y="9258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35013"/>
                  </a:lnTo>
                  <a:close/>
                </a:path>
                <a:path extrusionOk="0" h="855980" w="1023620">
                  <a:moveTo>
                    <a:pt x="9525" y="9525"/>
                  </a:moveTo>
                  <a:lnTo>
                    <a:pt x="4762" y="9525"/>
                  </a:lnTo>
                  <a:lnTo>
                    <a:pt x="3187" y="9258"/>
                  </a:lnTo>
                  <a:lnTo>
                    <a:pt x="1790" y="8483"/>
                  </a:lnTo>
                  <a:lnTo>
                    <a:pt x="723" y="7289"/>
                  </a:lnTo>
                  <a:lnTo>
                    <a:pt x="114" y="5816"/>
                  </a:lnTo>
                  <a:lnTo>
                    <a:pt x="55" y="4772"/>
                  </a:lnTo>
                  <a:lnTo>
                    <a:pt x="8119" y="8106"/>
                  </a:lnTo>
                  <a:lnTo>
                    <a:pt x="9525" y="8127"/>
                  </a:lnTo>
                  <a:lnTo>
                    <a:pt x="9525" y="9525"/>
                  </a:lnTo>
                  <a:close/>
                </a:path>
                <a:path extrusionOk="0" h="855980" w="1023620">
                  <a:moveTo>
                    <a:pt x="9525" y="139788"/>
                  </a:moveTo>
                  <a:lnTo>
                    <a:pt x="0" y="139788"/>
                  </a:lnTo>
                  <a:lnTo>
                    <a:pt x="0" y="63588"/>
                  </a:lnTo>
                  <a:lnTo>
                    <a:pt x="9525" y="63588"/>
                  </a:lnTo>
                  <a:lnTo>
                    <a:pt x="9525" y="139788"/>
                  </a:lnTo>
                  <a:close/>
                </a:path>
                <a:path extrusionOk="0" h="855980" w="1023620">
                  <a:moveTo>
                    <a:pt x="9525" y="244563"/>
                  </a:moveTo>
                  <a:lnTo>
                    <a:pt x="0" y="244563"/>
                  </a:lnTo>
                  <a:lnTo>
                    <a:pt x="0" y="168363"/>
                  </a:lnTo>
                  <a:lnTo>
                    <a:pt x="9525" y="168363"/>
                  </a:lnTo>
                  <a:lnTo>
                    <a:pt x="9525" y="244563"/>
                  </a:lnTo>
                  <a:close/>
                </a:path>
                <a:path extrusionOk="0" h="855980" w="1023620">
                  <a:moveTo>
                    <a:pt x="9525" y="349338"/>
                  </a:moveTo>
                  <a:lnTo>
                    <a:pt x="0" y="349338"/>
                  </a:lnTo>
                  <a:lnTo>
                    <a:pt x="0" y="273138"/>
                  </a:lnTo>
                  <a:lnTo>
                    <a:pt x="9525" y="273138"/>
                  </a:lnTo>
                  <a:lnTo>
                    <a:pt x="9525" y="349338"/>
                  </a:lnTo>
                  <a:close/>
                </a:path>
                <a:path extrusionOk="0" h="855980" w="1023620">
                  <a:moveTo>
                    <a:pt x="9525" y="454113"/>
                  </a:moveTo>
                  <a:lnTo>
                    <a:pt x="0" y="454113"/>
                  </a:lnTo>
                  <a:lnTo>
                    <a:pt x="0" y="377913"/>
                  </a:lnTo>
                  <a:lnTo>
                    <a:pt x="9525" y="377913"/>
                  </a:lnTo>
                  <a:lnTo>
                    <a:pt x="9525" y="454113"/>
                  </a:lnTo>
                  <a:close/>
                </a:path>
                <a:path extrusionOk="0" h="855980" w="1023620">
                  <a:moveTo>
                    <a:pt x="9525" y="558888"/>
                  </a:moveTo>
                  <a:lnTo>
                    <a:pt x="0" y="558888"/>
                  </a:lnTo>
                  <a:lnTo>
                    <a:pt x="0" y="482688"/>
                  </a:lnTo>
                  <a:lnTo>
                    <a:pt x="9525" y="482688"/>
                  </a:lnTo>
                  <a:lnTo>
                    <a:pt x="9525" y="558888"/>
                  </a:lnTo>
                  <a:close/>
                </a:path>
                <a:path extrusionOk="0" h="855980" w="1023620">
                  <a:moveTo>
                    <a:pt x="9525" y="663663"/>
                  </a:moveTo>
                  <a:lnTo>
                    <a:pt x="0" y="663663"/>
                  </a:lnTo>
                  <a:lnTo>
                    <a:pt x="0" y="587463"/>
                  </a:lnTo>
                  <a:lnTo>
                    <a:pt x="9525" y="587463"/>
                  </a:lnTo>
                  <a:lnTo>
                    <a:pt x="9525" y="663663"/>
                  </a:lnTo>
                  <a:close/>
                </a:path>
                <a:path extrusionOk="0" h="855980" w="1023620">
                  <a:moveTo>
                    <a:pt x="92519" y="685419"/>
                  </a:moveTo>
                  <a:lnTo>
                    <a:pt x="16319" y="685419"/>
                  </a:lnTo>
                  <a:lnTo>
                    <a:pt x="16319" y="675894"/>
                  </a:lnTo>
                  <a:lnTo>
                    <a:pt x="92519" y="675894"/>
                  </a:lnTo>
                  <a:lnTo>
                    <a:pt x="92519" y="685419"/>
                  </a:lnTo>
                  <a:close/>
                </a:path>
                <a:path extrusionOk="0" h="855980" w="1023620">
                  <a:moveTo>
                    <a:pt x="197294" y="685419"/>
                  </a:moveTo>
                  <a:lnTo>
                    <a:pt x="121094" y="685419"/>
                  </a:lnTo>
                  <a:lnTo>
                    <a:pt x="121094" y="675894"/>
                  </a:lnTo>
                  <a:lnTo>
                    <a:pt x="197294" y="675894"/>
                  </a:lnTo>
                  <a:lnTo>
                    <a:pt x="197294" y="685419"/>
                  </a:lnTo>
                  <a:close/>
                </a:path>
                <a:path extrusionOk="0" h="855980" w="1023620">
                  <a:moveTo>
                    <a:pt x="302069" y="685419"/>
                  </a:moveTo>
                  <a:lnTo>
                    <a:pt x="225869" y="685419"/>
                  </a:lnTo>
                  <a:lnTo>
                    <a:pt x="225869" y="675894"/>
                  </a:lnTo>
                  <a:lnTo>
                    <a:pt x="302069" y="675894"/>
                  </a:lnTo>
                  <a:lnTo>
                    <a:pt x="302069" y="685419"/>
                  </a:lnTo>
                  <a:close/>
                </a:path>
                <a:path extrusionOk="0" h="855980" w="1023620">
                  <a:moveTo>
                    <a:pt x="406844" y="685419"/>
                  </a:moveTo>
                  <a:lnTo>
                    <a:pt x="330644" y="685419"/>
                  </a:lnTo>
                  <a:lnTo>
                    <a:pt x="330644" y="675894"/>
                  </a:lnTo>
                  <a:lnTo>
                    <a:pt x="406844" y="675894"/>
                  </a:lnTo>
                  <a:lnTo>
                    <a:pt x="406844" y="685419"/>
                  </a:lnTo>
                  <a:close/>
                </a:path>
                <a:path extrusionOk="0" h="855980" w="1023620">
                  <a:moveTo>
                    <a:pt x="511619" y="685419"/>
                  </a:moveTo>
                  <a:lnTo>
                    <a:pt x="435419" y="685419"/>
                  </a:lnTo>
                  <a:lnTo>
                    <a:pt x="435419" y="675894"/>
                  </a:lnTo>
                  <a:lnTo>
                    <a:pt x="511619" y="675894"/>
                  </a:lnTo>
                  <a:lnTo>
                    <a:pt x="511619" y="685419"/>
                  </a:lnTo>
                  <a:close/>
                </a:path>
                <a:path extrusionOk="0" h="855980" w="1023620">
                  <a:moveTo>
                    <a:pt x="592347" y="685419"/>
                  </a:moveTo>
                  <a:lnTo>
                    <a:pt x="540194" y="685419"/>
                  </a:lnTo>
                  <a:lnTo>
                    <a:pt x="540194" y="675894"/>
                  </a:lnTo>
                  <a:lnTo>
                    <a:pt x="596087" y="675894"/>
                  </a:lnTo>
                  <a:lnTo>
                    <a:pt x="597649" y="676160"/>
                  </a:lnTo>
                  <a:lnTo>
                    <a:pt x="599033" y="676909"/>
                  </a:lnTo>
                  <a:lnTo>
                    <a:pt x="600100" y="678078"/>
                  </a:lnTo>
                  <a:lnTo>
                    <a:pt x="600722" y="679538"/>
                  </a:lnTo>
                  <a:lnTo>
                    <a:pt x="601269" y="681786"/>
                  </a:lnTo>
                  <a:lnTo>
                    <a:pt x="591464" y="681786"/>
                  </a:lnTo>
                  <a:lnTo>
                    <a:pt x="592347" y="685419"/>
                  </a:lnTo>
                  <a:close/>
                </a:path>
                <a:path extrusionOk="0" h="855980" w="1023620">
                  <a:moveTo>
                    <a:pt x="596264" y="701522"/>
                  </a:moveTo>
                  <a:lnTo>
                    <a:pt x="591464" y="681786"/>
                  </a:lnTo>
                  <a:lnTo>
                    <a:pt x="596087" y="685419"/>
                  </a:lnTo>
                  <a:lnTo>
                    <a:pt x="602153" y="685419"/>
                  </a:lnTo>
                  <a:lnTo>
                    <a:pt x="605523" y="699262"/>
                  </a:lnTo>
                  <a:lnTo>
                    <a:pt x="596264" y="701522"/>
                  </a:lnTo>
                  <a:close/>
                </a:path>
                <a:path extrusionOk="0" h="855980" w="1023620">
                  <a:moveTo>
                    <a:pt x="602153" y="685419"/>
                  </a:moveTo>
                  <a:lnTo>
                    <a:pt x="596087" y="685419"/>
                  </a:lnTo>
                  <a:lnTo>
                    <a:pt x="591464" y="681786"/>
                  </a:lnTo>
                  <a:lnTo>
                    <a:pt x="601269" y="681786"/>
                  </a:lnTo>
                  <a:lnTo>
                    <a:pt x="602153" y="685419"/>
                  </a:lnTo>
                  <a:close/>
                </a:path>
                <a:path extrusionOk="0" h="855980" w="1023620">
                  <a:moveTo>
                    <a:pt x="621042" y="803313"/>
                  </a:moveTo>
                  <a:lnTo>
                    <a:pt x="603021" y="729284"/>
                  </a:lnTo>
                  <a:lnTo>
                    <a:pt x="612279" y="727024"/>
                  </a:lnTo>
                  <a:lnTo>
                    <a:pt x="630301" y="801065"/>
                  </a:lnTo>
                  <a:lnTo>
                    <a:pt x="621042" y="803313"/>
                  </a:lnTo>
                  <a:close/>
                </a:path>
                <a:path extrusionOk="0" h="855980" w="1023620">
                  <a:moveTo>
                    <a:pt x="646521" y="849591"/>
                  </a:moveTo>
                  <a:lnTo>
                    <a:pt x="642111" y="849591"/>
                  </a:lnTo>
                  <a:lnTo>
                    <a:pt x="640344" y="842329"/>
                  </a:lnTo>
                  <a:lnTo>
                    <a:pt x="677278" y="812698"/>
                  </a:lnTo>
                  <a:lnTo>
                    <a:pt x="683234" y="820140"/>
                  </a:lnTo>
                  <a:lnTo>
                    <a:pt x="646521" y="849591"/>
                  </a:lnTo>
                  <a:close/>
                </a:path>
                <a:path extrusionOk="0" h="855980" w="1023620">
                  <a:moveTo>
                    <a:pt x="637514" y="855484"/>
                  </a:moveTo>
                  <a:lnTo>
                    <a:pt x="627811" y="831088"/>
                  </a:lnTo>
                  <a:lnTo>
                    <a:pt x="637057" y="828827"/>
                  </a:lnTo>
                  <a:lnTo>
                    <a:pt x="640344" y="842329"/>
                  </a:lnTo>
                  <a:lnTo>
                    <a:pt x="634504" y="847013"/>
                  </a:lnTo>
                  <a:lnTo>
                    <a:pt x="642111" y="849591"/>
                  </a:lnTo>
                  <a:lnTo>
                    <a:pt x="646521" y="849591"/>
                  </a:lnTo>
                  <a:lnTo>
                    <a:pt x="640473" y="854443"/>
                  </a:lnTo>
                  <a:lnTo>
                    <a:pt x="639089" y="855217"/>
                  </a:lnTo>
                  <a:lnTo>
                    <a:pt x="637514" y="855484"/>
                  </a:lnTo>
                  <a:close/>
                </a:path>
                <a:path extrusionOk="0" h="855980" w="1023620">
                  <a:moveTo>
                    <a:pt x="642111" y="849591"/>
                  </a:moveTo>
                  <a:lnTo>
                    <a:pt x="634504" y="847013"/>
                  </a:lnTo>
                  <a:lnTo>
                    <a:pt x="640344" y="842329"/>
                  </a:lnTo>
                  <a:lnTo>
                    <a:pt x="642111" y="849591"/>
                  </a:lnTo>
                  <a:close/>
                </a:path>
                <a:path extrusionOk="0" h="855980" w="1023620">
                  <a:moveTo>
                    <a:pt x="705523" y="802258"/>
                  </a:moveTo>
                  <a:lnTo>
                    <a:pt x="699566" y="794829"/>
                  </a:lnTo>
                  <a:lnTo>
                    <a:pt x="759015" y="747153"/>
                  </a:lnTo>
                  <a:lnTo>
                    <a:pt x="764971" y="754583"/>
                  </a:lnTo>
                  <a:lnTo>
                    <a:pt x="705523" y="802258"/>
                  </a:lnTo>
                  <a:close/>
                </a:path>
                <a:path extrusionOk="0" h="855980" w="1023620">
                  <a:moveTo>
                    <a:pt x="787260" y="736701"/>
                  </a:moveTo>
                  <a:lnTo>
                    <a:pt x="781303" y="729272"/>
                  </a:lnTo>
                  <a:lnTo>
                    <a:pt x="840739" y="681596"/>
                  </a:lnTo>
                  <a:lnTo>
                    <a:pt x="846708" y="689025"/>
                  </a:lnTo>
                  <a:lnTo>
                    <a:pt x="787260" y="736701"/>
                  </a:lnTo>
                  <a:close/>
                </a:path>
                <a:path extrusionOk="0" h="855980" w="1023620">
                  <a:moveTo>
                    <a:pt x="946861" y="685419"/>
                  </a:moveTo>
                  <a:lnTo>
                    <a:pt x="870661" y="685419"/>
                  </a:lnTo>
                  <a:lnTo>
                    <a:pt x="870661" y="675894"/>
                  </a:lnTo>
                  <a:lnTo>
                    <a:pt x="946861" y="675894"/>
                  </a:lnTo>
                  <a:lnTo>
                    <a:pt x="946861" y="685419"/>
                  </a:lnTo>
                  <a:close/>
                </a:path>
                <a:path extrusionOk="0" h="855980" w="1023620">
                  <a:moveTo>
                    <a:pt x="1018456" y="685371"/>
                  </a:moveTo>
                  <a:lnTo>
                    <a:pt x="1013701" y="647509"/>
                  </a:lnTo>
                  <a:lnTo>
                    <a:pt x="1023226" y="647509"/>
                  </a:lnTo>
                  <a:lnTo>
                    <a:pt x="1023226" y="675894"/>
                  </a:lnTo>
                  <a:lnTo>
                    <a:pt x="1018476" y="675894"/>
                  </a:lnTo>
                  <a:lnTo>
                    <a:pt x="1020051" y="676160"/>
                  </a:lnTo>
                  <a:lnTo>
                    <a:pt x="1021448" y="676935"/>
                  </a:lnTo>
                  <a:lnTo>
                    <a:pt x="1021762" y="677290"/>
                  </a:lnTo>
                  <a:lnTo>
                    <a:pt x="1015110" y="677290"/>
                  </a:lnTo>
                  <a:lnTo>
                    <a:pt x="1018456" y="685371"/>
                  </a:lnTo>
                  <a:close/>
                </a:path>
                <a:path extrusionOk="0" h="855980" w="1023620">
                  <a:moveTo>
                    <a:pt x="1018476" y="685419"/>
                  </a:moveTo>
                  <a:lnTo>
                    <a:pt x="975436" y="685419"/>
                  </a:lnTo>
                  <a:lnTo>
                    <a:pt x="975436" y="675894"/>
                  </a:lnTo>
                  <a:lnTo>
                    <a:pt x="1013701" y="675894"/>
                  </a:lnTo>
                  <a:lnTo>
                    <a:pt x="1013789" y="681189"/>
                  </a:lnTo>
                  <a:lnTo>
                    <a:pt x="1013967" y="682244"/>
                  </a:lnTo>
                  <a:lnTo>
                    <a:pt x="1014742" y="683640"/>
                  </a:lnTo>
                  <a:lnTo>
                    <a:pt x="1015936" y="684695"/>
                  </a:lnTo>
                  <a:lnTo>
                    <a:pt x="1017409" y="685304"/>
                  </a:lnTo>
                  <a:lnTo>
                    <a:pt x="1018456" y="685371"/>
                  </a:lnTo>
                  <a:close/>
                </a:path>
                <a:path extrusionOk="0" h="855980" w="1023620">
                  <a:moveTo>
                    <a:pt x="1023226" y="680669"/>
                  </a:moveTo>
                  <a:lnTo>
                    <a:pt x="1018476" y="675894"/>
                  </a:lnTo>
                  <a:lnTo>
                    <a:pt x="1023226" y="675894"/>
                  </a:lnTo>
                  <a:lnTo>
                    <a:pt x="1023226" y="680669"/>
                  </a:lnTo>
                  <a:close/>
                </a:path>
                <a:path extrusionOk="0" h="855980" w="1023620">
                  <a:moveTo>
                    <a:pt x="1023170" y="680646"/>
                  </a:moveTo>
                  <a:lnTo>
                    <a:pt x="1015119" y="677312"/>
                  </a:lnTo>
                  <a:lnTo>
                    <a:pt x="1021762" y="677290"/>
                  </a:lnTo>
                  <a:lnTo>
                    <a:pt x="1022502" y="678129"/>
                  </a:lnTo>
                  <a:lnTo>
                    <a:pt x="1023111" y="679602"/>
                  </a:lnTo>
                  <a:lnTo>
                    <a:pt x="1023170" y="680646"/>
                  </a:lnTo>
                  <a:close/>
                </a:path>
                <a:path extrusionOk="0" h="855980" w="1023620">
                  <a:moveTo>
                    <a:pt x="1018997" y="685406"/>
                  </a:moveTo>
                  <a:lnTo>
                    <a:pt x="1018456" y="685371"/>
                  </a:lnTo>
                  <a:lnTo>
                    <a:pt x="1015119" y="677312"/>
                  </a:lnTo>
                  <a:lnTo>
                    <a:pt x="1023170" y="680646"/>
                  </a:lnTo>
                  <a:lnTo>
                    <a:pt x="1023200" y="681189"/>
                  </a:lnTo>
                  <a:lnTo>
                    <a:pt x="1022769" y="682726"/>
                  </a:lnTo>
                  <a:lnTo>
                    <a:pt x="1021829" y="684034"/>
                  </a:lnTo>
                  <a:lnTo>
                    <a:pt x="1020533" y="684961"/>
                  </a:lnTo>
                  <a:lnTo>
                    <a:pt x="1018997" y="685406"/>
                  </a:lnTo>
                  <a:close/>
                </a:path>
                <a:path extrusionOk="0" h="855980" w="1023620">
                  <a:moveTo>
                    <a:pt x="1023226" y="618934"/>
                  </a:moveTo>
                  <a:lnTo>
                    <a:pt x="1013701" y="618934"/>
                  </a:lnTo>
                  <a:lnTo>
                    <a:pt x="1013701" y="542734"/>
                  </a:lnTo>
                  <a:lnTo>
                    <a:pt x="1023226" y="542734"/>
                  </a:lnTo>
                  <a:lnTo>
                    <a:pt x="1023226" y="618934"/>
                  </a:lnTo>
                  <a:close/>
                </a:path>
                <a:path extrusionOk="0" h="855980" w="1023620">
                  <a:moveTo>
                    <a:pt x="1023226" y="514159"/>
                  </a:moveTo>
                  <a:lnTo>
                    <a:pt x="1013701" y="514159"/>
                  </a:lnTo>
                  <a:lnTo>
                    <a:pt x="1013701" y="437959"/>
                  </a:lnTo>
                  <a:lnTo>
                    <a:pt x="1023226" y="437959"/>
                  </a:lnTo>
                  <a:lnTo>
                    <a:pt x="1023226" y="514159"/>
                  </a:lnTo>
                  <a:close/>
                </a:path>
              </a:pathLst>
            </a:custGeom>
            <a:solidFill>
              <a:srgbClr val="3034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7626527" y="2606586"/>
              <a:ext cx="573405" cy="495934"/>
            </a:xfrm>
            <a:custGeom>
              <a:rect b="b" l="l" r="r" t="t"/>
              <a:pathLst>
                <a:path extrusionOk="0" h="495935" w="573404">
                  <a:moveTo>
                    <a:pt x="9525" y="241096"/>
                  </a:moveTo>
                  <a:lnTo>
                    <a:pt x="0" y="241096"/>
                  </a:lnTo>
                  <a:lnTo>
                    <a:pt x="0" y="148018"/>
                  </a:lnTo>
                  <a:lnTo>
                    <a:pt x="9525" y="148018"/>
                  </a:lnTo>
                  <a:lnTo>
                    <a:pt x="9525" y="241096"/>
                  </a:lnTo>
                  <a:close/>
                </a:path>
                <a:path extrusionOk="0" h="495935" w="573404">
                  <a:moveTo>
                    <a:pt x="9525" y="119443"/>
                  </a:moveTo>
                  <a:lnTo>
                    <a:pt x="0" y="119443"/>
                  </a:lnTo>
                  <a:lnTo>
                    <a:pt x="0" y="43243"/>
                  </a:lnTo>
                  <a:lnTo>
                    <a:pt x="9525" y="43243"/>
                  </a:lnTo>
                  <a:lnTo>
                    <a:pt x="9525" y="119443"/>
                  </a:lnTo>
                  <a:close/>
                </a:path>
                <a:path extrusionOk="0" h="495935" w="573404">
                  <a:moveTo>
                    <a:pt x="71043" y="9525"/>
                  </a:moveTo>
                  <a:lnTo>
                    <a:pt x="9525" y="9525"/>
                  </a:lnTo>
                  <a:lnTo>
                    <a:pt x="9434" y="4229"/>
                  </a:lnTo>
                  <a:lnTo>
                    <a:pt x="9258" y="3187"/>
                  </a:lnTo>
                  <a:lnTo>
                    <a:pt x="8483" y="1790"/>
                  </a:lnTo>
                  <a:lnTo>
                    <a:pt x="7302" y="723"/>
                  </a:lnTo>
                  <a:lnTo>
                    <a:pt x="5816" y="114"/>
                  </a:lnTo>
                  <a:lnTo>
                    <a:pt x="4785" y="56"/>
                  </a:lnTo>
                  <a:lnTo>
                    <a:pt x="71043" y="0"/>
                  </a:lnTo>
                  <a:lnTo>
                    <a:pt x="71043" y="9525"/>
                  </a:lnTo>
                  <a:close/>
                </a:path>
                <a:path extrusionOk="0" h="495935" w="573404">
                  <a:moveTo>
                    <a:pt x="8127" y="8128"/>
                  </a:moveTo>
                  <a:lnTo>
                    <a:pt x="56" y="4785"/>
                  </a:lnTo>
                  <a:lnTo>
                    <a:pt x="25" y="4229"/>
                  </a:lnTo>
                  <a:lnTo>
                    <a:pt x="469" y="2692"/>
                  </a:lnTo>
                  <a:lnTo>
                    <a:pt x="1397" y="1397"/>
                  </a:lnTo>
                  <a:lnTo>
                    <a:pt x="2692" y="469"/>
                  </a:lnTo>
                  <a:lnTo>
                    <a:pt x="4229" y="25"/>
                  </a:lnTo>
                  <a:lnTo>
                    <a:pt x="4785" y="56"/>
                  </a:lnTo>
                  <a:lnTo>
                    <a:pt x="8127" y="8128"/>
                  </a:lnTo>
                  <a:close/>
                </a:path>
                <a:path extrusionOk="0" h="495935" w="573404">
                  <a:moveTo>
                    <a:pt x="9525" y="8128"/>
                  </a:moveTo>
                  <a:lnTo>
                    <a:pt x="8127" y="8128"/>
                  </a:lnTo>
                  <a:lnTo>
                    <a:pt x="4785" y="56"/>
                  </a:lnTo>
                  <a:lnTo>
                    <a:pt x="9525" y="8128"/>
                  </a:lnTo>
                  <a:close/>
                </a:path>
                <a:path extrusionOk="0" h="495935" w="573404">
                  <a:moveTo>
                    <a:pt x="9525" y="14668"/>
                  </a:moveTo>
                  <a:lnTo>
                    <a:pt x="0" y="14668"/>
                  </a:lnTo>
                  <a:lnTo>
                    <a:pt x="0" y="4762"/>
                  </a:lnTo>
                  <a:lnTo>
                    <a:pt x="114" y="5816"/>
                  </a:lnTo>
                  <a:lnTo>
                    <a:pt x="723" y="7302"/>
                  </a:lnTo>
                  <a:lnTo>
                    <a:pt x="1790" y="8483"/>
                  </a:lnTo>
                  <a:lnTo>
                    <a:pt x="3187" y="9258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14668"/>
                  </a:lnTo>
                  <a:close/>
                </a:path>
                <a:path extrusionOk="0" h="495935" w="573404">
                  <a:moveTo>
                    <a:pt x="9525" y="9525"/>
                  </a:moveTo>
                  <a:lnTo>
                    <a:pt x="4762" y="9525"/>
                  </a:lnTo>
                  <a:lnTo>
                    <a:pt x="3187" y="9258"/>
                  </a:lnTo>
                  <a:lnTo>
                    <a:pt x="1790" y="8483"/>
                  </a:lnTo>
                  <a:lnTo>
                    <a:pt x="723" y="7302"/>
                  </a:lnTo>
                  <a:lnTo>
                    <a:pt x="114" y="5816"/>
                  </a:lnTo>
                  <a:lnTo>
                    <a:pt x="56" y="4785"/>
                  </a:lnTo>
                  <a:lnTo>
                    <a:pt x="8127" y="8128"/>
                  </a:lnTo>
                  <a:lnTo>
                    <a:pt x="9525" y="8128"/>
                  </a:lnTo>
                  <a:lnTo>
                    <a:pt x="9525" y="9525"/>
                  </a:lnTo>
                  <a:close/>
                </a:path>
                <a:path extrusionOk="0" h="495935" w="573404">
                  <a:moveTo>
                    <a:pt x="175818" y="9525"/>
                  </a:moveTo>
                  <a:lnTo>
                    <a:pt x="99618" y="9525"/>
                  </a:lnTo>
                  <a:lnTo>
                    <a:pt x="99618" y="0"/>
                  </a:lnTo>
                  <a:lnTo>
                    <a:pt x="175818" y="0"/>
                  </a:lnTo>
                  <a:lnTo>
                    <a:pt x="175818" y="9525"/>
                  </a:lnTo>
                  <a:close/>
                </a:path>
                <a:path extrusionOk="0" h="495935" w="573404">
                  <a:moveTo>
                    <a:pt x="280593" y="9525"/>
                  </a:moveTo>
                  <a:lnTo>
                    <a:pt x="204393" y="9525"/>
                  </a:lnTo>
                  <a:lnTo>
                    <a:pt x="204393" y="0"/>
                  </a:lnTo>
                  <a:lnTo>
                    <a:pt x="280593" y="0"/>
                  </a:lnTo>
                  <a:lnTo>
                    <a:pt x="280593" y="9525"/>
                  </a:lnTo>
                  <a:close/>
                </a:path>
                <a:path extrusionOk="0" h="495935" w="573404">
                  <a:moveTo>
                    <a:pt x="385368" y="9525"/>
                  </a:moveTo>
                  <a:lnTo>
                    <a:pt x="309168" y="9525"/>
                  </a:lnTo>
                  <a:lnTo>
                    <a:pt x="309168" y="0"/>
                  </a:lnTo>
                  <a:lnTo>
                    <a:pt x="385368" y="0"/>
                  </a:lnTo>
                  <a:lnTo>
                    <a:pt x="385368" y="9525"/>
                  </a:lnTo>
                  <a:close/>
                </a:path>
                <a:path extrusionOk="0" h="495935" w="573404">
                  <a:moveTo>
                    <a:pt x="490143" y="9525"/>
                  </a:moveTo>
                  <a:lnTo>
                    <a:pt x="413943" y="9525"/>
                  </a:lnTo>
                  <a:lnTo>
                    <a:pt x="413943" y="0"/>
                  </a:lnTo>
                  <a:lnTo>
                    <a:pt x="490143" y="0"/>
                  </a:lnTo>
                  <a:lnTo>
                    <a:pt x="490143" y="9525"/>
                  </a:lnTo>
                  <a:close/>
                </a:path>
                <a:path extrusionOk="0" h="495935" w="573404">
                  <a:moveTo>
                    <a:pt x="563702" y="9525"/>
                  </a:moveTo>
                  <a:lnTo>
                    <a:pt x="518718" y="9525"/>
                  </a:lnTo>
                  <a:lnTo>
                    <a:pt x="518718" y="0"/>
                  </a:lnTo>
                  <a:lnTo>
                    <a:pt x="568464" y="0"/>
                  </a:lnTo>
                  <a:lnTo>
                    <a:pt x="567397" y="114"/>
                  </a:lnTo>
                  <a:lnTo>
                    <a:pt x="565924" y="723"/>
                  </a:lnTo>
                  <a:lnTo>
                    <a:pt x="564743" y="1790"/>
                  </a:lnTo>
                  <a:lnTo>
                    <a:pt x="563968" y="3187"/>
                  </a:lnTo>
                  <a:lnTo>
                    <a:pt x="563792" y="4229"/>
                  </a:lnTo>
                  <a:lnTo>
                    <a:pt x="563702" y="9525"/>
                  </a:lnTo>
                  <a:close/>
                </a:path>
                <a:path extrusionOk="0" h="495935" w="573404">
                  <a:moveTo>
                    <a:pt x="565099" y="8128"/>
                  </a:moveTo>
                  <a:lnTo>
                    <a:pt x="568441" y="56"/>
                  </a:lnTo>
                  <a:lnTo>
                    <a:pt x="568998" y="25"/>
                  </a:lnTo>
                  <a:lnTo>
                    <a:pt x="570534" y="469"/>
                  </a:lnTo>
                  <a:lnTo>
                    <a:pt x="571830" y="1397"/>
                  </a:lnTo>
                  <a:lnTo>
                    <a:pt x="572757" y="2692"/>
                  </a:lnTo>
                  <a:lnTo>
                    <a:pt x="573201" y="4229"/>
                  </a:lnTo>
                  <a:lnTo>
                    <a:pt x="573170" y="4785"/>
                  </a:lnTo>
                  <a:lnTo>
                    <a:pt x="565099" y="8128"/>
                  </a:lnTo>
                  <a:close/>
                </a:path>
                <a:path extrusionOk="0" h="495935" w="573404">
                  <a:moveTo>
                    <a:pt x="573227" y="31216"/>
                  </a:moveTo>
                  <a:lnTo>
                    <a:pt x="563702" y="31216"/>
                  </a:lnTo>
                  <a:lnTo>
                    <a:pt x="563792" y="4229"/>
                  </a:lnTo>
                  <a:lnTo>
                    <a:pt x="568441" y="56"/>
                  </a:lnTo>
                  <a:lnTo>
                    <a:pt x="565099" y="8128"/>
                  </a:lnTo>
                  <a:lnTo>
                    <a:pt x="571757" y="8128"/>
                  </a:lnTo>
                  <a:lnTo>
                    <a:pt x="571436" y="8483"/>
                  </a:lnTo>
                  <a:lnTo>
                    <a:pt x="570039" y="9258"/>
                  </a:lnTo>
                  <a:lnTo>
                    <a:pt x="568464" y="9525"/>
                  </a:lnTo>
                  <a:lnTo>
                    <a:pt x="573227" y="9525"/>
                  </a:lnTo>
                  <a:lnTo>
                    <a:pt x="573227" y="31216"/>
                  </a:lnTo>
                  <a:close/>
                </a:path>
                <a:path extrusionOk="0" h="495935" w="573404">
                  <a:moveTo>
                    <a:pt x="573227" y="9525"/>
                  </a:moveTo>
                  <a:lnTo>
                    <a:pt x="568464" y="9525"/>
                  </a:lnTo>
                  <a:lnTo>
                    <a:pt x="570039" y="9258"/>
                  </a:lnTo>
                  <a:lnTo>
                    <a:pt x="571436" y="8483"/>
                  </a:lnTo>
                  <a:lnTo>
                    <a:pt x="572503" y="7302"/>
                  </a:lnTo>
                  <a:lnTo>
                    <a:pt x="573112" y="5816"/>
                  </a:lnTo>
                  <a:lnTo>
                    <a:pt x="573227" y="4762"/>
                  </a:lnTo>
                  <a:lnTo>
                    <a:pt x="573227" y="9525"/>
                  </a:lnTo>
                  <a:close/>
                </a:path>
                <a:path extrusionOk="0" h="495935" w="573404">
                  <a:moveTo>
                    <a:pt x="571757" y="8128"/>
                  </a:moveTo>
                  <a:lnTo>
                    <a:pt x="565099" y="8128"/>
                  </a:lnTo>
                  <a:lnTo>
                    <a:pt x="573170" y="4785"/>
                  </a:lnTo>
                  <a:lnTo>
                    <a:pt x="573112" y="5816"/>
                  </a:lnTo>
                  <a:lnTo>
                    <a:pt x="572503" y="7302"/>
                  </a:lnTo>
                  <a:lnTo>
                    <a:pt x="571757" y="8128"/>
                  </a:lnTo>
                  <a:close/>
                </a:path>
                <a:path extrusionOk="0" h="495935" w="573404">
                  <a:moveTo>
                    <a:pt x="573227" y="135991"/>
                  </a:moveTo>
                  <a:lnTo>
                    <a:pt x="563702" y="135991"/>
                  </a:lnTo>
                  <a:lnTo>
                    <a:pt x="563702" y="59791"/>
                  </a:lnTo>
                  <a:lnTo>
                    <a:pt x="573227" y="59791"/>
                  </a:lnTo>
                  <a:lnTo>
                    <a:pt x="573227" y="135991"/>
                  </a:lnTo>
                  <a:close/>
                </a:path>
                <a:path extrusionOk="0" h="495935" w="573404">
                  <a:moveTo>
                    <a:pt x="573227" y="240766"/>
                  </a:moveTo>
                  <a:lnTo>
                    <a:pt x="563702" y="240766"/>
                  </a:lnTo>
                  <a:lnTo>
                    <a:pt x="563702" y="164566"/>
                  </a:lnTo>
                  <a:lnTo>
                    <a:pt x="573227" y="164566"/>
                  </a:lnTo>
                  <a:lnTo>
                    <a:pt x="573227" y="240766"/>
                  </a:lnTo>
                  <a:close/>
                </a:path>
                <a:path extrusionOk="0" h="495935" w="573404">
                  <a:moveTo>
                    <a:pt x="573227" y="345541"/>
                  </a:moveTo>
                  <a:lnTo>
                    <a:pt x="563702" y="345541"/>
                  </a:lnTo>
                  <a:lnTo>
                    <a:pt x="563702" y="269341"/>
                  </a:lnTo>
                  <a:lnTo>
                    <a:pt x="573227" y="269341"/>
                  </a:lnTo>
                  <a:lnTo>
                    <a:pt x="573227" y="345541"/>
                  </a:lnTo>
                  <a:close/>
                </a:path>
                <a:path extrusionOk="0" h="495935" w="573404">
                  <a:moveTo>
                    <a:pt x="568441" y="385668"/>
                  </a:moveTo>
                  <a:lnTo>
                    <a:pt x="563702" y="374116"/>
                  </a:lnTo>
                  <a:lnTo>
                    <a:pt x="573227" y="374116"/>
                  </a:lnTo>
                  <a:lnTo>
                    <a:pt x="573227" y="376199"/>
                  </a:lnTo>
                  <a:lnTo>
                    <a:pt x="568464" y="376199"/>
                  </a:lnTo>
                  <a:lnTo>
                    <a:pt x="570039" y="376466"/>
                  </a:lnTo>
                  <a:lnTo>
                    <a:pt x="571436" y="377240"/>
                  </a:lnTo>
                  <a:lnTo>
                    <a:pt x="571754" y="377596"/>
                  </a:lnTo>
                  <a:lnTo>
                    <a:pt x="565099" y="377596"/>
                  </a:lnTo>
                  <a:lnTo>
                    <a:pt x="568441" y="385668"/>
                  </a:lnTo>
                  <a:close/>
                </a:path>
                <a:path extrusionOk="0" h="495935" w="573404">
                  <a:moveTo>
                    <a:pt x="568464" y="385724"/>
                  </a:moveTo>
                  <a:lnTo>
                    <a:pt x="499122" y="385724"/>
                  </a:lnTo>
                  <a:lnTo>
                    <a:pt x="499122" y="376199"/>
                  </a:lnTo>
                  <a:lnTo>
                    <a:pt x="563702" y="376199"/>
                  </a:lnTo>
                  <a:lnTo>
                    <a:pt x="563792" y="381495"/>
                  </a:lnTo>
                  <a:lnTo>
                    <a:pt x="563968" y="382536"/>
                  </a:lnTo>
                  <a:lnTo>
                    <a:pt x="564743" y="383933"/>
                  </a:lnTo>
                  <a:lnTo>
                    <a:pt x="565924" y="385000"/>
                  </a:lnTo>
                  <a:lnTo>
                    <a:pt x="567397" y="385610"/>
                  </a:lnTo>
                  <a:lnTo>
                    <a:pt x="568441" y="385668"/>
                  </a:lnTo>
                  <a:close/>
                </a:path>
                <a:path extrusionOk="0" h="495935" w="573404">
                  <a:moveTo>
                    <a:pt x="573227" y="380961"/>
                  </a:moveTo>
                  <a:lnTo>
                    <a:pt x="568464" y="376199"/>
                  </a:lnTo>
                  <a:lnTo>
                    <a:pt x="573227" y="376199"/>
                  </a:lnTo>
                  <a:lnTo>
                    <a:pt x="573227" y="380961"/>
                  </a:lnTo>
                  <a:close/>
                </a:path>
                <a:path extrusionOk="0" h="495935" w="573404">
                  <a:moveTo>
                    <a:pt x="568998" y="385699"/>
                  </a:moveTo>
                  <a:lnTo>
                    <a:pt x="568441" y="385668"/>
                  </a:lnTo>
                  <a:lnTo>
                    <a:pt x="565099" y="377596"/>
                  </a:lnTo>
                  <a:lnTo>
                    <a:pt x="573170" y="380938"/>
                  </a:lnTo>
                  <a:lnTo>
                    <a:pt x="573201" y="381495"/>
                  </a:lnTo>
                  <a:lnTo>
                    <a:pt x="572757" y="383031"/>
                  </a:lnTo>
                  <a:lnTo>
                    <a:pt x="571830" y="384327"/>
                  </a:lnTo>
                  <a:lnTo>
                    <a:pt x="570534" y="385254"/>
                  </a:lnTo>
                  <a:lnTo>
                    <a:pt x="568998" y="385699"/>
                  </a:lnTo>
                  <a:close/>
                </a:path>
                <a:path extrusionOk="0" h="495935" w="573404">
                  <a:moveTo>
                    <a:pt x="573170" y="380938"/>
                  </a:moveTo>
                  <a:lnTo>
                    <a:pt x="565099" y="377596"/>
                  </a:lnTo>
                  <a:lnTo>
                    <a:pt x="571754" y="377596"/>
                  </a:lnTo>
                  <a:lnTo>
                    <a:pt x="572503" y="378434"/>
                  </a:lnTo>
                  <a:lnTo>
                    <a:pt x="573112" y="379907"/>
                  </a:lnTo>
                  <a:lnTo>
                    <a:pt x="573170" y="380938"/>
                  </a:lnTo>
                  <a:close/>
                </a:path>
                <a:path extrusionOk="0" h="495935" w="573404">
                  <a:moveTo>
                    <a:pt x="470547" y="385724"/>
                  </a:moveTo>
                  <a:lnTo>
                    <a:pt x="394347" y="385724"/>
                  </a:lnTo>
                  <a:lnTo>
                    <a:pt x="394347" y="376199"/>
                  </a:lnTo>
                  <a:lnTo>
                    <a:pt x="470547" y="376199"/>
                  </a:lnTo>
                  <a:lnTo>
                    <a:pt x="470547" y="385724"/>
                  </a:lnTo>
                  <a:close/>
                </a:path>
                <a:path extrusionOk="0" h="495935" w="573404">
                  <a:moveTo>
                    <a:pt x="365772" y="385724"/>
                  </a:moveTo>
                  <a:lnTo>
                    <a:pt x="289572" y="385724"/>
                  </a:lnTo>
                  <a:lnTo>
                    <a:pt x="289572" y="376199"/>
                  </a:lnTo>
                  <a:lnTo>
                    <a:pt x="365772" y="376199"/>
                  </a:lnTo>
                  <a:lnTo>
                    <a:pt x="365772" y="385724"/>
                  </a:lnTo>
                  <a:close/>
                </a:path>
                <a:path extrusionOk="0" h="495935" w="573404">
                  <a:moveTo>
                    <a:pt x="227850" y="434733"/>
                  </a:moveTo>
                  <a:lnTo>
                    <a:pt x="235089" y="379539"/>
                  </a:lnTo>
                  <a:lnTo>
                    <a:pt x="239636" y="376199"/>
                  </a:lnTo>
                  <a:lnTo>
                    <a:pt x="260997" y="376199"/>
                  </a:lnTo>
                  <a:lnTo>
                    <a:pt x="260997" y="382384"/>
                  </a:lnTo>
                  <a:lnTo>
                    <a:pt x="244182" y="382384"/>
                  </a:lnTo>
                  <a:lnTo>
                    <a:pt x="239636" y="385724"/>
                  </a:lnTo>
                  <a:lnTo>
                    <a:pt x="243140" y="385724"/>
                  </a:lnTo>
                  <a:lnTo>
                    <a:pt x="227850" y="434733"/>
                  </a:lnTo>
                  <a:close/>
                </a:path>
                <a:path extrusionOk="0" h="495935" w="573404">
                  <a:moveTo>
                    <a:pt x="243140" y="385724"/>
                  </a:moveTo>
                  <a:lnTo>
                    <a:pt x="239636" y="385724"/>
                  </a:lnTo>
                  <a:lnTo>
                    <a:pt x="244182" y="382384"/>
                  </a:lnTo>
                  <a:lnTo>
                    <a:pt x="243140" y="385724"/>
                  </a:lnTo>
                  <a:close/>
                </a:path>
                <a:path extrusionOk="0" h="495935" w="573404">
                  <a:moveTo>
                    <a:pt x="260997" y="385724"/>
                  </a:moveTo>
                  <a:lnTo>
                    <a:pt x="243140" y="385724"/>
                  </a:lnTo>
                  <a:lnTo>
                    <a:pt x="244182" y="382384"/>
                  </a:lnTo>
                  <a:lnTo>
                    <a:pt x="260997" y="382384"/>
                  </a:lnTo>
                  <a:lnTo>
                    <a:pt x="260997" y="385724"/>
                  </a:lnTo>
                  <a:close/>
                </a:path>
                <a:path extrusionOk="0" h="495935" w="573404">
                  <a:moveTo>
                    <a:pt x="204736" y="495871"/>
                  </a:moveTo>
                  <a:lnTo>
                    <a:pt x="203161" y="495414"/>
                  </a:lnTo>
                  <a:lnTo>
                    <a:pt x="201841" y="494449"/>
                  </a:lnTo>
                  <a:lnTo>
                    <a:pt x="171119" y="462686"/>
                  </a:lnTo>
                  <a:lnTo>
                    <a:pt x="177965" y="456056"/>
                  </a:lnTo>
                  <a:lnTo>
                    <a:pt x="203110" y="482065"/>
                  </a:lnTo>
                  <a:lnTo>
                    <a:pt x="200723" y="489724"/>
                  </a:lnTo>
                  <a:lnTo>
                    <a:pt x="210699" y="489724"/>
                  </a:lnTo>
                  <a:lnTo>
                    <a:pt x="209816" y="492556"/>
                  </a:lnTo>
                  <a:lnTo>
                    <a:pt x="209067" y="494017"/>
                  </a:lnTo>
                  <a:lnTo>
                    <a:pt x="207873" y="495134"/>
                  </a:lnTo>
                  <a:lnTo>
                    <a:pt x="206362" y="495769"/>
                  </a:lnTo>
                  <a:lnTo>
                    <a:pt x="204736" y="495871"/>
                  </a:lnTo>
                  <a:close/>
                </a:path>
                <a:path extrusionOk="0" h="495935" w="573404">
                  <a:moveTo>
                    <a:pt x="210699" y="489724"/>
                  </a:moveTo>
                  <a:lnTo>
                    <a:pt x="200723" y="489724"/>
                  </a:lnTo>
                  <a:lnTo>
                    <a:pt x="208686" y="487832"/>
                  </a:lnTo>
                  <a:lnTo>
                    <a:pt x="203110" y="482065"/>
                  </a:lnTo>
                  <a:lnTo>
                    <a:pt x="210248" y="459168"/>
                  </a:lnTo>
                  <a:lnTo>
                    <a:pt x="219341" y="462013"/>
                  </a:lnTo>
                  <a:lnTo>
                    <a:pt x="210699" y="489724"/>
                  </a:lnTo>
                  <a:close/>
                </a:path>
                <a:path extrusionOk="0" h="495935" w="573404">
                  <a:moveTo>
                    <a:pt x="200723" y="489724"/>
                  </a:moveTo>
                  <a:lnTo>
                    <a:pt x="203110" y="482065"/>
                  </a:lnTo>
                  <a:lnTo>
                    <a:pt x="208686" y="487832"/>
                  </a:lnTo>
                  <a:lnTo>
                    <a:pt x="200723" y="489724"/>
                  </a:lnTo>
                  <a:close/>
                </a:path>
                <a:path extrusionOk="0" h="495935" w="573404">
                  <a:moveTo>
                    <a:pt x="151256" y="442137"/>
                  </a:moveTo>
                  <a:lnTo>
                    <a:pt x="98285" y="387362"/>
                  </a:lnTo>
                  <a:lnTo>
                    <a:pt x="105130" y="380746"/>
                  </a:lnTo>
                  <a:lnTo>
                    <a:pt x="158102" y="435521"/>
                  </a:lnTo>
                  <a:lnTo>
                    <a:pt x="151256" y="442137"/>
                  </a:lnTo>
                  <a:close/>
                </a:path>
                <a:path extrusionOk="0" h="495935" w="573404">
                  <a:moveTo>
                    <a:pt x="0" y="380961"/>
                  </a:moveTo>
                  <a:lnTo>
                    <a:pt x="0" y="374446"/>
                  </a:lnTo>
                  <a:lnTo>
                    <a:pt x="9525" y="374446"/>
                  </a:lnTo>
                  <a:lnTo>
                    <a:pt x="9525" y="376199"/>
                  </a:lnTo>
                  <a:lnTo>
                    <a:pt x="4762" y="376199"/>
                  </a:lnTo>
                  <a:lnTo>
                    <a:pt x="3187" y="376466"/>
                  </a:lnTo>
                  <a:lnTo>
                    <a:pt x="1790" y="377240"/>
                  </a:lnTo>
                  <a:lnTo>
                    <a:pt x="723" y="378434"/>
                  </a:lnTo>
                  <a:lnTo>
                    <a:pt x="114" y="379907"/>
                  </a:lnTo>
                  <a:lnTo>
                    <a:pt x="0" y="380961"/>
                  </a:lnTo>
                  <a:close/>
                </a:path>
                <a:path extrusionOk="0" h="495935" w="573404">
                  <a:moveTo>
                    <a:pt x="56" y="380938"/>
                  </a:moveTo>
                  <a:lnTo>
                    <a:pt x="4762" y="376199"/>
                  </a:lnTo>
                  <a:lnTo>
                    <a:pt x="9525" y="376199"/>
                  </a:lnTo>
                  <a:lnTo>
                    <a:pt x="9525" y="377596"/>
                  </a:lnTo>
                  <a:lnTo>
                    <a:pt x="8127" y="377596"/>
                  </a:lnTo>
                  <a:lnTo>
                    <a:pt x="56" y="380938"/>
                  </a:lnTo>
                  <a:close/>
                </a:path>
                <a:path extrusionOk="0" h="495935" w="573404">
                  <a:moveTo>
                    <a:pt x="74434" y="385724"/>
                  </a:moveTo>
                  <a:lnTo>
                    <a:pt x="4762" y="385724"/>
                  </a:lnTo>
                  <a:lnTo>
                    <a:pt x="5816" y="385610"/>
                  </a:lnTo>
                  <a:lnTo>
                    <a:pt x="7302" y="385000"/>
                  </a:lnTo>
                  <a:lnTo>
                    <a:pt x="8483" y="383933"/>
                  </a:lnTo>
                  <a:lnTo>
                    <a:pt x="9258" y="382536"/>
                  </a:lnTo>
                  <a:lnTo>
                    <a:pt x="9434" y="381495"/>
                  </a:lnTo>
                  <a:lnTo>
                    <a:pt x="9525" y="376199"/>
                  </a:lnTo>
                  <a:lnTo>
                    <a:pt x="74434" y="376199"/>
                  </a:lnTo>
                  <a:lnTo>
                    <a:pt x="74434" y="385724"/>
                  </a:lnTo>
                  <a:close/>
                </a:path>
                <a:path extrusionOk="0" h="495935" w="573404">
                  <a:moveTo>
                    <a:pt x="4229" y="385699"/>
                  </a:moveTo>
                  <a:lnTo>
                    <a:pt x="2692" y="385254"/>
                  </a:lnTo>
                  <a:lnTo>
                    <a:pt x="1397" y="384340"/>
                  </a:lnTo>
                  <a:lnTo>
                    <a:pt x="469" y="383031"/>
                  </a:lnTo>
                  <a:lnTo>
                    <a:pt x="25" y="381495"/>
                  </a:lnTo>
                  <a:lnTo>
                    <a:pt x="56" y="380938"/>
                  </a:lnTo>
                  <a:lnTo>
                    <a:pt x="8127" y="377596"/>
                  </a:lnTo>
                  <a:lnTo>
                    <a:pt x="4785" y="385667"/>
                  </a:lnTo>
                  <a:lnTo>
                    <a:pt x="4229" y="385699"/>
                  </a:lnTo>
                  <a:close/>
                </a:path>
                <a:path extrusionOk="0" h="495935" w="573404">
                  <a:moveTo>
                    <a:pt x="4785" y="385667"/>
                  </a:moveTo>
                  <a:lnTo>
                    <a:pt x="8127" y="377596"/>
                  </a:lnTo>
                  <a:lnTo>
                    <a:pt x="9525" y="377596"/>
                  </a:lnTo>
                  <a:lnTo>
                    <a:pt x="4785" y="385667"/>
                  </a:lnTo>
                  <a:close/>
                </a:path>
                <a:path extrusionOk="0" h="495935" w="573404">
                  <a:moveTo>
                    <a:pt x="9525" y="345871"/>
                  </a:moveTo>
                  <a:lnTo>
                    <a:pt x="0" y="345871"/>
                  </a:lnTo>
                  <a:lnTo>
                    <a:pt x="0" y="269671"/>
                  </a:lnTo>
                  <a:lnTo>
                    <a:pt x="9525" y="269671"/>
                  </a:lnTo>
                  <a:lnTo>
                    <a:pt x="9525" y="345871"/>
                  </a:ln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818438" y="2136140"/>
              <a:ext cx="929640" cy="777875"/>
            </a:xfrm>
            <a:custGeom>
              <a:rect b="b" l="l" r="r" t="t"/>
              <a:pathLst>
                <a:path extrusionOk="0" h="777875" w="929639">
                  <a:moveTo>
                    <a:pt x="929614" y="362635"/>
                  </a:moveTo>
                  <a:lnTo>
                    <a:pt x="920089" y="362635"/>
                  </a:lnTo>
                  <a:lnTo>
                    <a:pt x="920089" y="286435"/>
                  </a:lnTo>
                  <a:lnTo>
                    <a:pt x="929614" y="286435"/>
                  </a:lnTo>
                  <a:lnTo>
                    <a:pt x="929614" y="362635"/>
                  </a:lnTo>
                  <a:close/>
                </a:path>
                <a:path extrusionOk="0" h="777875" w="929639">
                  <a:moveTo>
                    <a:pt x="929614" y="257860"/>
                  </a:moveTo>
                  <a:lnTo>
                    <a:pt x="920089" y="257860"/>
                  </a:lnTo>
                  <a:lnTo>
                    <a:pt x="920089" y="181660"/>
                  </a:lnTo>
                  <a:lnTo>
                    <a:pt x="929614" y="181660"/>
                  </a:lnTo>
                  <a:lnTo>
                    <a:pt x="929614" y="257860"/>
                  </a:lnTo>
                  <a:close/>
                </a:path>
                <a:path extrusionOk="0" h="777875" w="929639">
                  <a:moveTo>
                    <a:pt x="929614" y="153085"/>
                  </a:moveTo>
                  <a:lnTo>
                    <a:pt x="920089" y="153085"/>
                  </a:lnTo>
                  <a:lnTo>
                    <a:pt x="920089" y="76885"/>
                  </a:lnTo>
                  <a:lnTo>
                    <a:pt x="929614" y="76885"/>
                  </a:lnTo>
                  <a:lnTo>
                    <a:pt x="929614" y="153085"/>
                  </a:lnTo>
                  <a:close/>
                </a:path>
                <a:path extrusionOk="0" h="777875" w="929639">
                  <a:moveTo>
                    <a:pt x="920089" y="9525"/>
                  </a:moveTo>
                  <a:lnTo>
                    <a:pt x="892225" y="9525"/>
                  </a:lnTo>
                  <a:lnTo>
                    <a:pt x="892225" y="0"/>
                  </a:lnTo>
                  <a:lnTo>
                    <a:pt x="924864" y="0"/>
                  </a:lnTo>
                  <a:lnTo>
                    <a:pt x="923797" y="101"/>
                  </a:lnTo>
                  <a:lnTo>
                    <a:pt x="922324" y="723"/>
                  </a:lnTo>
                  <a:lnTo>
                    <a:pt x="921130" y="1778"/>
                  </a:lnTo>
                  <a:lnTo>
                    <a:pt x="920368" y="3175"/>
                  </a:lnTo>
                  <a:lnTo>
                    <a:pt x="920181" y="4229"/>
                  </a:lnTo>
                  <a:lnTo>
                    <a:pt x="920089" y="9525"/>
                  </a:lnTo>
                  <a:close/>
                </a:path>
                <a:path extrusionOk="0" h="777875" w="929639">
                  <a:moveTo>
                    <a:pt x="921508" y="8106"/>
                  </a:moveTo>
                  <a:lnTo>
                    <a:pt x="924847" y="42"/>
                  </a:lnTo>
                  <a:lnTo>
                    <a:pt x="925385" y="12"/>
                  </a:lnTo>
                  <a:lnTo>
                    <a:pt x="926922" y="457"/>
                  </a:lnTo>
                  <a:lnTo>
                    <a:pt x="928230" y="1384"/>
                  </a:lnTo>
                  <a:lnTo>
                    <a:pt x="929157" y="2692"/>
                  </a:lnTo>
                  <a:lnTo>
                    <a:pt x="929601" y="4229"/>
                  </a:lnTo>
                  <a:lnTo>
                    <a:pt x="929571" y="4767"/>
                  </a:lnTo>
                  <a:lnTo>
                    <a:pt x="921508" y="8106"/>
                  </a:lnTo>
                  <a:close/>
                </a:path>
                <a:path extrusionOk="0" h="777875" w="929639">
                  <a:moveTo>
                    <a:pt x="929614" y="48310"/>
                  </a:moveTo>
                  <a:lnTo>
                    <a:pt x="920089" y="48310"/>
                  </a:lnTo>
                  <a:lnTo>
                    <a:pt x="920181" y="4229"/>
                  </a:lnTo>
                  <a:lnTo>
                    <a:pt x="924847" y="42"/>
                  </a:lnTo>
                  <a:lnTo>
                    <a:pt x="921499" y="8128"/>
                  </a:lnTo>
                  <a:lnTo>
                    <a:pt x="928150" y="8128"/>
                  </a:lnTo>
                  <a:lnTo>
                    <a:pt x="927836" y="8483"/>
                  </a:lnTo>
                  <a:lnTo>
                    <a:pt x="926439" y="9258"/>
                  </a:lnTo>
                  <a:lnTo>
                    <a:pt x="924864" y="9525"/>
                  </a:lnTo>
                  <a:lnTo>
                    <a:pt x="929614" y="9525"/>
                  </a:lnTo>
                  <a:lnTo>
                    <a:pt x="929614" y="48310"/>
                  </a:lnTo>
                  <a:close/>
                </a:path>
                <a:path extrusionOk="0" h="777875" w="929639">
                  <a:moveTo>
                    <a:pt x="929614" y="9525"/>
                  </a:moveTo>
                  <a:lnTo>
                    <a:pt x="924864" y="9525"/>
                  </a:lnTo>
                  <a:lnTo>
                    <a:pt x="926439" y="9258"/>
                  </a:lnTo>
                  <a:lnTo>
                    <a:pt x="927836" y="8483"/>
                  </a:lnTo>
                  <a:lnTo>
                    <a:pt x="928890" y="7289"/>
                  </a:lnTo>
                  <a:lnTo>
                    <a:pt x="929512" y="5816"/>
                  </a:lnTo>
                  <a:lnTo>
                    <a:pt x="929614" y="4749"/>
                  </a:lnTo>
                  <a:lnTo>
                    <a:pt x="929614" y="9525"/>
                  </a:lnTo>
                  <a:close/>
                </a:path>
                <a:path extrusionOk="0" h="777875" w="929639">
                  <a:moveTo>
                    <a:pt x="928150" y="8128"/>
                  </a:moveTo>
                  <a:lnTo>
                    <a:pt x="921499" y="8128"/>
                  </a:lnTo>
                  <a:lnTo>
                    <a:pt x="929571" y="4767"/>
                  </a:lnTo>
                  <a:lnTo>
                    <a:pt x="929512" y="5816"/>
                  </a:lnTo>
                  <a:lnTo>
                    <a:pt x="928890" y="7289"/>
                  </a:lnTo>
                  <a:lnTo>
                    <a:pt x="928150" y="8128"/>
                  </a:lnTo>
                  <a:close/>
                </a:path>
                <a:path extrusionOk="0" h="777875" w="929639">
                  <a:moveTo>
                    <a:pt x="863650" y="9525"/>
                  </a:moveTo>
                  <a:lnTo>
                    <a:pt x="787450" y="9525"/>
                  </a:lnTo>
                  <a:lnTo>
                    <a:pt x="787450" y="0"/>
                  </a:lnTo>
                  <a:lnTo>
                    <a:pt x="863650" y="0"/>
                  </a:lnTo>
                  <a:lnTo>
                    <a:pt x="863650" y="9525"/>
                  </a:lnTo>
                  <a:close/>
                </a:path>
                <a:path extrusionOk="0" h="777875" w="929639">
                  <a:moveTo>
                    <a:pt x="758875" y="9525"/>
                  </a:moveTo>
                  <a:lnTo>
                    <a:pt x="682675" y="9525"/>
                  </a:lnTo>
                  <a:lnTo>
                    <a:pt x="682675" y="0"/>
                  </a:lnTo>
                  <a:lnTo>
                    <a:pt x="758875" y="0"/>
                  </a:lnTo>
                  <a:lnTo>
                    <a:pt x="758875" y="9525"/>
                  </a:lnTo>
                  <a:close/>
                </a:path>
                <a:path extrusionOk="0" h="777875" w="929639">
                  <a:moveTo>
                    <a:pt x="654100" y="9525"/>
                  </a:moveTo>
                  <a:lnTo>
                    <a:pt x="577900" y="9525"/>
                  </a:lnTo>
                  <a:lnTo>
                    <a:pt x="577900" y="0"/>
                  </a:lnTo>
                  <a:lnTo>
                    <a:pt x="654100" y="0"/>
                  </a:lnTo>
                  <a:lnTo>
                    <a:pt x="654100" y="9525"/>
                  </a:lnTo>
                  <a:close/>
                </a:path>
                <a:path extrusionOk="0" h="777875" w="929639">
                  <a:moveTo>
                    <a:pt x="549325" y="9525"/>
                  </a:moveTo>
                  <a:lnTo>
                    <a:pt x="473125" y="9525"/>
                  </a:lnTo>
                  <a:lnTo>
                    <a:pt x="473125" y="0"/>
                  </a:lnTo>
                  <a:lnTo>
                    <a:pt x="549325" y="0"/>
                  </a:lnTo>
                  <a:lnTo>
                    <a:pt x="549325" y="9525"/>
                  </a:lnTo>
                  <a:close/>
                </a:path>
                <a:path extrusionOk="0" h="777875" w="929639">
                  <a:moveTo>
                    <a:pt x="444550" y="9525"/>
                  </a:moveTo>
                  <a:lnTo>
                    <a:pt x="368350" y="9525"/>
                  </a:lnTo>
                  <a:lnTo>
                    <a:pt x="368350" y="0"/>
                  </a:lnTo>
                  <a:lnTo>
                    <a:pt x="444550" y="0"/>
                  </a:lnTo>
                  <a:lnTo>
                    <a:pt x="444550" y="9525"/>
                  </a:lnTo>
                  <a:close/>
                </a:path>
                <a:path extrusionOk="0" h="777875" w="929639">
                  <a:moveTo>
                    <a:pt x="339775" y="9525"/>
                  </a:moveTo>
                  <a:lnTo>
                    <a:pt x="263575" y="9525"/>
                  </a:lnTo>
                  <a:lnTo>
                    <a:pt x="263575" y="0"/>
                  </a:lnTo>
                  <a:lnTo>
                    <a:pt x="339775" y="0"/>
                  </a:lnTo>
                  <a:lnTo>
                    <a:pt x="339775" y="9525"/>
                  </a:lnTo>
                  <a:close/>
                </a:path>
                <a:path extrusionOk="0" h="777875" w="929639">
                  <a:moveTo>
                    <a:pt x="235000" y="9525"/>
                  </a:moveTo>
                  <a:lnTo>
                    <a:pt x="158800" y="9525"/>
                  </a:lnTo>
                  <a:lnTo>
                    <a:pt x="158800" y="0"/>
                  </a:lnTo>
                  <a:lnTo>
                    <a:pt x="235000" y="0"/>
                  </a:lnTo>
                  <a:lnTo>
                    <a:pt x="235000" y="9525"/>
                  </a:lnTo>
                  <a:close/>
                </a:path>
                <a:path extrusionOk="0" h="777875" w="929639">
                  <a:moveTo>
                    <a:pt x="130225" y="9525"/>
                  </a:moveTo>
                  <a:lnTo>
                    <a:pt x="54025" y="9525"/>
                  </a:lnTo>
                  <a:lnTo>
                    <a:pt x="54025" y="0"/>
                  </a:lnTo>
                  <a:lnTo>
                    <a:pt x="130225" y="0"/>
                  </a:lnTo>
                  <a:lnTo>
                    <a:pt x="130225" y="9525"/>
                  </a:lnTo>
                  <a:close/>
                </a:path>
                <a:path extrusionOk="0" h="777875" w="929639">
                  <a:moveTo>
                    <a:pt x="25450" y="9525"/>
                  </a:moveTo>
                  <a:lnTo>
                    <a:pt x="9525" y="9525"/>
                  </a:lnTo>
                  <a:lnTo>
                    <a:pt x="9436" y="4229"/>
                  </a:lnTo>
                  <a:lnTo>
                    <a:pt x="9258" y="3175"/>
                  </a:lnTo>
                  <a:lnTo>
                    <a:pt x="8483" y="1778"/>
                  </a:lnTo>
                  <a:lnTo>
                    <a:pt x="7289" y="723"/>
                  </a:lnTo>
                  <a:lnTo>
                    <a:pt x="5816" y="101"/>
                  </a:lnTo>
                  <a:lnTo>
                    <a:pt x="4767" y="42"/>
                  </a:lnTo>
                  <a:lnTo>
                    <a:pt x="25450" y="0"/>
                  </a:lnTo>
                  <a:lnTo>
                    <a:pt x="25450" y="9525"/>
                  </a:lnTo>
                  <a:close/>
                </a:path>
                <a:path extrusionOk="0" h="777875" w="929639">
                  <a:moveTo>
                    <a:pt x="8106" y="8106"/>
                  </a:moveTo>
                  <a:lnTo>
                    <a:pt x="55" y="4772"/>
                  </a:lnTo>
                  <a:lnTo>
                    <a:pt x="25" y="4229"/>
                  </a:lnTo>
                  <a:lnTo>
                    <a:pt x="457" y="2692"/>
                  </a:lnTo>
                  <a:lnTo>
                    <a:pt x="1384" y="1384"/>
                  </a:lnTo>
                  <a:lnTo>
                    <a:pt x="2692" y="457"/>
                  </a:lnTo>
                  <a:lnTo>
                    <a:pt x="4229" y="12"/>
                  </a:lnTo>
                  <a:lnTo>
                    <a:pt x="4767" y="42"/>
                  </a:lnTo>
                  <a:lnTo>
                    <a:pt x="8106" y="8106"/>
                  </a:lnTo>
                  <a:close/>
                </a:path>
                <a:path extrusionOk="0" h="777875" w="929639">
                  <a:moveTo>
                    <a:pt x="9525" y="8128"/>
                  </a:moveTo>
                  <a:lnTo>
                    <a:pt x="8115" y="8128"/>
                  </a:lnTo>
                  <a:lnTo>
                    <a:pt x="4767" y="42"/>
                  </a:lnTo>
                  <a:lnTo>
                    <a:pt x="9525" y="8128"/>
                  </a:lnTo>
                  <a:close/>
                </a:path>
                <a:path extrusionOk="0" h="777875" w="929639">
                  <a:moveTo>
                    <a:pt x="9525" y="60236"/>
                  </a:moveTo>
                  <a:lnTo>
                    <a:pt x="0" y="60236"/>
                  </a:lnTo>
                  <a:lnTo>
                    <a:pt x="0" y="4749"/>
                  </a:lnTo>
                  <a:lnTo>
                    <a:pt x="114" y="5816"/>
                  </a:lnTo>
                  <a:lnTo>
                    <a:pt x="723" y="7289"/>
                  </a:lnTo>
                  <a:lnTo>
                    <a:pt x="1778" y="8483"/>
                  </a:lnTo>
                  <a:lnTo>
                    <a:pt x="3175" y="9258"/>
                  </a:lnTo>
                  <a:lnTo>
                    <a:pt x="4749" y="9525"/>
                  </a:lnTo>
                  <a:lnTo>
                    <a:pt x="9525" y="9525"/>
                  </a:lnTo>
                  <a:lnTo>
                    <a:pt x="9525" y="60236"/>
                  </a:lnTo>
                  <a:close/>
                </a:path>
                <a:path extrusionOk="0" h="777875" w="929639">
                  <a:moveTo>
                    <a:pt x="9525" y="9525"/>
                  </a:moveTo>
                  <a:lnTo>
                    <a:pt x="4749" y="9525"/>
                  </a:lnTo>
                  <a:lnTo>
                    <a:pt x="3175" y="9258"/>
                  </a:lnTo>
                  <a:lnTo>
                    <a:pt x="1778" y="8483"/>
                  </a:lnTo>
                  <a:lnTo>
                    <a:pt x="723" y="7289"/>
                  </a:lnTo>
                  <a:lnTo>
                    <a:pt x="114" y="5816"/>
                  </a:lnTo>
                  <a:lnTo>
                    <a:pt x="55" y="4772"/>
                  </a:lnTo>
                  <a:lnTo>
                    <a:pt x="8106" y="8106"/>
                  </a:lnTo>
                  <a:lnTo>
                    <a:pt x="9525" y="8128"/>
                  </a:lnTo>
                  <a:lnTo>
                    <a:pt x="9525" y="9525"/>
                  </a:lnTo>
                  <a:close/>
                </a:path>
                <a:path extrusionOk="0" h="777875" w="929639">
                  <a:moveTo>
                    <a:pt x="9525" y="165011"/>
                  </a:moveTo>
                  <a:lnTo>
                    <a:pt x="0" y="165011"/>
                  </a:lnTo>
                  <a:lnTo>
                    <a:pt x="0" y="88811"/>
                  </a:lnTo>
                  <a:lnTo>
                    <a:pt x="9525" y="88811"/>
                  </a:lnTo>
                  <a:lnTo>
                    <a:pt x="9525" y="165011"/>
                  </a:lnTo>
                  <a:close/>
                </a:path>
                <a:path extrusionOk="0" h="777875" w="929639">
                  <a:moveTo>
                    <a:pt x="9525" y="269786"/>
                  </a:moveTo>
                  <a:lnTo>
                    <a:pt x="0" y="269786"/>
                  </a:lnTo>
                  <a:lnTo>
                    <a:pt x="0" y="193586"/>
                  </a:lnTo>
                  <a:lnTo>
                    <a:pt x="9525" y="193586"/>
                  </a:lnTo>
                  <a:lnTo>
                    <a:pt x="9525" y="269786"/>
                  </a:lnTo>
                  <a:close/>
                </a:path>
                <a:path extrusionOk="0" h="777875" w="929639">
                  <a:moveTo>
                    <a:pt x="9525" y="374561"/>
                  </a:moveTo>
                  <a:lnTo>
                    <a:pt x="0" y="374561"/>
                  </a:lnTo>
                  <a:lnTo>
                    <a:pt x="0" y="298361"/>
                  </a:lnTo>
                  <a:lnTo>
                    <a:pt x="9525" y="298361"/>
                  </a:lnTo>
                  <a:lnTo>
                    <a:pt x="9525" y="374561"/>
                  </a:lnTo>
                  <a:close/>
                </a:path>
                <a:path extrusionOk="0" h="777875" w="929639">
                  <a:moveTo>
                    <a:pt x="9525" y="479336"/>
                  </a:moveTo>
                  <a:lnTo>
                    <a:pt x="0" y="479336"/>
                  </a:lnTo>
                  <a:lnTo>
                    <a:pt x="0" y="403136"/>
                  </a:lnTo>
                  <a:lnTo>
                    <a:pt x="9525" y="403136"/>
                  </a:lnTo>
                  <a:lnTo>
                    <a:pt x="9525" y="479336"/>
                  </a:lnTo>
                  <a:close/>
                </a:path>
                <a:path extrusionOk="0" h="777875" w="929639">
                  <a:moveTo>
                    <a:pt x="9525" y="584111"/>
                  </a:moveTo>
                  <a:lnTo>
                    <a:pt x="0" y="584111"/>
                  </a:lnTo>
                  <a:lnTo>
                    <a:pt x="0" y="507911"/>
                  </a:lnTo>
                  <a:lnTo>
                    <a:pt x="9525" y="507911"/>
                  </a:lnTo>
                  <a:lnTo>
                    <a:pt x="9525" y="584111"/>
                  </a:lnTo>
                  <a:close/>
                </a:path>
                <a:path extrusionOk="0" h="777875" w="929639">
                  <a:moveTo>
                    <a:pt x="0" y="618261"/>
                  </a:moveTo>
                  <a:lnTo>
                    <a:pt x="0" y="612686"/>
                  </a:lnTo>
                  <a:lnTo>
                    <a:pt x="9525" y="612686"/>
                  </a:lnTo>
                  <a:lnTo>
                    <a:pt x="9525" y="613498"/>
                  </a:lnTo>
                  <a:lnTo>
                    <a:pt x="4749" y="613498"/>
                  </a:lnTo>
                  <a:lnTo>
                    <a:pt x="3175" y="613765"/>
                  </a:lnTo>
                  <a:lnTo>
                    <a:pt x="1778" y="614527"/>
                  </a:lnTo>
                  <a:lnTo>
                    <a:pt x="723" y="615721"/>
                  </a:lnTo>
                  <a:lnTo>
                    <a:pt x="114" y="617194"/>
                  </a:lnTo>
                  <a:lnTo>
                    <a:pt x="0" y="618261"/>
                  </a:lnTo>
                  <a:close/>
                </a:path>
                <a:path extrusionOk="0" h="777875" w="929639">
                  <a:moveTo>
                    <a:pt x="56" y="618238"/>
                  </a:moveTo>
                  <a:lnTo>
                    <a:pt x="4749" y="613498"/>
                  </a:lnTo>
                  <a:lnTo>
                    <a:pt x="9525" y="613498"/>
                  </a:lnTo>
                  <a:lnTo>
                    <a:pt x="9525" y="614883"/>
                  </a:lnTo>
                  <a:lnTo>
                    <a:pt x="8115" y="614883"/>
                  </a:lnTo>
                  <a:lnTo>
                    <a:pt x="56" y="618238"/>
                  </a:lnTo>
                  <a:close/>
                </a:path>
                <a:path extrusionOk="0" h="777875" w="929639">
                  <a:moveTo>
                    <a:pt x="75374" y="623023"/>
                  </a:moveTo>
                  <a:lnTo>
                    <a:pt x="4749" y="623023"/>
                  </a:lnTo>
                  <a:lnTo>
                    <a:pt x="5816" y="622909"/>
                  </a:lnTo>
                  <a:lnTo>
                    <a:pt x="7289" y="622300"/>
                  </a:lnTo>
                  <a:lnTo>
                    <a:pt x="8483" y="621233"/>
                  </a:lnTo>
                  <a:lnTo>
                    <a:pt x="9258" y="619836"/>
                  </a:lnTo>
                  <a:lnTo>
                    <a:pt x="9434" y="618794"/>
                  </a:lnTo>
                  <a:lnTo>
                    <a:pt x="9525" y="613498"/>
                  </a:lnTo>
                  <a:lnTo>
                    <a:pt x="75374" y="613498"/>
                  </a:lnTo>
                  <a:lnTo>
                    <a:pt x="75374" y="623023"/>
                  </a:lnTo>
                  <a:close/>
                </a:path>
                <a:path extrusionOk="0" h="777875" w="929639">
                  <a:moveTo>
                    <a:pt x="4772" y="622968"/>
                  </a:moveTo>
                  <a:lnTo>
                    <a:pt x="8115" y="614883"/>
                  </a:lnTo>
                  <a:lnTo>
                    <a:pt x="9525" y="614883"/>
                  </a:lnTo>
                  <a:lnTo>
                    <a:pt x="4772" y="622968"/>
                  </a:lnTo>
                  <a:close/>
                </a:path>
                <a:path extrusionOk="0" h="777875" w="929639">
                  <a:moveTo>
                    <a:pt x="4229" y="622998"/>
                  </a:moveTo>
                  <a:lnTo>
                    <a:pt x="2692" y="622554"/>
                  </a:lnTo>
                  <a:lnTo>
                    <a:pt x="1384" y="621626"/>
                  </a:lnTo>
                  <a:lnTo>
                    <a:pt x="457" y="620318"/>
                  </a:lnTo>
                  <a:lnTo>
                    <a:pt x="25" y="618794"/>
                  </a:lnTo>
                  <a:lnTo>
                    <a:pt x="56" y="618238"/>
                  </a:lnTo>
                  <a:lnTo>
                    <a:pt x="8106" y="614904"/>
                  </a:lnTo>
                  <a:lnTo>
                    <a:pt x="4772" y="622968"/>
                  </a:lnTo>
                  <a:lnTo>
                    <a:pt x="4229" y="622998"/>
                  </a:lnTo>
                  <a:close/>
                </a:path>
                <a:path extrusionOk="0" h="777875" w="929639">
                  <a:moveTo>
                    <a:pt x="180149" y="623023"/>
                  </a:moveTo>
                  <a:lnTo>
                    <a:pt x="103949" y="623023"/>
                  </a:lnTo>
                  <a:lnTo>
                    <a:pt x="103949" y="613498"/>
                  </a:lnTo>
                  <a:lnTo>
                    <a:pt x="180149" y="613498"/>
                  </a:lnTo>
                  <a:lnTo>
                    <a:pt x="180149" y="623023"/>
                  </a:lnTo>
                  <a:close/>
                </a:path>
                <a:path extrusionOk="0" h="777875" w="929639">
                  <a:moveTo>
                    <a:pt x="284924" y="623023"/>
                  </a:moveTo>
                  <a:lnTo>
                    <a:pt x="208724" y="623023"/>
                  </a:lnTo>
                  <a:lnTo>
                    <a:pt x="208724" y="613498"/>
                  </a:lnTo>
                  <a:lnTo>
                    <a:pt x="284924" y="613498"/>
                  </a:lnTo>
                  <a:lnTo>
                    <a:pt x="284924" y="623023"/>
                  </a:lnTo>
                  <a:close/>
                </a:path>
                <a:path extrusionOk="0" h="777875" w="929639">
                  <a:moveTo>
                    <a:pt x="389699" y="623023"/>
                  </a:moveTo>
                  <a:lnTo>
                    <a:pt x="313499" y="623023"/>
                  </a:lnTo>
                  <a:lnTo>
                    <a:pt x="313499" y="613498"/>
                  </a:lnTo>
                  <a:lnTo>
                    <a:pt x="389699" y="613498"/>
                  </a:lnTo>
                  <a:lnTo>
                    <a:pt x="389699" y="623023"/>
                  </a:lnTo>
                  <a:close/>
                </a:path>
                <a:path extrusionOk="0" h="777875" w="929639">
                  <a:moveTo>
                    <a:pt x="494474" y="623023"/>
                  </a:moveTo>
                  <a:lnTo>
                    <a:pt x="418274" y="623023"/>
                  </a:lnTo>
                  <a:lnTo>
                    <a:pt x="418274" y="613498"/>
                  </a:lnTo>
                  <a:lnTo>
                    <a:pt x="494474" y="613498"/>
                  </a:lnTo>
                  <a:lnTo>
                    <a:pt x="494474" y="623023"/>
                  </a:lnTo>
                  <a:close/>
                </a:path>
                <a:path extrusionOk="0" h="777875" w="929639">
                  <a:moveTo>
                    <a:pt x="537741" y="623023"/>
                  </a:moveTo>
                  <a:lnTo>
                    <a:pt x="523049" y="623023"/>
                  </a:lnTo>
                  <a:lnTo>
                    <a:pt x="523049" y="613498"/>
                  </a:lnTo>
                  <a:lnTo>
                    <a:pt x="541477" y="613498"/>
                  </a:lnTo>
                  <a:lnTo>
                    <a:pt x="543039" y="613752"/>
                  </a:lnTo>
                  <a:lnTo>
                    <a:pt x="544423" y="614514"/>
                  </a:lnTo>
                  <a:lnTo>
                    <a:pt x="545490" y="615683"/>
                  </a:lnTo>
                  <a:lnTo>
                    <a:pt x="546112" y="617131"/>
                  </a:lnTo>
                  <a:lnTo>
                    <a:pt x="546660" y="619379"/>
                  </a:lnTo>
                  <a:lnTo>
                    <a:pt x="536854" y="619379"/>
                  </a:lnTo>
                  <a:lnTo>
                    <a:pt x="537741" y="623023"/>
                  </a:lnTo>
                  <a:close/>
                </a:path>
                <a:path extrusionOk="0" h="777875" w="929639">
                  <a:moveTo>
                    <a:pt x="550519" y="675513"/>
                  </a:moveTo>
                  <a:lnTo>
                    <a:pt x="536854" y="619379"/>
                  </a:lnTo>
                  <a:lnTo>
                    <a:pt x="541477" y="623023"/>
                  </a:lnTo>
                  <a:lnTo>
                    <a:pt x="547547" y="623023"/>
                  </a:lnTo>
                  <a:lnTo>
                    <a:pt x="559777" y="673252"/>
                  </a:lnTo>
                  <a:lnTo>
                    <a:pt x="550519" y="675513"/>
                  </a:lnTo>
                  <a:close/>
                </a:path>
                <a:path extrusionOk="0" h="777875" w="929639">
                  <a:moveTo>
                    <a:pt x="547547" y="623023"/>
                  </a:moveTo>
                  <a:lnTo>
                    <a:pt x="541477" y="623023"/>
                  </a:lnTo>
                  <a:lnTo>
                    <a:pt x="536854" y="619379"/>
                  </a:lnTo>
                  <a:lnTo>
                    <a:pt x="546660" y="619379"/>
                  </a:lnTo>
                  <a:lnTo>
                    <a:pt x="547547" y="623023"/>
                  </a:lnTo>
                  <a:close/>
                </a:path>
                <a:path extrusionOk="0" h="777875" w="929639">
                  <a:moveTo>
                    <a:pt x="579094" y="777379"/>
                  </a:moveTo>
                  <a:lnTo>
                    <a:pt x="557276" y="703275"/>
                  </a:lnTo>
                  <a:lnTo>
                    <a:pt x="566534" y="701014"/>
                  </a:lnTo>
                  <a:lnTo>
                    <a:pt x="581909" y="764225"/>
                  </a:lnTo>
                  <a:lnTo>
                    <a:pt x="576072" y="768908"/>
                  </a:lnTo>
                  <a:lnTo>
                    <a:pt x="582555" y="771116"/>
                  </a:lnTo>
                  <a:lnTo>
                    <a:pt x="584898" y="774039"/>
                  </a:lnTo>
                  <a:lnTo>
                    <a:pt x="582041" y="776338"/>
                  </a:lnTo>
                  <a:lnTo>
                    <a:pt x="580656" y="777113"/>
                  </a:lnTo>
                  <a:lnTo>
                    <a:pt x="579094" y="777379"/>
                  </a:lnTo>
                  <a:close/>
                </a:path>
                <a:path extrusionOk="0" h="777875" w="929639">
                  <a:moveTo>
                    <a:pt x="582555" y="771116"/>
                  </a:moveTo>
                  <a:lnTo>
                    <a:pt x="576072" y="768908"/>
                  </a:lnTo>
                  <a:lnTo>
                    <a:pt x="581909" y="764225"/>
                  </a:lnTo>
                  <a:lnTo>
                    <a:pt x="578942" y="766610"/>
                  </a:lnTo>
                  <a:lnTo>
                    <a:pt x="582555" y="771116"/>
                  </a:lnTo>
                  <a:close/>
                </a:path>
                <a:path extrusionOk="0" h="777875" w="929639">
                  <a:moveTo>
                    <a:pt x="583679" y="771499"/>
                  </a:moveTo>
                  <a:lnTo>
                    <a:pt x="582555" y="771116"/>
                  </a:lnTo>
                  <a:lnTo>
                    <a:pt x="578942" y="766610"/>
                  </a:lnTo>
                  <a:lnTo>
                    <a:pt x="581909" y="764225"/>
                  </a:lnTo>
                  <a:lnTo>
                    <a:pt x="583679" y="771499"/>
                  </a:lnTo>
                  <a:close/>
                </a:path>
                <a:path extrusionOk="0" h="777875" w="929639">
                  <a:moveTo>
                    <a:pt x="607187" y="756158"/>
                  </a:moveTo>
                  <a:lnTo>
                    <a:pt x="601230" y="748728"/>
                  </a:lnTo>
                  <a:lnTo>
                    <a:pt x="660666" y="701052"/>
                  </a:lnTo>
                  <a:lnTo>
                    <a:pt x="666635" y="708482"/>
                  </a:lnTo>
                  <a:lnTo>
                    <a:pt x="607187" y="756158"/>
                  </a:lnTo>
                  <a:close/>
                </a:path>
                <a:path extrusionOk="0" h="777875" w="929639">
                  <a:moveTo>
                    <a:pt x="688924" y="690600"/>
                  </a:moveTo>
                  <a:lnTo>
                    <a:pt x="682955" y="683171"/>
                  </a:lnTo>
                  <a:lnTo>
                    <a:pt x="742403" y="635495"/>
                  </a:lnTo>
                  <a:lnTo>
                    <a:pt x="748360" y="642924"/>
                  </a:lnTo>
                  <a:lnTo>
                    <a:pt x="688924" y="690600"/>
                  </a:lnTo>
                  <a:close/>
                </a:path>
                <a:path extrusionOk="0" h="777875" w="929639">
                  <a:moveTo>
                    <a:pt x="770648" y="625043"/>
                  </a:moveTo>
                  <a:lnTo>
                    <a:pt x="764692" y="617613"/>
                  </a:lnTo>
                  <a:lnTo>
                    <a:pt x="768527" y="614540"/>
                  </a:lnTo>
                  <a:lnTo>
                    <a:pt x="769924" y="613765"/>
                  </a:lnTo>
                  <a:lnTo>
                    <a:pt x="771512" y="613498"/>
                  </a:lnTo>
                  <a:lnTo>
                    <a:pt x="842797" y="613498"/>
                  </a:lnTo>
                  <a:lnTo>
                    <a:pt x="842797" y="621969"/>
                  </a:lnTo>
                  <a:lnTo>
                    <a:pt x="774484" y="621969"/>
                  </a:lnTo>
                  <a:lnTo>
                    <a:pt x="771512" y="623023"/>
                  </a:lnTo>
                  <a:lnTo>
                    <a:pt x="773168" y="623023"/>
                  </a:lnTo>
                  <a:lnTo>
                    <a:pt x="770648" y="625043"/>
                  </a:lnTo>
                  <a:close/>
                </a:path>
                <a:path extrusionOk="0" h="777875" w="929639">
                  <a:moveTo>
                    <a:pt x="773168" y="623023"/>
                  </a:moveTo>
                  <a:lnTo>
                    <a:pt x="771512" y="623023"/>
                  </a:lnTo>
                  <a:lnTo>
                    <a:pt x="774484" y="621969"/>
                  </a:lnTo>
                  <a:lnTo>
                    <a:pt x="773168" y="623023"/>
                  </a:lnTo>
                  <a:close/>
                </a:path>
                <a:path extrusionOk="0" h="777875" w="929639">
                  <a:moveTo>
                    <a:pt x="842797" y="623023"/>
                  </a:moveTo>
                  <a:lnTo>
                    <a:pt x="773168" y="623023"/>
                  </a:lnTo>
                  <a:lnTo>
                    <a:pt x="774484" y="621969"/>
                  </a:lnTo>
                  <a:lnTo>
                    <a:pt x="842797" y="621969"/>
                  </a:lnTo>
                  <a:lnTo>
                    <a:pt x="842797" y="623023"/>
                  </a:lnTo>
                  <a:close/>
                </a:path>
                <a:path extrusionOk="0" h="777875" w="929639">
                  <a:moveTo>
                    <a:pt x="924841" y="622968"/>
                  </a:moveTo>
                  <a:lnTo>
                    <a:pt x="920089" y="595566"/>
                  </a:lnTo>
                  <a:lnTo>
                    <a:pt x="929614" y="595566"/>
                  </a:lnTo>
                  <a:lnTo>
                    <a:pt x="929614" y="613498"/>
                  </a:lnTo>
                  <a:lnTo>
                    <a:pt x="924864" y="613498"/>
                  </a:lnTo>
                  <a:lnTo>
                    <a:pt x="926439" y="613765"/>
                  </a:lnTo>
                  <a:lnTo>
                    <a:pt x="927836" y="614527"/>
                  </a:lnTo>
                  <a:lnTo>
                    <a:pt x="928150" y="614883"/>
                  </a:lnTo>
                  <a:lnTo>
                    <a:pt x="921499" y="614883"/>
                  </a:lnTo>
                  <a:lnTo>
                    <a:pt x="924841" y="622968"/>
                  </a:lnTo>
                  <a:close/>
                </a:path>
                <a:path extrusionOk="0" h="777875" w="929639">
                  <a:moveTo>
                    <a:pt x="924864" y="623023"/>
                  </a:moveTo>
                  <a:lnTo>
                    <a:pt x="871372" y="623023"/>
                  </a:lnTo>
                  <a:lnTo>
                    <a:pt x="871372" y="613498"/>
                  </a:lnTo>
                  <a:lnTo>
                    <a:pt x="920089" y="613498"/>
                  </a:lnTo>
                  <a:lnTo>
                    <a:pt x="920184" y="618794"/>
                  </a:lnTo>
                  <a:lnTo>
                    <a:pt x="920368" y="619836"/>
                  </a:lnTo>
                  <a:lnTo>
                    <a:pt x="921130" y="621233"/>
                  </a:lnTo>
                  <a:lnTo>
                    <a:pt x="922324" y="622300"/>
                  </a:lnTo>
                  <a:lnTo>
                    <a:pt x="923797" y="622909"/>
                  </a:lnTo>
                  <a:lnTo>
                    <a:pt x="924841" y="622968"/>
                  </a:lnTo>
                  <a:close/>
                </a:path>
                <a:path extrusionOk="0" h="777875" w="929639">
                  <a:moveTo>
                    <a:pt x="929614" y="618261"/>
                  </a:moveTo>
                  <a:lnTo>
                    <a:pt x="924864" y="613498"/>
                  </a:lnTo>
                  <a:lnTo>
                    <a:pt x="929614" y="613498"/>
                  </a:lnTo>
                  <a:lnTo>
                    <a:pt x="929614" y="618261"/>
                  </a:lnTo>
                  <a:close/>
                </a:path>
                <a:path extrusionOk="0" h="777875" w="929639">
                  <a:moveTo>
                    <a:pt x="929571" y="618243"/>
                  </a:moveTo>
                  <a:lnTo>
                    <a:pt x="921508" y="614904"/>
                  </a:lnTo>
                  <a:lnTo>
                    <a:pt x="928150" y="614883"/>
                  </a:lnTo>
                  <a:lnTo>
                    <a:pt x="928890" y="615721"/>
                  </a:lnTo>
                  <a:lnTo>
                    <a:pt x="929512" y="617194"/>
                  </a:lnTo>
                  <a:lnTo>
                    <a:pt x="929571" y="618243"/>
                  </a:lnTo>
                  <a:close/>
                </a:path>
                <a:path extrusionOk="0" h="777875" w="929639">
                  <a:moveTo>
                    <a:pt x="925385" y="622998"/>
                  </a:moveTo>
                  <a:lnTo>
                    <a:pt x="924841" y="622968"/>
                  </a:lnTo>
                  <a:lnTo>
                    <a:pt x="921508" y="614904"/>
                  </a:lnTo>
                  <a:lnTo>
                    <a:pt x="929571" y="618243"/>
                  </a:lnTo>
                  <a:lnTo>
                    <a:pt x="929601" y="618794"/>
                  </a:lnTo>
                  <a:lnTo>
                    <a:pt x="929157" y="620318"/>
                  </a:lnTo>
                  <a:lnTo>
                    <a:pt x="928230" y="621626"/>
                  </a:lnTo>
                  <a:lnTo>
                    <a:pt x="926922" y="622554"/>
                  </a:lnTo>
                  <a:lnTo>
                    <a:pt x="925385" y="622998"/>
                  </a:lnTo>
                  <a:close/>
                </a:path>
                <a:path extrusionOk="0" h="777875" w="929639">
                  <a:moveTo>
                    <a:pt x="929614" y="566991"/>
                  </a:moveTo>
                  <a:lnTo>
                    <a:pt x="920089" y="566991"/>
                  </a:lnTo>
                  <a:lnTo>
                    <a:pt x="920089" y="490791"/>
                  </a:lnTo>
                  <a:lnTo>
                    <a:pt x="929614" y="490791"/>
                  </a:lnTo>
                  <a:lnTo>
                    <a:pt x="929614" y="566991"/>
                  </a:lnTo>
                  <a:close/>
                </a:path>
                <a:path extrusionOk="0" h="777875" w="929639">
                  <a:moveTo>
                    <a:pt x="929614" y="462216"/>
                  </a:moveTo>
                  <a:lnTo>
                    <a:pt x="920089" y="462216"/>
                  </a:lnTo>
                  <a:lnTo>
                    <a:pt x="920089" y="386016"/>
                  </a:lnTo>
                  <a:lnTo>
                    <a:pt x="929614" y="386016"/>
                  </a:lnTo>
                  <a:lnTo>
                    <a:pt x="929614" y="462216"/>
                  </a:lnTo>
                  <a:close/>
                </a:path>
              </a:pathLst>
            </a:custGeom>
            <a:solidFill>
              <a:srgbClr val="3034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455561" y="1459585"/>
              <a:ext cx="763270" cy="659765"/>
            </a:xfrm>
            <a:custGeom>
              <a:rect b="b" l="l" r="r" t="t"/>
              <a:pathLst>
                <a:path extrusionOk="0" h="659764" w="763269">
                  <a:moveTo>
                    <a:pt x="9525" y="362292"/>
                  </a:moveTo>
                  <a:lnTo>
                    <a:pt x="0" y="362292"/>
                  </a:lnTo>
                  <a:lnTo>
                    <a:pt x="0" y="221869"/>
                  </a:lnTo>
                  <a:lnTo>
                    <a:pt x="9525" y="221869"/>
                  </a:lnTo>
                  <a:lnTo>
                    <a:pt x="9525" y="362292"/>
                  </a:lnTo>
                  <a:close/>
                </a:path>
                <a:path extrusionOk="0" h="659764" w="763269">
                  <a:moveTo>
                    <a:pt x="9525" y="193294"/>
                  </a:moveTo>
                  <a:lnTo>
                    <a:pt x="0" y="193294"/>
                  </a:lnTo>
                  <a:lnTo>
                    <a:pt x="0" y="117093"/>
                  </a:lnTo>
                  <a:lnTo>
                    <a:pt x="9525" y="117093"/>
                  </a:lnTo>
                  <a:lnTo>
                    <a:pt x="9525" y="193294"/>
                  </a:lnTo>
                  <a:close/>
                </a:path>
                <a:path extrusionOk="0" h="659764" w="763269">
                  <a:moveTo>
                    <a:pt x="9525" y="88518"/>
                  </a:moveTo>
                  <a:lnTo>
                    <a:pt x="0" y="88518"/>
                  </a:lnTo>
                  <a:lnTo>
                    <a:pt x="0" y="12318"/>
                  </a:lnTo>
                  <a:lnTo>
                    <a:pt x="9525" y="12318"/>
                  </a:lnTo>
                  <a:lnTo>
                    <a:pt x="9525" y="88518"/>
                  </a:lnTo>
                  <a:close/>
                </a:path>
                <a:path extrusionOk="0" h="659764" w="763269">
                  <a:moveTo>
                    <a:pt x="101968" y="9525"/>
                  </a:moveTo>
                  <a:lnTo>
                    <a:pt x="25768" y="9525"/>
                  </a:lnTo>
                  <a:lnTo>
                    <a:pt x="25768" y="0"/>
                  </a:lnTo>
                  <a:lnTo>
                    <a:pt x="101968" y="0"/>
                  </a:lnTo>
                  <a:lnTo>
                    <a:pt x="101968" y="9525"/>
                  </a:lnTo>
                  <a:close/>
                </a:path>
                <a:path extrusionOk="0" h="659764" w="763269">
                  <a:moveTo>
                    <a:pt x="206743" y="9525"/>
                  </a:moveTo>
                  <a:lnTo>
                    <a:pt x="130543" y="9525"/>
                  </a:lnTo>
                  <a:lnTo>
                    <a:pt x="130543" y="0"/>
                  </a:lnTo>
                  <a:lnTo>
                    <a:pt x="206743" y="0"/>
                  </a:lnTo>
                  <a:lnTo>
                    <a:pt x="206743" y="9525"/>
                  </a:lnTo>
                  <a:close/>
                </a:path>
                <a:path extrusionOk="0" h="659764" w="763269">
                  <a:moveTo>
                    <a:pt x="311518" y="9525"/>
                  </a:moveTo>
                  <a:lnTo>
                    <a:pt x="235318" y="9525"/>
                  </a:lnTo>
                  <a:lnTo>
                    <a:pt x="235318" y="0"/>
                  </a:lnTo>
                  <a:lnTo>
                    <a:pt x="311518" y="0"/>
                  </a:lnTo>
                  <a:lnTo>
                    <a:pt x="311518" y="9525"/>
                  </a:lnTo>
                  <a:close/>
                </a:path>
                <a:path extrusionOk="0" h="659764" w="763269">
                  <a:moveTo>
                    <a:pt x="416293" y="9525"/>
                  </a:moveTo>
                  <a:lnTo>
                    <a:pt x="340093" y="9525"/>
                  </a:lnTo>
                  <a:lnTo>
                    <a:pt x="340093" y="0"/>
                  </a:lnTo>
                  <a:lnTo>
                    <a:pt x="416293" y="0"/>
                  </a:lnTo>
                  <a:lnTo>
                    <a:pt x="416293" y="9525"/>
                  </a:lnTo>
                  <a:close/>
                </a:path>
                <a:path extrusionOk="0" h="659764" w="763269">
                  <a:moveTo>
                    <a:pt x="521068" y="9525"/>
                  </a:moveTo>
                  <a:lnTo>
                    <a:pt x="444868" y="9525"/>
                  </a:lnTo>
                  <a:lnTo>
                    <a:pt x="444868" y="0"/>
                  </a:lnTo>
                  <a:lnTo>
                    <a:pt x="521068" y="0"/>
                  </a:lnTo>
                  <a:lnTo>
                    <a:pt x="521068" y="9525"/>
                  </a:lnTo>
                  <a:close/>
                </a:path>
                <a:path extrusionOk="0" h="659764" w="763269">
                  <a:moveTo>
                    <a:pt x="625843" y="9525"/>
                  </a:moveTo>
                  <a:lnTo>
                    <a:pt x="549643" y="9525"/>
                  </a:lnTo>
                  <a:lnTo>
                    <a:pt x="549643" y="0"/>
                  </a:lnTo>
                  <a:lnTo>
                    <a:pt x="625843" y="0"/>
                  </a:lnTo>
                  <a:lnTo>
                    <a:pt x="625843" y="9525"/>
                  </a:lnTo>
                  <a:close/>
                </a:path>
                <a:path extrusionOk="0" h="659764" w="763269">
                  <a:moveTo>
                    <a:pt x="730618" y="9525"/>
                  </a:moveTo>
                  <a:lnTo>
                    <a:pt x="654418" y="9525"/>
                  </a:lnTo>
                  <a:lnTo>
                    <a:pt x="654418" y="0"/>
                  </a:lnTo>
                  <a:lnTo>
                    <a:pt x="730618" y="0"/>
                  </a:lnTo>
                  <a:lnTo>
                    <a:pt x="730618" y="9525"/>
                  </a:lnTo>
                  <a:close/>
                </a:path>
                <a:path extrusionOk="0" h="659764" w="763269">
                  <a:moveTo>
                    <a:pt x="763117" y="81775"/>
                  </a:moveTo>
                  <a:lnTo>
                    <a:pt x="753592" y="81775"/>
                  </a:lnTo>
                  <a:lnTo>
                    <a:pt x="753592" y="5575"/>
                  </a:lnTo>
                  <a:lnTo>
                    <a:pt x="763117" y="5575"/>
                  </a:lnTo>
                  <a:lnTo>
                    <a:pt x="763117" y="81775"/>
                  </a:lnTo>
                  <a:close/>
                </a:path>
                <a:path extrusionOk="0" h="659764" w="763269">
                  <a:moveTo>
                    <a:pt x="763117" y="186550"/>
                  </a:moveTo>
                  <a:lnTo>
                    <a:pt x="753592" y="186550"/>
                  </a:lnTo>
                  <a:lnTo>
                    <a:pt x="753592" y="110350"/>
                  </a:lnTo>
                  <a:lnTo>
                    <a:pt x="763117" y="110350"/>
                  </a:lnTo>
                  <a:lnTo>
                    <a:pt x="763117" y="186550"/>
                  </a:lnTo>
                  <a:close/>
                </a:path>
                <a:path extrusionOk="0" h="659764" w="763269">
                  <a:moveTo>
                    <a:pt x="763117" y="291325"/>
                  </a:moveTo>
                  <a:lnTo>
                    <a:pt x="753592" y="291325"/>
                  </a:lnTo>
                  <a:lnTo>
                    <a:pt x="753592" y="215125"/>
                  </a:lnTo>
                  <a:lnTo>
                    <a:pt x="763117" y="215125"/>
                  </a:lnTo>
                  <a:lnTo>
                    <a:pt x="763117" y="291325"/>
                  </a:lnTo>
                  <a:close/>
                </a:path>
                <a:path extrusionOk="0" h="659764" w="763269">
                  <a:moveTo>
                    <a:pt x="763117" y="396100"/>
                  </a:moveTo>
                  <a:lnTo>
                    <a:pt x="753592" y="396100"/>
                  </a:lnTo>
                  <a:lnTo>
                    <a:pt x="753592" y="319900"/>
                  </a:lnTo>
                  <a:lnTo>
                    <a:pt x="763117" y="319900"/>
                  </a:lnTo>
                  <a:lnTo>
                    <a:pt x="763117" y="396100"/>
                  </a:lnTo>
                  <a:close/>
                </a:path>
                <a:path extrusionOk="0" h="659764" w="763269">
                  <a:moveTo>
                    <a:pt x="763117" y="500875"/>
                  </a:moveTo>
                  <a:lnTo>
                    <a:pt x="753592" y="500875"/>
                  </a:lnTo>
                  <a:lnTo>
                    <a:pt x="753592" y="424675"/>
                  </a:lnTo>
                  <a:lnTo>
                    <a:pt x="763117" y="424675"/>
                  </a:lnTo>
                  <a:lnTo>
                    <a:pt x="763117" y="500875"/>
                  </a:lnTo>
                  <a:close/>
                </a:path>
                <a:path extrusionOk="0" h="659764" w="763269">
                  <a:moveTo>
                    <a:pt x="736485" y="512330"/>
                  </a:moveTo>
                  <a:lnTo>
                    <a:pt x="660285" y="512330"/>
                  </a:lnTo>
                  <a:lnTo>
                    <a:pt x="660285" y="502805"/>
                  </a:lnTo>
                  <a:lnTo>
                    <a:pt x="736485" y="502805"/>
                  </a:lnTo>
                  <a:lnTo>
                    <a:pt x="736485" y="512330"/>
                  </a:lnTo>
                  <a:close/>
                </a:path>
                <a:path extrusionOk="0" h="659764" w="763269">
                  <a:moveTo>
                    <a:pt x="631710" y="512330"/>
                  </a:moveTo>
                  <a:lnTo>
                    <a:pt x="555510" y="512330"/>
                  </a:lnTo>
                  <a:lnTo>
                    <a:pt x="555510" y="502805"/>
                  </a:lnTo>
                  <a:lnTo>
                    <a:pt x="631710" y="502805"/>
                  </a:lnTo>
                  <a:lnTo>
                    <a:pt x="631710" y="512330"/>
                  </a:lnTo>
                  <a:close/>
                </a:path>
                <a:path extrusionOk="0" h="659764" w="763269">
                  <a:moveTo>
                    <a:pt x="526935" y="512330"/>
                  </a:moveTo>
                  <a:lnTo>
                    <a:pt x="450735" y="512330"/>
                  </a:lnTo>
                  <a:lnTo>
                    <a:pt x="450735" y="502805"/>
                  </a:lnTo>
                  <a:lnTo>
                    <a:pt x="526935" y="502805"/>
                  </a:lnTo>
                  <a:lnTo>
                    <a:pt x="526935" y="512330"/>
                  </a:lnTo>
                  <a:close/>
                </a:path>
                <a:path extrusionOk="0" h="659764" w="763269">
                  <a:moveTo>
                    <a:pt x="422160" y="512330"/>
                  </a:moveTo>
                  <a:lnTo>
                    <a:pt x="345960" y="512330"/>
                  </a:lnTo>
                  <a:lnTo>
                    <a:pt x="345960" y="502805"/>
                  </a:lnTo>
                  <a:lnTo>
                    <a:pt x="422160" y="502805"/>
                  </a:lnTo>
                  <a:lnTo>
                    <a:pt x="422160" y="512330"/>
                  </a:lnTo>
                  <a:close/>
                </a:path>
                <a:path extrusionOk="0" h="659764" w="763269">
                  <a:moveTo>
                    <a:pt x="300202" y="583031"/>
                  </a:moveTo>
                  <a:lnTo>
                    <a:pt x="291109" y="580199"/>
                  </a:lnTo>
                  <a:lnTo>
                    <a:pt x="313804" y="507453"/>
                  </a:lnTo>
                  <a:lnTo>
                    <a:pt x="322897" y="510298"/>
                  </a:lnTo>
                  <a:lnTo>
                    <a:pt x="300202" y="583031"/>
                  </a:lnTo>
                  <a:close/>
                </a:path>
                <a:path extrusionOk="0" h="659764" w="763269">
                  <a:moveTo>
                    <a:pt x="278238" y="653402"/>
                  </a:moveTo>
                  <a:lnTo>
                    <a:pt x="268262" y="653402"/>
                  </a:lnTo>
                  <a:lnTo>
                    <a:pt x="276237" y="651510"/>
                  </a:lnTo>
                  <a:lnTo>
                    <a:pt x="270654" y="645738"/>
                  </a:lnTo>
                  <a:lnTo>
                    <a:pt x="282600" y="607479"/>
                  </a:lnTo>
                  <a:lnTo>
                    <a:pt x="291680" y="610311"/>
                  </a:lnTo>
                  <a:lnTo>
                    <a:pt x="278238" y="653402"/>
                  </a:lnTo>
                  <a:close/>
                </a:path>
                <a:path extrusionOk="0" h="659764" w="763269">
                  <a:moveTo>
                    <a:pt x="272275" y="659549"/>
                  </a:moveTo>
                  <a:lnTo>
                    <a:pt x="270713" y="659091"/>
                  </a:lnTo>
                  <a:lnTo>
                    <a:pt x="269392" y="658126"/>
                  </a:lnTo>
                  <a:lnTo>
                    <a:pt x="249859" y="637946"/>
                  </a:lnTo>
                  <a:lnTo>
                    <a:pt x="256705" y="631317"/>
                  </a:lnTo>
                  <a:lnTo>
                    <a:pt x="270654" y="645738"/>
                  </a:lnTo>
                  <a:lnTo>
                    <a:pt x="268262" y="653402"/>
                  </a:lnTo>
                  <a:lnTo>
                    <a:pt x="278238" y="653402"/>
                  </a:lnTo>
                  <a:lnTo>
                    <a:pt x="277355" y="656234"/>
                  </a:lnTo>
                  <a:lnTo>
                    <a:pt x="276606" y="657694"/>
                  </a:lnTo>
                  <a:lnTo>
                    <a:pt x="275412" y="658812"/>
                  </a:lnTo>
                  <a:lnTo>
                    <a:pt x="273913" y="659460"/>
                  </a:lnTo>
                  <a:lnTo>
                    <a:pt x="272275" y="659549"/>
                  </a:lnTo>
                  <a:close/>
                </a:path>
                <a:path extrusionOk="0" h="659764" w="763269">
                  <a:moveTo>
                    <a:pt x="268262" y="653402"/>
                  </a:moveTo>
                  <a:lnTo>
                    <a:pt x="270654" y="645738"/>
                  </a:lnTo>
                  <a:lnTo>
                    <a:pt x="276237" y="651510"/>
                  </a:lnTo>
                  <a:lnTo>
                    <a:pt x="268262" y="653402"/>
                  </a:lnTo>
                  <a:close/>
                </a:path>
                <a:path extrusionOk="0" h="659764" w="763269">
                  <a:moveTo>
                    <a:pt x="229984" y="617397"/>
                  </a:moveTo>
                  <a:lnTo>
                    <a:pt x="177012" y="562635"/>
                  </a:lnTo>
                  <a:lnTo>
                    <a:pt x="183857" y="556018"/>
                  </a:lnTo>
                  <a:lnTo>
                    <a:pt x="236829" y="610781"/>
                  </a:lnTo>
                  <a:lnTo>
                    <a:pt x="229984" y="617397"/>
                  </a:lnTo>
                  <a:close/>
                </a:path>
                <a:path extrusionOk="0" h="659764" w="763269">
                  <a:moveTo>
                    <a:pt x="128348" y="512330"/>
                  </a:moveTo>
                  <a:lnTo>
                    <a:pt x="97599" y="512330"/>
                  </a:lnTo>
                  <a:lnTo>
                    <a:pt x="97599" y="502805"/>
                  </a:lnTo>
                  <a:lnTo>
                    <a:pt x="130365" y="502805"/>
                  </a:lnTo>
                  <a:lnTo>
                    <a:pt x="131622" y="502970"/>
                  </a:lnTo>
                  <a:lnTo>
                    <a:pt x="132791" y="503466"/>
                  </a:lnTo>
                  <a:lnTo>
                    <a:pt x="133781" y="504253"/>
                  </a:lnTo>
                  <a:lnTo>
                    <a:pt x="140183" y="510870"/>
                  </a:lnTo>
                  <a:lnTo>
                    <a:pt x="126936" y="510870"/>
                  </a:lnTo>
                  <a:lnTo>
                    <a:pt x="128348" y="512330"/>
                  </a:lnTo>
                  <a:close/>
                </a:path>
                <a:path extrusionOk="0" h="659764" w="763269">
                  <a:moveTo>
                    <a:pt x="157137" y="542099"/>
                  </a:moveTo>
                  <a:lnTo>
                    <a:pt x="126936" y="510870"/>
                  </a:lnTo>
                  <a:lnTo>
                    <a:pt x="130365" y="512330"/>
                  </a:lnTo>
                  <a:lnTo>
                    <a:pt x="141596" y="512330"/>
                  </a:lnTo>
                  <a:lnTo>
                    <a:pt x="163982" y="535470"/>
                  </a:lnTo>
                  <a:lnTo>
                    <a:pt x="157137" y="542099"/>
                  </a:lnTo>
                  <a:close/>
                </a:path>
                <a:path extrusionOk="0" h="659764" w="763269">
                  <a:moveTo>
                    <a:pt x="141596" y="512330"/>
                  </a:moveTo>
                  <a:lnTo>
                    <a:pt x="130365" y="512330"/>
                  </a:lnTo>
                  <a:lnTo>
                    <a:pt x="126936" y="510870"/>
                  </a:lnTo>
                  <a:lnTo>
                    <a:pt x="140183" y="510870"/>
                  </a:lnTo>
                  <a:lnTo>
                    <a:pt x="141596" y="512330"/>
                  </a:lnTo>
                  <a:close/>
                </a:path>
                <a:path extrusionOk="0" h="659764" w="763269">
                  <a:moveTo>
                    <a:pt x="0" y="507568"/>
                  </a:moveTo>
                  <a:lnTo>
                    <a:pt x="0" y="495642"/>
                  </a:lnTo>
                  <a:lnTo>
                    <a:pt x="9525" y="495642"/>
                  </a:lnTo>
                  <a:lnTo>
                    <a:pt x="9525" y="502805"/>
                  </a:lnTo>
                  <a:lnTo>
                    <a:pt x="4762" y="502805"/>
                  </a:lnTo>
                  <a:lnTo>
                    <a:pt x="3187" y="503072"/>
                  </a:lnTo>
                  <a:lnTo>
                    <a:pt x="1790" y="503847"/>
                  </a:lnTo>
                  <a:lnTo>
                    <a:pt x="723" y="505028"/>
                  </a:lnTo>
                  <a:lnTo>
                    <a:pt x="114" y="506501"/>
                  </a:lnTo>
                  <a:lnTo>
                    <a:pt x="0" y="507568"/>
                  </a:lnTo>
                  <a:close/>
                </a:path>
                <a:path extrusionOk="0" h="659764" w="763269">
                  <a:moveTo>
                    <a:pt x="56" y="507544"/>
                  </a:moveTo>
                  <a:lnTo>
                    <a:pt x="4762" y="502805"/>
                  </a:lnTo>
                  <a:lnTo>
                    <a:pt x="9525" y="502805"/>
                  </a:lnTo>
                  <a:lnTo>
                    <a:pt x="9525" y="504202"/>
                  </a:lnTo>
                  <a:lnTo>
                    <a:pt x="8128" y="504202"/>
                  </a:lnTo>
                  <a:lnTo>
                    <a:pt x="56" y="507544"/>
                  </a:lnTo>
                  <a:close/>
                </a:path>
                <a:path extrusionOk="0" h="659764" w="763269">
                  <a:moveTo>
                    <a:pt x="69024" y="512330"/>
                  </a:moveTo>
                  <a:lnTo>
                    <a:pt x="4762" y="512330"/>
                  </a:lnTo>
                  <a:lnTo>
                    <a:pt x="5816" y="512216"/>
                  </a:lnTo>
                  <a:lnTo>
                    <a:pt x="7289" y="511606"/>
                  </a:lnTo>
                  <a:lnTo>
                    <a:pt x="8483" y="510539"/>
                  </a:lnTo>
                  <a:lnTo>
                    <a:pt x="9258" y="509143"/>
                  </a:lnTo>
                  <a:lnTo>
                    <a:pt x="9434" y="508101"/>
                  </a:lnTo>
                  <a:lnTo>
                    <a:pt x="9525" y="502805"/>
                  </a:lnTo>
                  <a:lnTo>
                    <a:pt x="69024" y="502805"/>
                  </a:lnTo>
                  <a:lnTo>
                    <a:pt x="69024" y="512330"/>
                  </a:lnTo>
                  <a:close/>
                </a:path>
                <a:path extrusionOk="0" h="659764" w="763269">
                  <a:moveTo>
                    <a:pt x="4229" y="512305"/>
                  </a:moveTo>
                  <a:lnTo>
                    <a:pt x="2692" y="511860"/>
                  </a:lnTo>
                  <a:lnTo>
                    <a:pt x="1396" y="510933"/>
                  </a:lnTo>
                  <a:lnTo>
                    <a:pt x="469" y="509625"/>
                  </a:lnTo>
                  <a:lnTo>
                    <a:pt x="25" y="508101"/>
                  </a:lnTo>
                  <a:lnTo>
                    <a:pt x="56" y="507544"/>
                  </a:lnTo>
                  <a:lnTo>
                    <a:pt x="8128" y="504202"/>
                  </a:lnTo>
                  <a:lnTo>
                    <a:pt x="4785" y="512274"/>
                  </a:lnTo>
                  <a:lnTo>
                    <a:pt x="4229" y="512305"/>
                  </a:lnTo>
                  <a:close/>
                </a:path>
                <a:path extrusionOk="0" h="659764" w="763269">
                  <a:moveTo>
                    <a:pt x="4785" y="512274"/>
                  </a:moveTo>
                  <a:lnTo>
                    <a:pt x="8128" y="504202"/>
                  </a:lnTo>
                  <a:lnTo>
                    <a:pt x="9525" y="504202"/>
                  </a:lnTo>
                  <a:lnTo>
                    <a:pt x="4785" y="512274"/>
                  </a:lnTo>
                  <a:close/>
                </a:path>
                <a:path extrusionOk="0" h="659764" w="763269">
                  <a:moveTo>
                    <a:pt x="9525" y="467067"/>
                  </a:moveTo>
                  <a:lnTo>
                    <a:pt x="0" y="467067"/>
                  </a:lnTo>
                  <a:lnTo>
                    <a:pt x="0" y="390867"/>
                  </a:lnTo>
                  <a:lnTo>
                    <a:pt x="9525" y="390867"/>
                  </a:lnTo>
                  <a:lnTo>
                    <a:pt x="9525" y="467067"/>
                  </a:ln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0" y="4934711"/>
              <a:ext cx="9144000" cy="208915"/>
            </a:xfrm>
            <a:custGeom>
              <a:rect b="b" l="l" r="r" t="t"/>
              <a:pathLst>
                <a:path extrusionOk="0" h="208914" w="9144000">
                  <a:moveTo>
                    <a:pt x="9144000" y="208787"/>
                  </a:moveTo>
                  <a:lnTo>
                    <a:pt x="0" y="208787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208787"/>
                  </a:ln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2871711" y="2310383"/>
              <a:ext cx="3401060" cy="614680"/>
            </a:xfrm>
            <a:custGeom>
              <a:rect b="b" l="l" r="r" t="t"/>
              <a:pathLst>
                <a:path extrusionOk="0" h="614680" w="3401060">
                  <a:moveTo>
                    <a:pt x="3093224" y="614172"/>
                  </a:moveTo>
                  <a:lnTo>
                    <a:pt x="307352" y="614172"/>
                  </a:lnTo>
                  <a:lnTo>
                    <a:pt x="261905" y="610997"/>
                  </a:lnTo>
                  <a:lnTo>
                    <a:pt x="218538" y="601452"/>
                  </a:lnTo>
                  <a:lnTo>
                    <a:pt x="177724" y="586015"/>
                  </a:lnTo>
                  <a:lnTo>
                    <a:pt x="139938" y="565164"/>
                  </a:lnTo>
                  <a:lnTo>
                    <a:pt x="105654" y="539377"/>
                  </a:lnTo>
                  <a:lnTo>
                    <a:pt x="75344" y="509130"/>
                  </a:lnTo>
                  <a:lnTo>
                    <a:pt x="49483" y="474903"/>
                  </a:lnTo>
                  <a:lnTo>
                    <a:pt x="28545" y="437174"/>
                  </a:lnTo>
                  <a:lnTo>
                    <a:pt x="13002" y="396419"/>
                  </a:lnTo>
                  <a:lnTo>
                    <a:pt x="3329" y="353117"/>
                  </a:lnTo>
                  <a:lnTo>
                    <a:pt x="0" y="307746"/>
                  </a:lnTo>
                  <a:lnTo>
                    <a:pt x="3329" y="262371"/>
                  </a:lnTo>
                  <a:lnTo>
                    <a:pt x="13002" y="219059"/>
                  </a:lnTo>
                  <a:lnTo>
                    <a:pt x="28545" y="178284"/>
                  </a:lnTo>
                  <a:lnTo>
                    <a:pt x="49483" y="140516"/>
                  </a:lnTo>
                  <a:lnTo>
                    <a:pt x="75344" y="106228"/>
                  </a:lnTo>
                  <a:lnTo>
                    <a:pt x="105654" y="75891"/>
                  </a:lnTo>
                  <a:lnTo>
                    <a:pt x="139938" y="49978"/>
                  </a:lnTo>
                  <a:lnTo>
                    <a:pt x="177724" y="28961"/>
                  </a:lnTo>
                  <a:lnTo>
                    <a:pt x="218538" y="13310"/>
                  </a:lnTo>
                  <a:lnTo>
                    <a:pt x="261905" y="3499"/>
                  </a:lnTo>
                  <a:lnTo>
                    <a:pt x="307352" y="0"/>
                  </a:lnTo>
                  <a:lnTo>
                    <a:pt x="3093224" y="0"/>
                  </a:lnTo>
                  <a:lnTo>
                    <a:pt x="3138656" y="3499"/>
                  </a:lnTo>
                  <a:lnTo>
                    <a:pt x="3182009" y="13310"/>
                  </a:lnTo>
                  <a:lnTo>
                    <a:pt x="3222811" y="28961"/>
                  </a:lnTo>
                  <a:lnTo>
                    <a:pt x="3260587" y="49978"/>
                  </a:lnTo>
                  <a:lnTo>
                    <a:pt x="3294864" y="75891"/>
                  </a:lnTo>
                  <a:lnTo>
                    <a:pt x="3325167" y="106228"/>
                  </a:lnTo>
                  <a:lnTo>
                    <a:pt x="3351024" y="140516"/>
                  </a:lnTo>
                  <a:lnTo>
                    <a:pt x="3371959" y="178284"/>
                  </a:lnTo>
                  <a:lnTo>
                    <a:pt x="3387500" y="219059"/>
                  </a:lnTo>
                  <a:lnTo>
                    <a:pt x="3397171" y="262371"/>
                  </a:lnTo>
                  <a:lnTo>
                    <a:pt x="3400501" y="307746"/>
                  </a:lnTo>
                  <a:lnTo>
                    <a:pt x="3397171" y="353117"/>
                  </a:lnTo>
                  <a:lnTo>
                    <a:pt x="3387500" y="396419"/>
                  </a:lnTo>
                  <a:lnTo>
                    <a:pt x="3371959" y="437174"/>
                  </a:lnTo>
                  <a:lnTo>
                    <a:pt x="3351024" y="474903"/>
                  </a:lnTo>
                  <a:lnTo>
                    <a:pt x="3325167" y="509130"/>
                  </a:lnTo>
                  <a:lnTo>
                    <a:pt x="3294864" y="539377"/>
                  </a:lnTo>
                  <a:lnTo>
                    <a:pt x="3260587" y="565164"/>
                  </a:lnTo>
                  <a:lnTo>
                    <a:pt x="3222811" y="586015"/>
                  </a:lnTo>
                  <a:lnTo>
                    <a:pt x="3182009" y="601452"/>
                  </a:lnTo>
                  <a:lnTo>
                    <a:pt x="3138656" y="610997"/>
                  </a:lnTo>
                  <a:lnTo>
                    <a:pt x="3093224" y="614172"/>
                  </a:lnTo>
                  <a:close/>
                </a:path>
              </a:pathLst>
            </a:custGeom>
            <a:solidFill>
              <a:srgbClr val="3034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25"/>
          <p:cNvSpPr txBox="1"/>
          <p:nvPr>
            <p:ph type="title"/>
          </p:nvPr>
        </p:nvSpPr>
        <p:spPr>
          <a:xfrm>
            <a:off x="2501303" y="739051"/>
            <a:ext cx="4140200" cy="1245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r>
              <a:rPr lang="en-US" sz="6000"/>
              <a:t>!</a:t>
            </a:r>
            <a:endParaRPr sz="6000"/>
          </a:p>
        </p:txBody>
      </p:sp>
      <p:sp>
        <p:nvSpPr>
          <p:cNvPr id="401" name="Google Shape;401;p25"/>
          <p:cNvSpPr txBox="1"/>
          <p:nvPr/>
        </p:nvSpPr>
        <p:spPr>
          <a:xfrm>
            <a:off x="3305593" y="2475776"/>
            <a:ext cx="2532380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EFF3F4"/>
                </a:solidFill>
                <a:latin typeface="Roboto"/>
                <a:ea typeface="Roboto"/>
                <a:cs typeface="Roboto"/>
                <a:sym typeface="Roboto"/>
              </a:rPr>
              <a:t>Do you have any questions?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5"/>
          <p:cNvSpPr txBox="1"/>
          <p:nvPr/>
        </p:nvSpPr>
        <p:spPr>
          <a:xfrm>
            <a:off x="1832140" y="3797477"/>
            <a:ext cx="5478780" cy="68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12700" marR="5080" rtl="0" algn="ctr">
              <a:lnSpc>
                <a:spcPct val="7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-US" sz="1200" u="sng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Slidesgo</a:t>
            </a:r>
            <a:r>
              <a:rPr lang="en-US" sz="12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, including icons by  </a:t>
            </a:r>
            <a:r>
              <a:rPr lang="en-US" sz="1200" u="sng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Flaticon</a:t>
            </a:r>
            <a:r>
              <a:rPr lang="en-US" sz="12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-US" sz="1200" u="sng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Freepik</a:t>
            </a:r>
            <a:r>
              <a:rPr lang="en-US" sz="12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 and illustrations by Stories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3" name="Google Shape;403;p25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sp>
          <p:nvSpPr>
            <p:cNvPr id="404" name="Google Shape;404;p25"/>
            <p:cNvSpPr/>
            <p:nvPr/>
          </p:nvSpPr>
          <p:spPr>
            <a:xfrm>
              <a:off x="3783634" y="3228733"/>
              <a:ext cx="438150" cy="438784"/>
            </a:xfrm>
            <a:custGeom>
              <a:rect b="b" l="l" r="r" t="t"/>
              <a:pathLst>
                <a:path extrusionOk="0" h="438785" w="438150">
                  <a:moveTo>
                    <a:pt x="219011" y="438531"/>
                  </a:moveTo>
                  <a:lnTo>
                    <a:pt x="209410" y="438531"/>
                  </a:lnTo>
                  <a:lnTo>
                    <a:pt x="206070" y="438048"/>
                  </a:lnTo>
                  <a:lnTo>
                    <a:pt x="202679" y="435178"/>
                  </a:lnTo>
                  <a:lnTo>
                    <a:pt x="202679" y="289140"/>
                  </a:lnTo>
                  <a:lnTo>
                    <a:pt x="206552" y="286270"/>
                  </a:lnTo>
                  <a:lnTo>
                    <a:pt x="304990" y="286270"/>
                  </a:lnTo>
                  <a:lnTo>
                    <a:pt x="304990" y="235369"/>
                  </a:lnTo>
                  <a:lnTo>
                    <a:pt x="267068" y="235369"/>
                  </a:lnTo>
                  <a:lnTo>
                    <a:pt x="264160" y="231533"/>
                  </a:lnTo>
                  <a:lnTo>
                    <a:pt x="264160" y="223824"/>
                  </a:lnTo>
                  <a:lnTo>
                    <a:pt x="267550" y="220967"/>
                  </a:lnTo>
                  <a:lnTo>
                    <a:pt x="315556" y="220967"/>
                  </a:lnTo>
                  <a:lnTo>
                    <a:pt x="318947" y="224307"/>
                  </a:lnTo>
                  <a:lnTo>
                    <a:pt x="318947" y="296367"/>
                  </a:lnTo>
                  <a:lnTo>
                    <a:pt x="315074" y="299224"/>
                  </a:lnTo>
                  <a:lnTo>
                    <a:pt x="216636" y="299224"/>
                  </a:lnTo>
                  <a:lnTo>
                    <a:pt x="216636" y="423646"/>
                  </a:lnTo>
                  <a:lnTo>
                    <a:pt x="219011" y="423646"/>
                  </a:lnTo>
                  <a:lnTo>
                    <a:pt x="266097" y="418234"/>
                  </a:lnTo>
                  <a:lnTo>
                    <a:pt x="309349" y="402814"/>
                  </a:lnTo>
                  <a:lnTo>
                    <a:pt x="347524" y="378613"/>
                  </a:lnTo>
                  <a:lnTo>
                    <a:pt x="379380" y="346859"/>
                  </a:lnTo>
                  <a:lnTo>
                    <a:pt x="403673" y="308778"/>
                  </a:lnTo>
                  <a:lnTo>
                    <a:pt x="419160" y="265596"/>
                  </a:lnTo>
                  <a:lnTo>
                    <a:pt x="424599" y="218541"/>
                  </a:lnTo>
                  <a:lnTo>
                    <a:pt x="419134" y="171611"/>
                  </a:lnTo>
                  <a:lnTo>
                    <a:pt x="403586" y="128420"/>
                  </a:lnTo>
                  <a:lnTo>
                    <a:pt x="379224" y="90236"/>
                  </a:lnTo>
                  <a:lnTo>
                    <a:pt x="347316" y="58328"/>
                  </a:lnTo>
                  <a:lnTo>
                    <a:pt x="309132" y="33966"/>
                  </a:lnTo>
                  <a:lnTo>
                    <a:pt x="265941" y="18418"/>
                  </a:lnTo>
                  <a:lnTo>
                    <a:pt x="219011" y="12954"/>
                  </a:lnTo>
                  <a:lnTo>
                    <a:pt x="171957" y="18367"/>
                  </a:lnTo>
                  <a:lnTo>
                    <a:pt x="128777" y="33797"/>
                  </a:lnTo>
                  <a:lnTo>
                    <a:pt x="90698" y="58024"/>
                  </a:lnTo>
                  <a:lnTo>
                    <a:pt x="58947" y="89831"/>
                  </a:lnTo>
                  <a:lnTo>
                    <a:pt x="34749" y="127998"/>
                  </a:lnTo>
                  <a:lnTo>
                    <a:pt x="19331" y="171307"/>
                  </a:lnTo>
                  <a:lnTo>
                    <a:pt x="13919" y="218541"/>
                  </a:lnTo>
                  <a:lnTo>
                    <a:pt x="19615" y="266434"/>
                  </a:lnTo>
                  <a:lnTo>
                    <a:pt x="35965" y="310965"/>
                  </a:lnTo>
                  <a:lnTo>
                    <a:pt x="61859" y="350377"/>
                  </a:lnTo>
                  <a:lnTo>
                    <a:pt x="96189" y="382913"/>
                  </a:lnTo>
                  <a:lnTo>
                    <a:pt x="137845" y="406819"/>
                  </a:lnTo>
                  <a:lnTo>
                    <a:pt x="137845" y="298742"/>
                  </a:lnTo>
                  <a:lnTo>
                    <a:pt x="76365" y="298742"/>
                  </a:lnTo>
                  <a:lnTo>
                    <a:pt x="73012" y="295389"/>
                  </a:lnTo>
                  <a:lnTo>
                    <a:pt x="73012" y="222376"/>
                  </a:lnTo>
                  <a:lnTo>
                    <a:pt x="76847" y="219506"/>
                  </a:lnTo>
                  <a:lnTo>
                    <a:pt x="137845" y="219506"/>
                  </a:lnTo>
                  <a:lnTo>
                    <a:pt x="137845" y="217093"/>
                  </a:lnTo>
                  <a:lnTo>
                    <a:pt x="148893" y="168768"/>
                  </a:lnTo>
                  <a:lnTo>
                    <a:pt x="180124" y="127292"/>
                  </a:lnTo>
                  <a:lnTo>
                    <a:pt x="224493" y="99955"/>
                  </a:lnTo>
                  <a:lnTo>
                    <a:pt x="274243" y="90297"/>
                  </a:lnTo>
                  <a:lnTo>
                    <a:pt x="315074" y="90297"/>
                  </a:lnTo>
                  <a:lnTo>
                    <a:pt x="317969" y="94119"/>
                  </a:lnTo>
                  <a:lnTo>
                    <a:pt x="317969" y="166662"/>
                  </a:lnTo>
                  <a:lnTo>
                    <a:pt x="314629" y="169570"/>
                  </a:lnTo>
                  <a:lnTo>
                    <a:pt x="274243" y="169570"/>
                  </a:lnTo>
                  <a:lnTo>
                    <a:pt x="254114" y="172155"/>
                  </a:lnTo>
                  <a:lnTo>
                    <a:pt x="235548" y="180544"/>
                  </a:lnTo>
                  <a:lnTo>
                    <a:pt x="221928" y="195689"/>
                  </a:lnTo>
                  <a:lnTo>
                    <a:pt x="216636" y="218541"/>
                  </a:lnTo>
                  <a:lnTo>
                    <a:pt x="216636" y="220967"/>
                  </a:lnTo>
                  <a:lnTo>
                    <a:pt x="241122" y="220967"/>
                  </a:lnTo>
                  <a:lnTo>
                    <a:pt x="244475" y="224307"/>
                  </a:lnTo>
                  <a:lnTo>
                    <a:pt x="244475" y="231978"/>
                  </a:lnTo>
                  <a:lnTo>
                    <a:pt x="240639" y="235369"/>
                  </a:lnTo>
                  <a:lnTo>
                    <a:pt x="206070" y="235369"/>
                  </a:lnTo>
                  <a:lnTo>
                    <a:pt x="202679" y="231533"/>
                  </a:lnTo>
                  <a:lnTo>
                    <a:pt x="202679" y="219024"/>
                  </a:lnTo>
                  <a:lnTo>
                    <a:pt x="215254" y="182149"/>
                  </a:lnTo>
                  <a:lnTo>
                    <a:pt x="259961" y="158051"/>
                  </a:lnTo>
                  <a:lnTo>
                    <a:pt x="274243" y="157060"/>
                  </a:lnTo>
                  <a:lnTo>
                    <a:pt x="304546" y="157060"/>
                  </a:lnTo>
                  <a:lnTo>
                    <a:pt x="304546" y="106146"/>
                  </a:lnTo>
                  <a:lnTo>
                    <a:pt x="274243" y="106146"/>
                  </a:lnTo>
                  <a:lnTo>
                    <a:pt x="227551" y="115341"/>
                  </a:lnTo>
                  <a:lnTo>
                    <a:pt x="188510" y="140073"/>
                  </a:lnTo>
                  <a:lnTo>
                    <a:pt x="161717" y="176060"/>
                  </a:lnTo>
                  <a:lnTo>
                    <a:pt x="151765" y="219024"/>
                  </a:lnTo>
                  <a:lnTo>
                    <a:pt x="151765" y="231978"/>
                  </a:lnTo>
                  <a:lnTo>
                    <a:pt x="148412" y="235369"/>
                  </a:lnTo>
                  <a:lnTo>
                    <a:pt x="86931" y="235369"/>
                  </a:lnTo>
                  <a:lnTo>
                    <a:pt x="86931" y="286270"/>
                  </a:lnTo>
                  <a:lnTo>
                    <a:pt x="148894" y="286270"/>
                  </a:lnTo>
                  <a:lnTo>
                    <a:pt x="151765" y="289623"/>
                  </a:lnTo>
                  <a:lnTo>
                    <a:pt x="151765" y="421259"/>
                  </a:lnTo>
                  <a:lnTo>
                    <a:pt x="112812" y="411088"/>
                  </a:lnTo>
                  <a:lnTo>
                    <a:pt x="61254" y="371178"/>
                  </a:lnTo>
                  <a:lnTo>
                    <a:pt x="22888" y="316631"/>
                  </a:lnTo>
                  <a:lnTo>
                    <a:pt x="2587" y="252821"/>
                  </a:lnTo>
                  <a:lnTo>
                    <a:pt x="0" y="219024"/>
                  </a:lnTo>
                  <a:lnTo>
                    <a:pt x="4182" y="176135"/>
                  </a:lnTo>
                  <a:lnTo>
                    <a:pt x="16514" y="135321"/>
                  </a:lnTo>
                  <a:lnTo>
                    <a:pt x="36674" y="97569"/>
                  </a:lnTo>
                  <a:lnTo>
                    <a:pt x="64338" y="63868"/>
                  </a:lnTo>
                  <a:lnTo>
                    <a:pt x="97562" y="36459"/>
                  </a:lnTo>
                  <a:lnTo>
                    <a:pt x="135202" y="16441"/>
                  </a:lnTo>
                  <a:lnTo>
                    <a:pt x="176078" y="4169"/>
                  </a:lnTo>
                  <a:lnTo>
                    <a:pt x="219011" y="0"/>
                  </a:lnTo>
                  <a:lnTo>
                    <a:pt x="261906" y="4169"/>
                  </a:lnTo>
                  <a:lnTo>
                    <a:pt x="302723" y="16441"/>
                  </a:lnTo>
                  <a:lnTo>
                    <a:pt x="340473" y="36459"/>
                  </a:lnTo>
                  <a:lnTo>
                    <a:pt x="374167" y="63868"/>
                  </a:lnTo>
                  <a:lnTo>
                    <a:pt x="401575" y="97577"/>
                  </a:lnTo>
                  <a:lnTo>
                    <a:pt x="421593" y="135381"/>
                  </a:lnTo>
                  <a:lnTo>
                    <a:pt x="433865" y="176339"/>
                  </a:lnTo>
                  <a:lnTo>
                    <a:pt x="438035" y="219506"/>
                  </a:lnTo>
                  <a:lnTo>
                    <a:pt x="433865" y="262400"/>
                  </a:lnTo>
                  <a:lnTo>
                    <a:pt x="421593" y="303214"/>
                  </a:lnTo>
                  <a:lnTo>
                    <a:pt x="401575" y="340963"/>
                  </a:lnTo>
                  <a:lnTo>
                    <a:pt x="374167" y="374662"/>
                  </a:lnTo>
                  <a:lnTo>
                    <a:pt x="340473" y="402071"/>
                  </a:lnTo>
                  <a:lnTo>
                    <a:pt x="302723" y="422089"/>
                  </a:lnTo>
                  <a:lnTo>
                    <a:pt x="261906" y="434361"/>
                  </a:lnTo>
                  <a:lnTo>
                    <a:pt x="219011" y="438531"/>
                  </a:lnTo>
                  <a:close/>
                </a:path>
              </a:pathLst>
            </a:custGeom>
            <a:solidFill>
              <a:srgbClr val="DF6E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4353458" y="3228644"/>
              <a:ext cx="438784" cy="438150"/>
            </a:xfrm>
            <a:custGeom>
              <a:rect b="b" l="l" r="r" t="t"/>
              <a:pathLst>
                <a:path extrusionOk="0" h="438150" w="438785">
                  <a:moveTo>
                    <a:pt x="354952" y="140220"/>
                  </a:moveTo>
                  <a:lnTo>
                    <a:pt x="350405" y="117868"/>
                  </a:lnTo>
                  <a:lnTo>
                    <a:pt x="341033" y="104000"/>
                  </a:lnTo>
                  <a:lnTo>
                    <a:pt x="341033" y="140220"/>
                  </a:lnTo>
                  <a:lnTo>
                    <a:pt x="341033" y="297802"/>
                  </a:lnTo>
                  <a:lnTo>
                    <a:pt x="337578" y="314756"/>
                  </a:lnTo>
                  <a:lnTo>
                    <a:pt x="328180" y="328650"/>
                  </a:lnTo>
                  <a:lnTo>
                    <a:pt x="314286" y="338048"/>
                  </a:lnTo>
                  <a:lnTo>
                    <a:pt x="297345" y="341490"/>
                  </a:lnTo>
                  <a:lnTo>
                    <a:pt x="139763" y="341490"/>
                  </a:lnTo>
                  <a:lnTo>
                    <a:pt x="122796" y="338048"/>
                  </a:lnTo>
                  <a:lnTo>
                    <a:pt x="108902" y="328650"/>
                  </a:lnTo>
                  <a:lnTo>
                    <a:pt x="99504" y="314756"/>
                  </a:lnTo>
                  <a:lnTo>
                    <a:pt x="96062" y="297802"/>
                  </a:lnTo>
                  <a:lnTo>
                    <a:pt x="96062" y="140220"/>
                  </a:lnTo>
                  <a:lnTo>
                    <a:pt x="99504" y="123278"/>
                  </a:lnTo>
                  <a:lnTo>
                    <a:pt x="108902" y="109385"/>
                  </a:lnTo>
                  <a:lnTo>
                    <a:pt x="122796" y="99987"/>
                  </a:lnTo>
                  <a:lnTo>
                    <a:pt x="139763" y="96532"/>
                  </a:lnTo>
                  <a:lnTo>
                    <a:pt x="297345" y="96532"/>
                  </a:lnTo>
                  <a:lnTo>
                    <a:pt x="314286" y="99987"/>
                  </a:lnTo>
                  <a:lnTo>
                    <a:pt x="328180" y="109385"/>
                  </a:lnTo>
                  <a:lnTo>
                    <a:pt x="337578" y="123278"/>
                  </a:lnTo>
                  <a:lnTo>
                    <a:pt x="341033" y="140220"/>
                  </a:lnTo>
                  <a:lnTo>
                    <a:pt x="341033" y="104000"/>
                  </a:lnTo>
                  <a:lnTo>
                    <a:pt x="338035" y="99555"/>
                  </a:lnTo>
                  <a:lnTo>
                    <a:pt x="333578" y="96532"/>
                  </a:lnTo>
                  <a:lnTo>
                    <a:pt x="319722" y="87172"/>
                  </a:lnTo>
                  <a:lnTo>
                    <a:pt x="297345" y="82613"/>
                  </a:lnTo>
                  <a:lnTo>
                    <a:pt x="139763" y="82613"/>
                  </a:lnTo>
                  <a:lnTo>
                    <a:pt x="117386" y="87172"/>
                  </a:lnTo>
                  <a:lnTo>
                    <a:pt x="99072" y="99555"/>
                  </a:lnTo>
                  <a:lnTo>
                    <a:pt x="86690" y="117868"/>
                  </a:lnTo>
                  <a:lnTo>
                    <a:pt x="82143" y="140220"/>
                  </a:lnTo>
                  <a:lnTo>
                    <a:pt x="82143" y="297802"/>
                  </a:lnTo>
                  <a:lnTo>
                    <a:pt x="86690" y="320167"/>
                  </a:lnTo>
                  <a:lnTo>
                    <a:pt x="99072" y="338480"/>
                  </a:lnTo>
                  <a:lnTo>
                    <a:pt x="117386" y="350862"/>
                  </a:lnTo>
                  <a:lnTo>
                    <a:pt x="139763" y="355409"/>
                  </a:lnTo>
                  <a:lnTo>
                    <a:pt x="297345" y="355409"/>
                  </a:lnTo>
                  <a:lnTo>
                    <a:pt x="319722" y="350862"/>
                  </a:lnTo>
                  <a:lnTo>
                    <a:pt x="333578" y="341490"/>
                  </a:lnTo>
                  <a:lnTo>
                    <a:pt x="338035" y="338480"/>
                  </a:lnTo>
                  <a:lnTo>
                    <a:pt x="350405" y="320167"/>
                  </a:lnTo>
                  <a:lnTo>
                    <a:pt x="354952" y="297802"/>
                  </a:lnTo>
                  <a:lnTo>
                    <a:pt x="354952" y="140220"/>
                  </a:lnTo>
                  <a:close/>
                </a:path>
                <a:path extrusionOk="0" h="438150" w="438785">
                  <a:moveTo>
                    <a:pt x="438556" y="219011"/>
                  </a:moveTo>
                  <a:lnTo>
                    <a:pt x="434301" y="176123"/>
                  </a:lnTo>
                  <a:lnTo>
                    <a:pt x="424141" y="142786"/>
                  </a:lnTo>
                  <a:lnTo>
                    <a:pt x="424141" y="219011"/>
                  </a:lnTo>
                  <a:lnTo>
                    <a:pt x="418693" y="266077"/>
                  </a:lnTo>
                  <a:lnTo>
                    <a:pt x="403212" y="309257"/>
                  </a:lnTo>
                  <a:lnTo>
                    <a:pt x="378917" y="347332"/>
                  </a:lnTo>
                  <a:lnTo>
                    <a:pt x="347052" y="379082"/>
                  </a:lnTo>
                  <a:lnTo>
                    <a:pt x="308876" y="403275"/>
                  </a:lnTo>
                  <a:lnTo>
                    <a:pt x="265633" y="418693"/>
                  </a:lnTo>
                  <a:lnTo>
                    <a:pt x="218554" y="424103"/>
                  </a:lnTo>
                  <a:lnTo>
                    <a:pt x="171488" y="418693"/>
                  </a:lnTo>
                  <a:lnTo>
                    <a:pt x="128308" y="403275"/>
                  </a:lnTo>
                  <a:lnTo>
                    <a:pt x="90220" y="379082"/>
                  </a:lnTo>
                  <a:lnTo>
                    <a:pt x="58458" y="347332"/>
                  </a:lnTo>
                  <a:lnTo>
                    <a:pt x="34264" y="309257"/>
                  </a:lnTo>
                  <a:lnTo>
                    <a:pt x="18846" y="266077"/>
                  </a:lnTo>
                  <a:lnTo>
                    <a:pt x="13436" y="219011"/>
                  </a:lnTo>
                  <a:lnTo>
                    <a:pt x="18846" y="171780"/>
                  </a:lnTo>
                  <a:lnTo>
                    <a:pt x="34264" y="128473"/>
                  </a:lnTo>
                  <a:lnTo>
                    <a:pt x="58458" y="90309"/>
                  </a:lnTo>
                  <a:lnTo>
                    <a:pt x="90220" y="58496"/>
                  </a:lnTo>
                  <a:lnTo>
                    <a:pt x="128308" y="34277"/>
                  </a:lnTo>
                  <a:lnTo>
                    <a:pt x="171488" y="18846"/>
                  </a:lnTo>
                  <a:lnTo>
                    <a:pt x="218554" y="13423"/>
                  </a:lnTo>
                  <a:lnTo>
                    <a:pt x="265633" y="18846"/>
                  </a:lnTo>
                  <a:lnTo>
                    <a:pt x="308876" y="34277"/>
                  </a:lnTo>
                  <a:lnTo>
                    <a:pt x="347052" y="58496"/>
                  </a:lnTo>
                  <a:lnTo>
                    <a:pt x="378917" y="90309"/>
                  </a:lnTo>
                  <a:lnTo>
                    <a:pt x="403212" y="128473"/>
                  </a:lnTo>
                  <a:lnTo>
                    <a:pt x="418693" y="171780"/>
                  </a:lnTo>
                  <a:lnTo>
                    <a:pt x="424141" y="219011"/>
                  </a:lnTo>
                  <a:lnTo>
                    <a:pt x="424141" y="142786"/>
                  </a:lnTo>
                  <a:lnTo>
                    <a:pt x="401688" y="97561"/>
                  </a:lnTo>
                  <a:lnTo>
                    <a:pt x="374205" y="63855"/>
                  </a:lnTo>
                  <a:lnTo>
                    <a:pt x="340766" y="36461"/>
                  </a:lnTo>
                  <a:lnTo>
                    <a:pt x="303110" y="16446"/>
                  </a:lnTo>
                  <a:lnTo>
                    <a:pt x="262191" y="4178"/>
                  </a:lnTo>
                  <a:lnTo>
                    <a:pt x="219036" y="0"/>
                  </a:lnTo>
                  <a:lnTo>
                    <a:pt x="176136" y="4178"/>
                  </a:lnTo>
                  <a:lnTo>
                    <a:pt x="135382" y="16446"/>
                  </a:lnTo>
                  <a:lnTo>
                    <a:pt x="97764" y="36461"/>
                  </a:lnTo>
                  <a:lnTo>
                    <a:pt x="64350" y="63855"/>
                  </a:lnTo>
                  <a:lnTo>
                    <a:pt x="36855" y="97561"/>
                  </a:lnTo>
                  <a:lnTo>
                    <a:pt x="16675" y="135318"/>
                  </a:lnTo>
                  <a:lnTo>
                    <a:pt x="4241" y="176123"/>
                  </a:lnTo>
                  <a:lnTo>
                    <a:pt x="0" y="219011"/>
                  </a:lnTo>
                  <a:lnTo>
                    <a:pt x="4241" y="261899"/>
                  </a:lnTo>
                  <a:lnTo>
                    <a:pt x="16675" y="302653"/>
                  </a:lnTo>
                  <a:lnTo>
                    <a:pt x="36855" y="340258"/>
                  </a:lnTo>
                  <a:lnTo>
                    <a:pt x="64350" y="373672"/>
                  </a:lnTo>
                  <a:lnTo>
                    <a:pt x="97764" y="401370"/>
                  </a:lnTo>
                  <a:lnTo>
                    <a:pt x="135382" y="421525"/>
                  </a:lnTo>
                  <a:lnTo>
                    <a:pt x="176136" y="433857"/>
                  </a:lnTo>
                  <a:lnTo>
                    <a:pt x="219036" y="438023"/>
                  </a:lnTo>
                  <a:lnTo>
                    <a:pt x="262191" y="433857"/>
                  </a:lnTo>
                  <a:lnTo>
                    <a:pt x="294538" y="424103"/>
                  </a:lnTo>
                  <a:lnTo>
                    <a:pt x="303110" y="421525"/>
                  </a:lnTo>
                  <a:lnTo>
                    <a:pt x="340766" y="401370"/>
                  </a:lnTo>
                  <a:lnTo>
                    <a:pt x="374205" y="373672"/>
                  </a:lnTo>
                  <a:lnTo>
                    <a:pt x="401688" y="340258"/>
                  </a:lnTo>
                  <a:lnTo>
                    <a:pt x="421868" y="302653"/>
                  </a:lnTo>
                  <a:lnTo>
                    <a:pt x="434301" y="261899"/>
                  </a:lnTo>
                  <a:lnTo>
                    <a:pt x="438556" y="219011"/>
                  </a:lnTo>
                  <a:close/>
                </a:path>
              </a:pathLst>
            </a:custGeom>
            <a:solidFill>
              <a:srgbClr val="AF4B7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6" name="Google Shape;40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01413" y="3346322"/>
              <a:ext cx="163309" cy="172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25"/>
            <p:cNvSpPr/>
            <p:nvPr/>
          </p:nvSpPr>
          <p:spPr>
            <a:xfrm>
              <a:off x="4922685" y="3228644"/>
              <a:ext cx="438784" cy="438150"/>
            </a:xfrm>
            <a:custGeom>
              <a:rect b="b" l="l" r="r" t="t"/>
              <a:pathLst>
                <a:path extrusionOk="0" h="438150" w="438785">
                  <a:moveTo>
                    <a:pt x="219024" y="438023"/>
                  </a:moveTo>
                  <a:lnTo>
                    <a:pt x="176143" y="433845"/>
                  </a:lnTo>
                  <a:lnTo>
                    <a:pt x="135382" y="421520"/>
                  </a:lnTo>
                  <a:lnTo>
                    <a:pt x="97773" y="401359"/>
                  </a:lnTo>
                  <a:lnTo>
                    <a:pt x="64350" y="373672"/>
                  </a:lnTo>
                  <a:lnTo>
                    <a:pt x="36867" y="340257"/>
                  </a:lnTo>
                  <a:lnTo>
                    <a:pt x="16683" y="302652"/>
                  </a:lnTo>
                  <a:lnTo>
                    <a:pt x="4245" y="261892"/>
                  </a:lnTo>
                  <a:lnTo>
                    <a:pt x="0" y="219011"/>
                  </a:lnTo>
                  <a:lnTo>
                    <a:pt x="4245" y="176123"/>
                  </a:lnTo>
                  <a:lnTo>
                    <a:pt x="16683" y="135308"/>
                  </a:lnTo>
                  <a:lnTo>
                    <a:pt x="36867" y="97557"/>
                  </a:lnTo>
                  <a:lnTo>
                    <a:pt x="64350" y="63855"/>
                  </a:lnTo>
                  <a:lnTo>
                    <a:pt x="97773" y="36449"/>
                  </a:lnTo>
                  <a:lnTo>
                    <a:pt x="135381" y="16435"/>
                  </a:lnTo>
                  <a:lnTo>
                    <a:pt x="176143" y="4167"/>
                  </a:lnTo>
                  <a:lnTo>
                    <a:pt x="219024" y="0"/>
                  </a:lnTo>
                  <a:lnTo>
                    <a:pt x="262175" y="4167"/>
                  </a:lnTo>
                  <a:lnTo>
                    <a:pt x="293042" y="13423"/>
                  </a:lnTo>
                  <a:lnTo>
                    <a:pt x="219024" y="13423"/>
                  </a:lnTo>
                  <a:lnTo>
                    <a:pt x="171969" y="18837"/>
                  </a:lnTo>
                  <a:lnTo>
                    <a:pt x="128787" y="34267"/>
                  </a:lnTo>
                  <a:lnTo>
                    <a:pt x="90706" y="58494"/>
                  </a:lnTo>
                  <a:lnTo>
                    <a:pt x="58952" y="90301"/>
                  </a:lnTo>
                  <a:lnTo>
                    <a:pt x="34751" y="128468"/>
                  </a:lnTo>
                  <a:lnTo>
                    <a:pt x="19331" y="171777"/>
                  </a:lnTo>
                  <a:lnTo>
                    <a:pt x="13919" y="219011"/>
                  </a:lnTo>
                  <a:lnTo>
                    <a:pt x="19331" y="266065"/>
                  </a:lnTo>
                  <a:lnTo>
                    <a:pt x="34751" y="309245"/>
                  </a:lnTo>
                  <a:lnTo>
                    <a:pt x="58952" y="347324"/>
                  </a:lnTo>
                  <a:lnTo>
                    <a:pt x="90706" y="379075"/>
                  </a:lnTo>
                  <a:lnTo>
                    <a:pt x="128787" y="403273"/>
                  </a:lnTo>
                  <a:lnTo>
                    <a:pt x="171969" y="418691"/>
                  </a:lnTo>
                  <a:lnTo>
                    <a:pt x="219024" y="424103"/>
                  </a:lnTo>
                  <a:lnTo>
                    <a:pt x="294512" y="424103"/>
                  </a:lnTo>
                  <a:lnTo>
                    <a:pt x="262175" y="433845"/>
                  </a:lnTo>
                  <a:lnTo>
                    <a:pt x="219024" y="438023"/>
                  </a:lnTo>
                  <a:close/>
                </a:path>
                <a:path extrusionOk="0" h="438150" w="438785">
                  <a:moveTo>
                    <a:pt x="294512" y="424103"/>
                  </a:moveTo>
                  <a:lnTo>
                    <a:pt x="219024" y="424103"/>
                  </a:lnTo>
                  <a:lnTo>
                    <a:pt x="265958" y="418691"/>
                  </a:lnTo>
                  <a:lnTo>
                    <a:pt x="309153" y="403273"/>
                  </a:lnTo>
                  <a:lnTo>
                    <a:pt x="347339" y="379075"/>
                  </a:lnTo>
                  <a:lnTo>
                    <a:pt x="379248" y="347324"/>
                  </a:lnTo>
                  <a:lnTo>
                    <a:pt x="403611" y="309245"/>
                  </a:lnTo>
                  <a:lnTo>
                    <a:pt x="419159" y="266065"/>
                  </a:lnTo>
                  <a:lnTo>
                    <a:pt x="424624" y="219011"/>
                  </a:lnTo>
                  <a:lnTo>
                    <a:pt x="419210" y="171777"/>
                  </a:lnTo>
                  <a:lnTo>
                    <a:pt x="403780" y="128468"/>
                  </a:lnTo>
                  <a:lnTo>
                    <a:pt x="379552" y="90301"/>
                  </a:lnTo>
                  <a:lnTo>
                    <a:pt x="347744" y="58494"/>
                  </a:lnTo>
                  <a:lnTo>
                    <a:pt x="309575" y="34267"/>
                  </a:lnTo>
                  <a:lnTo>
                    <a:pt x="266262" y="18837"/>
                  </a:lnTo>
                  <a:lnTo>
                    <a:pt x="219024" y="13423"/>
                  </a:lnTo>
                  <a:lnTo>
                    <a:pt x="293042" y="13423"/>
                  </a:lnTo>
                  <a:lnTo>
                    <a:pt x="340757" y="36449"/>
                  </a:lnTo>
                  <a:lnTo>
                    <a:pt x="374192" y="63855"/>
                  </a:lnTo>
                  <a:lnTo>
                    <a:pt x="401676" y="97557"/>
                  </a:lnTo>
                  <a:lnTo>
                    <a:pt x="421860" y="135308"/>
                  </a:lnTo>
                  <a:lnTo>
                    <a:pt x="434298" y="176123"/>
                  </a:lnTo>
                  <a:lnTo>
                    <a:pt x="438543" y="219011"/>
                  </a:lnTo>
                  <a:lnTo>
                    <a:pt x="434298" y="261892"/>
                  </a:lnTo>
                  <a:lnTo>
                    <a:pt x="421860" y="302652"/>
                  </a:lnTo>
                  <a:lnTo>
                    <a:pt x="401676" y="340257"/>
                  </a:lnTo>
                  <a:lnTo>
                    <a:pt x="374192" y="373672"/>
                  </a:lnTo>
                  <a:lnTo>
                    <a:pt x="340757" y="401359"/>
                  </a:lnTo>
                  <a:lnTo>
                    <a:pt x="303085" y="421520"/>
                  </a:lnTo>
                  <a:lnTo>
                    <a:pt x="294512" y="424103"/>
                  </a:ln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8" name="Google Shape;408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14430" y="3320859"/>
              <a:ext cx="69634" cy="2358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15775" y="3403968"/>
              <a:ext cx="162344" cy="152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25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0" y="0"/>
            <a:ext cx="243840" cy="5143500"/>
          </a:xfrm>
          <a:custGeom>
            <a:rect b="b" l="l" r="r" t="t"/>
            <a:pathLst>
              <a:path extrusionOk="0" h="5143500" w="243840">
                <a:moveTo>
                  <a:pt x="24384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243840" y="0"/>
                </a:lnTo>
                <a:lnTo>
                  <a:pt x="243840" y="5143500"/>
                </a:lnTo>
                <a:close/>
              </a:path>
            </a:pathLst>
          </a:custGeom>
          <a:solidFill>
            <a:srgbClr val="3034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>
            <p:ph type="title"/>
          </p:nvPr>
        </p:nvSpPr>
        <p:spPr>
          <a:xfrm>
            <a:off x="1248549" y="750417"/>
            <a:ext cx="75692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01</a:t>
            </a:r>
            <a:endParaRPr sz="4800"/>
          </a:p>
        </p:txBody>
      </p:sp>
      <p:sp>
        <p:nvSpPr>
          <p:cNvPr id="93" name="Google Shape;93;p3"/>
          <p:cNvSpPr txBox="1"/>
          <p:nvPr/>
        </p:nvSpPr>
        <p:spPr>
          <a:xfrm>
            <a:off x="1248410" y="1948129"/>
            <a:ext cx="2769235" cy="27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Giới thiệu  WebRTC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9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Khái niệm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37985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Lịch sử phát triển  Tính năng chính  Kiến trúc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sp>
          <p:nvSpPr>
            <p:cNvPr id="95" name="Google Shape;95;p3"/>
            <p:cNvSpPr/>
            <p:nvPr/>
          </p:nvSpPr>
          <p:spPr>
            <a:xfrm>
              <a:off x="2435351" y="832103"/>
              <a:ext cx="680085" cy="664845"/>
            </a:xfrm>
            <a:custGeom>
              <a:rect b="b" l="l" r="r" t="t"/>
              <a:pathLst>
                <a:path extrusionOk="0" h="664844" w="680085">
                  <a:moveTo>
                    <a:pt x="347472" y="664464"/>
                  </a:moveTo>
                  <a:lnTo>
                    <a:pt x="0" y="664464"/>
                  </a:lnTo>
                  <a:lnTo>
                    <a:pt x="0" y="0"/>
                  </a:lnTo>
                  <a:lnTo>
                    <a:pt x="347472" y="0"/>
                  </a:lnTo>
                  <a:lnTo>
                    <a:pt x="396586" y="3653"/>
                  </a:lnTo>
                  <a:lnTo>
                    <a:pt x="443456" y="14153"/>
                  </a:lnTo>
                  <a:lnTo>
                    <a:pt x="487568" y="30987"/>
                  </a:lnTo>
                  <a:lnTo>
                    <a:pt x="528409" y="53644"/>
                  </a:lnTo>
                  <a:lnTo>
                    <a:pt x="565469" y="81611"/>
                  </a:lnTo>
                  <a:lnTo>
                    <a:pt x="598233" y="114376"/>
                  </a:lnTo>
                  <a:lnTo>
                    <a:pt x="626191" y="151426"/>
                  </a:lnTo>
                  <a:lnTo>
                    <a:pt x="648829" y="192249"/>
                  </a:lnTo>
                  <a:lnTo>
                    <a:pt x="665635" y="236332"/>
                  </a:lnTo>
                  <a:lnTo>
                    <a:pt x="676098" y="283164"/>
                  </a:lnTo>
                  <a:lnTo>
                    <a:pt x="679704" y="332232"/>
                  </a:lnTo>
                  <a:lnTo>
                    <a:pt x="676098" y="381271"/>
                  </a:lnTo>
                  <a:lnTo>
                    <a:pt x="665635" y="428079"/>
                  </a:lnTo>
                  <a:lnTo>
                    <a:pt x="648829" y="472144"/>
                  </a:lnTo>
                  <a:lnTo>
                    <a:pt x="626191" y="512955"/>
                  </a:lnTo>
                  <a:lnTo>
                    <a:pt x="598233" y="549998"/>
                  </a:lnTo>
                  <a:lnTo>
                    <a:pt x="565469" y="582761"/>
                  </a:lnTo>
                  <a:lnTo>
                    <a:pt x="528409" y="610734"/>
                  </a:lnTo>
                  <a:lnTo>
                    <a:pt x="487568" y="633402"/>
                  </a:lnTo>
                  <a:lnTo>
                    <a:pt x="443456" y="650255"/>
                  </a:lnTo>
                  <a:lnTo>
                    <a:pt x="396586" y="660779"/>
                  </a:lnTo>
                  <a:lnTo>
                    <a:pt x="347472" y="6644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" name="Google Shape;9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54554" y="1261745"/>
              <a:ext cx="3352886" cy="25222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3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E79C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588009" y="1179703"/>
            <a:ext cx="4398645" cy="2585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2063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WebRTC (</a:t>
            </a:r>
            <a:r>
              <a:rPr lang="en-US" sz="1600">
                <a:solidFill>
                  <a:srgbClr val="D75F36"/>
                </a:solidFill>
                <a:latin typeface="Roboto"/>
                <a:ea typeface="Roboto"/>
                <a:cs typeface="Roboto"/>
                <a:sym typeface="Roboto"/>
              </a:rPr>
              <a:t>Web Real-Time Communication</a:t>
            </a: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):  Giao tiếp thời gian thực trên web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Là một bộ </a:t>
            </a:r>
            <a:r>
              <a:rPr lang="en-US" sz="1600">
                <a:solidFill>
                  <a:srgbClr val="D75F36"/>
                </a:solidFill>
                <a:latin typeface="Roboto"/>
                <a:ea typeface="Roboto"/>
                <a:cs typeface="Roboto"/>
                <a:sym typeface="Roboto"/>
              </a:rPr>
              <a:t>API JavaScript </a:t>
            </a: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cho phép thiết lập  kết nối P2P (peer-to-peer) giữa hai trình duyệt  để trao đổi dữ liệu như âm thanh và video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2222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Giúp tạo các ứng dụng có tính năng gọi âm  thanh và video trực tiếp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4" name="Google Shape;104;p4"/>
          <p:cNvGrpSpPr/>
          <p:nvPr/>
        </p:nvGrpSpPr>
        <p:grpSpPr>
          <a:xfrm>
            <a:off x="5152707" y="802322"/>
            <a:ext cx="3991292" cy="3655060"/>
            <a:chOff x="5152707" y="802322"/>
            <a:chExt cx="3991292" cy="3655060"/>
          </a:xfrm>
        </p:grpSpPr>
        <p:pic>
          <p:nvPicPr>
            <p:cNvPr id="105" name="Google Shape;10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52707" y="802322"/>
              <a:ext cx="3991292" cy="3655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13348" y="1254251"/>
              <a:ext cx="1917192" cy="2293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4"/>
          <p:cNvSpPr txBox="1"/>
          <p:nvPr>
            <p:ph type="title"/>
          </p:nvPr>
        </p:nvSpPr>
        <p:spPr>
          <a:xfrm>
            <a:off x="588009" y="415925"/>
            <a:ext cx="167132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Khái niệm</a:t>
            </a:r>
            <a:endParaRPr sz="2400"/>
          </a:p>
        </p:txBody>
      </p:sp>
      <p:sp>
        <p:nvSpPr>
          <p:cNvPr id="108" name="Google Shape;108;p4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E79C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5"/>
          <p:cNvGrpSpPr/>
          <p:nvPr/>
        </p:nvGrpSpPr>
        <p:grpSpPr>
          <a:xfrm>
            <a:off x="1090295" y="2234564"/>
            <a:ext cx="6963409" cy="1268095"/>
            <a:chOff x="1090295" y="2234564"/>
            <a:chExt cx="6963409" cy="1268095"/>
          </a:xfrm>
        </p:grpSpPr>
        <p:sp>
          <p:nvSpPr>
            <p:cNvPr id="115" name="Google Shape;115;p5"/>
            <p:cNvSpPr/>
            <p:nvPr/>
          </p:nvSpPr>
          <p:spPr>
            <a:xfrm>
              <a:off x="1090295" y="2234564"/>
              <a:ext cx="6963409" cy="1268095"/>
            </a:xfrm>
            <a:custGeom>
              <a:rect b="b" l="l" r="r" t="t"/>
              <a:pathLst>
                <a:path extrusionOk="0" h="1268095" w="6963409">
                  <a:moveTo>
                    <a:pt x="2635618" y="1033145"/>
                  </a:moveTo>
                  <a:lnTo>
                    <a:pt x="2631783" y="1033145"/>
                  </a:lnTo>
                  <a:lnTo>
                    <a:pt x="2631783" y="1031875"/>
                  </a:lnTo>
                  <a:lnTo>
                    <a:pt x="2617203" y="1031875"/>
                  </a:lnTo>
                  <a:lnTo>
                    <a:pt x="2617203" y="1033145"/>
                  </a:lnTo>
                  <a:lnTo>
                    <a:pt x="2613406" y="1033145"/>
                  </a:lnTo>
                  <a:lnTo>
                    <a:pt x="2613406" y="1128395"/>
                  </a:lnTo>
                  <a:lnTo>
                    <a:pt x="2615908" y="1128395"/>
                  </a:lnTo>
                  <a:lnTo>
                    <a:pt x="2615908" y="1130935"/>
                  </a:lnTo>
                  <a:lnTo>
                    <a:pt x="2632595" y="1130935"/>
                  </a:lnTo>
                  <a:lnTo>
                    <a:pt x="2632595" y="1128395"/>
                  </a:lnTo>
                  <a:lnTo>
                    <a:pt x="2635618" y="1128395"/>
                  </a:lnTo>
                  <a:lnTo>
                    <a:pt x="2635618" y="1033145"/>
                  </a:lnTo>
                  <a:close/>
                </a:path>
                <a:path extrusionOk="0" h="1268095" w="6963409">
                  <a:moveTo>
                    <a:pt x="6963410" y="18211"/>
                  </a:moveTo>
                  <a:lnTo>
                    <a:pt x="6959193" y="11150"/>
                  </a:lnTo>
                  <a:lnTo>
                    <a:pt x="6947738" y="5359"/>
                  </a:lnTo>
                  <a:lnTo>
                    <a:pt x="6930784" y="1447"/>
                  </a:lnTo>
                  <a:lnTo>
                    <a:pt x="6910095" y="0"/>
                  </a:lnTo>
                  <a:lnTo>
                    <a:pt x="6889509" y="1447"/>
                  </a:lnTo>
                  <a:lnTo>
                    <a:pt x="6872859" y="5359"/>
                  </a:lnTo>
                  <a:lnTo>
                    <a:pt x="6861721" y="11150"/>
                  </a:lnTo>
                  <a:lnTo>
                    <a:pt x="6857657" y="18211"/>
                  </a:lnTo>
                  <a:lnTo>
                    <a:pt x="6857657" y="877366"/>
                  </a:lnTo>
                  <a:lnTo>
                    <a:pt x="6854698" y="901026"/>
                  </a:lnTo>
                  <a:lnTo>
                    <a:pt x="6831812" y="946594"/>
                  </a:lnTo>
                  <a:lnTo>
                    <a:pt x="6787883" y="989279"/>
                  </a:lnTo>
                  <a:lnTo>
                    <a:pt x="6724853" y="1028407"/>
                  </a:lnTo>
                  <a:lnTo>
                    <a:pt x="6686766" y="1046441"/>
                  </a:lnTo>
                  <a:lnTo>
                    <a:pt x="6644640" y="1063332"/>
                  </a:lnTo>
                  <a:lnTo>
                    <a:pt x="6598691" y="1079004"/>
                  </a:lnTo>
                  <a:lnTo>
                    <a:pt x="6549161" y="1093381"/>
                  </a:lnTo>
                  <a:lnTo>
                    <a:pt x="6496317" y="1106385"/>
                  </a:lnTo>
                  <a:lnTo>
                    <a:pt x="6440373" y="1117904"/>
                  </a:lnTo>
                  <a:lnTo>
                    <a:pt x="6381572" y="1127887"/>
                  </a:lnTo>
                  <a:lnTo>
                    <a:pt x="6320180" y="1136243"/>
                  </a:lnTo>
                  <a:lnTo>
                    <a:pt x="6256413" y="1142885"/>
                  </a:lnTo>
                  <a:lnTo>
                    <a:pt x="6190513" y="1147724"/>
                  </a:lnTo>
                  <a:lnTo>
                    <a:pt x="6122746" y="1150696"/>
                  </a:lnTo>
                  <a:lnTo>
                    <a:pt x="6053328" y="1151699"/>
                  </a:lnTo>
                  <a:lnTo>
                    <a:pt x="5983897" y="1150696"/>
                  </a:lnTo>
                  <a:lnTo>
                    <a:pt x="5916117" y="1147724"/>
                  </a:lnTo>
                  <a:lnTo>
                    <a:pt x="5850217" y="1142885"/>
                  </a:lnTo>
                  <a:lnTo>
                    <a:pt x="5786450" y="1136243"/>
                  </a:lnTo>
                  <a:lnTo>
                    <a:pt x="5725058" y="1127887"/>
                  </a:lnTo>
                  <a:lnTo>
                    <a:pt x="5666257" y="1117904"/>
                  </a:lnTo>
                  <a:lnTo>
                    <a:pt x="5610314" y="1106385"/>
                  </a:lnTo>
                  <a:lnTo>
                    <a:pt x="5557469" y="1093381"/>
                  </a:lnTo>
                  <a:lnTo>
                    <a:pt x="5507939" y="1079004"/>
                  </a:lnTo>
                  <a:lnTo>
                    <a:pt x="5461990" y="1063332"/>
                  </a:lnTo>
                  <a:lnTo>
                    <a:pt x="5419852" y="1046441"/>
                  </a:lnTo>
                  <a:lnTo>
                    <a:pt x="5381777" y="1028407"/>
                  </a:lnTo>
                  <a:lnTo>
                    <a:pt x="5347995" y="1009332"/>
                  </a:lnTo>
                  <a:lnTo>
                    <a:pt x="5294274" y="968336"/>
                  </a:lnTo>
                  <a:lnTo>
                    <a:pt x="5260619" y="924140"/>
                  </a:lnTo>
                  <a:lnTo>
                    <a:pt x="5248986" y="877366"/>
                  </a:lnTo>
                  <a:lnTo>
                    <a:pt x="5248986" y="407568"/>
                  </a:lnTo>
                  <a:lnTo>
                    <a:pt x="5245455" y="384657"/>
                  </a:lnTo>
                  <a:lnTo>
                    <a:pt x="5224323" y="340321"/>
                  </a:lnTo>
                  <a:lnTo>
                    <a:pt x="5185549" y="298335"/>
                  </a:lnTo>
                  <a:lnTo>
                    <a:pt x="5130533" y="259168"/>
                  </a:lnTo>
                  <a:lnTo>
                    <a:pt x="5060632" y="223291"/>
                  </a:lnTo>
                  <a:lnTo>
                    <a:pt x="5020538" y="206730"/>
                  </a:lnTo>
                  <a:lnTo>
                    <a:pt x="4977244" y="191160"/>
                  </a:lnTo>
                  <a:lnTo>
                    <a:pt x="4930914" y="176644"/>
                  </a:lnTo>
                  <a:lnTo>
                    <a:pt x="4881727" y="163233"/>
                  </a:lnTo>
                  <a:lnTo>
                    <a:pt x="4829861" y="150990"/>
                  </a:lnTo>
                  <a:lnTo>
                    <a:pt x="4775479" y="139979"/>
                  </a:lnTo>
                  <a:lnTo>
                    <a:pt x="4718748" y="130238"/>
                  </a:lnTo>
                  <a:lnTo>
                    <a:pt x="4659858" y="121843"/>
                  </a:lnTo>
                  <a:lnTo>
                    <a:pt x="4598975" y="114846"/>
                  </a:lnTo>
                  <a:lnTo>
                    <a:pt x="4536262" y="109296"/>
                  </a:lnTo>
                  <a:lnTo>
                    <a:pt x="4471898" y="105270"/>
                  </a:lnTo>
                  <a:lnTo>
                    <a:pt x="4406049" y="102806"/>
                  </a:lnTo>
                  <a:lnTo>
                    <a:pt x="4338904" y="101968"/>
                  </a:lnTo>
                  <a:lnTo>
                    <a:pt x="4271746" y="102806"/>
                  </a:lnTo>
                  <a:lnTo>
                    <a:pt x="4205897" y="105270"/>
                  </a:lnTo>
                  <a:lnTo>
                    <a:pt x="4141533" y="109296"/>
                  </a:lnTo>
                  <a:lnTo>
                    <a:pt x="4078821" y="114846"/>
                  </a:lnTo>
                  <a:lnTo>
                    <a:pt x="4017937" y="121843"/>
                  </a:lnTo>
                  <a:lnTo>
                    <a:pt x="3959047" y="130238"/>
                  </a:lnTo>
                  <a:lnTo>
                    <a:pt x="3902316" y="139979"/>
                  </a:lnTo>
                  <a:lnTo>
                    <a:pt x="3847935" y="150990"/>
                  </a:lnTo>
                  <a:lnTo>
                    <a:pt x="3796055" y="163233"/>
                  </a:lnTo>
                  <a:lnTo>
                    <a:pt x="3746881" y="176644"/>
                  </a:lnTo>
                  <a:lnTo>
                    <a:pt x="3700551" y="191160"/>
                  </a:lnTo>
                  <a:lnTo>
                    <a:pt x="3657244" y="206730"/>
                  </a:lnTo>
                  <a:lnTo>
                    <a:pt x="3617150" y="223291"/>
                  </a:lnTo>
                  <a:lnTo>
                    <a:pt x="3580434" y="240792"/>
                  </a:lnTo>
                  <a:lnTo>
                    <a:pt x="3517798" y="278371"/>
                  </a:lnTo>
                  <a:lnTo>
                    <a:pt x="3470732" y="318998"/>
                  </a:lnTo>
                  <a:lnTo>
                    <a:pt x="3440607" y="362216"/>
                  </a:lnTo>
                  <a:lnTo>
                    <a:pt x="3428809" y="407568"/>
                  </a:lnTo>
                  <a:lnTo>
                    <a:pt x="3428809" y="877366"/>
                  </a:lnTo>
                  <a:lnTo>
                    <a:pt x="3426117" y="901128"/>
                  </a:lnTo>
                  <a:lnTo>
                    <a:pt x="3403625" y="946886"/>
                  </a:lnTo>
                  <a:lnTo>
                    <a:pt x="3359950" y="989749"/>
                  </a:lnTo>
                  <a:lnTo>
                    <a:pt x="3297034" y="1029042"/>
                  </a:lnTo>
                  <a:lnTo>
                    <a:pt x="3258959" y="1047153"/>
                  </a:lnTo>
                  <a:lnTo>
                    <a:pt x="3216821" y="1064133"/>
                  </a:lnTo>
                  <a:lnTo>
                    <a:pt x="3170834" y="1079881"/>
                  </a:lnTo>
                  <a:lnTo>
                    <a:pt x="3121253" y="1094320"/>
                  </a:lnTo>
                  <a:lnTo>
                    <a:pt x="3068332" y="1107376"/>
                  </a:lnTo>
                  <a:lnTo>
                    <a:pt x="3012300" y="1118958"/>
                  </a:lnTo>
                  <a:lnTo>
                    <a:pt x="2953410" y="1128991"/>
                  </a:lnTo>
                  <a:lnTo>
                    <a:pt x="2891891" y="1137386"/>
                  </a:lnTo>
                  <a:lnTo>
                    <a:pt x="2827998" y="1144066"/>
                  </a:lnTo>
                  <a:lnTo>
                    <a:pt x="2761970" y="1148930"/>
                  </a:lnTo>
                  <a:lnTo>
                    <a:pt x="2694063" y="1151915"/>
                  </a:lnTo>
                  <a:lnTo>
                    <a:pt x="2624505" y="1152918"/>
                  </a:lnTo>
                  <a:lnTo>
                    <a:pt x="2554948" y="1151915"/>
                  </a:lnTo>
                  <a:lnTo>
                    <a:pt x="2487041" y="1148930"/>
                  </a:lnTo>
                  <a:lnTo>
                    <a:pt x="2421051" y="1144066"/>
                  </a:lnTo>
                  <a:lnTo>
                    <a:pt x="2357183" y="1137386"/>
                  </a:lnTo>
                  <a:lnTo>
                    <a:pt x="2295715" y="1128991"/>
                  </a:lnTo>
                  <a:lnTo>
                    <a:pt x="2236863" y="1118958"/>
                  </a:lnTo>
                  <a:lnTo>
                    <a:pt x="2180869" y="1107376"/>
                  </a:lnTo>
                  <a:lnTo>
                    <a:pt x="2127986" y="1094320"/>
                  </a:lnTo>
                  <a:lnTo>
                    <a:pt x="2078456" y="1079881"/>
                  </a:lnTo>
                  <a:lnTo>
                    <a:pt x="2032508" y="1064133"/>
                  </a:lnTo>
                  <a:lnTo>
                    <a:pt x="1990382" y="1047153"/>
                  </a:lnTo>
                  <a:lnTo>
                    <a:pt x="1952332" y="1029042"/>
                  </a:lnTo>
                  <a:lnTo>
                    <a:pt x="1918601" y="1009878"/>
                  </a:lnTo>
                  <a:lnTo>
                    <a:pt x="1865007" y="968717"/>
                  </a:lnTo>
                  <a:lnTo>
                    <a:pt x="1831555" y="924318"/>
                  </a:lnTo>
                  <a:lnTo>
                    <a:pt x="1820176" y="877366"/>
                  </a:lnTo>
                  <a:lnTo>
                    <a:pt x="1820176" y="411822"/>
                  </a:lnTo>
                  <a:lnTo>
                    <a:pt x="1821954" y="411822"/>
                  </a:lnTo>
                  <a:lnTo>
                    <a:pt x="1819109" y="388696"/>
                  </a:lnTo>
                  <a:lnTo>
                    <a:pt x="1799120" y="343890"/>
                  </a:lnTo>
                  <a:lnTo>
                    <a:pt x="1761223" y="301409"/>
                  </a:lnTo>
                  <a:lnTo>
                    <a:pt x="1706778" y="261734"/>
                  </a:lnTo>
                  <a:lnTo>
                    <a:pt x="1637195" y="225348"/>
                  </a:lnTo>
                  <a:lnTo>
                    <a:pt x="1597164" y="208534"/>
                  </a:lnTo>
                  <a:lnTo>
                    <a:pt x="1553870" y="192722"/>
                  </a:lnTo>
                  <a:lnTo>
                    <a:pt x="1507477" y="177965"/>
                  </a:lnTo>
                  <a:lnTo>
                    <a:pt x="1458175" y="164338"/>
                  </a:lnTo>
                  <a:lnTo>
                    <a:pt x="1406131" y="151892"/>
                  </a:lnTo>
                  <a:lnTo>
                    <a:pt x="1351508" y="140677"/>
                  </a:lnTo>
                  <a:lnTo>
                    <a:pt x="1294498" y="130771"/>
                  </a:lnTo>
                  <a:lnTo>
                    <a:pt x="1235265" y="122224"/>
                  </a:lnTo>
                  <a:lnTo>
                    <a:pt x="1173988" y="115087"/>
                  </a:lnTo>
                  <a:lnTo>
                    <a:pt x="1110830" y="109448"/>
                  </a:lnTo>
                  <a:lnTo>
                    <a:pt x="1045984" y="105333"/>
                  </a:lnTo>
                  <a:lnTo>
                    <a:pt x="1034846" y="104914"/>
                  </a:lnTo>
                  <a:lnTo>
                    <a:pt x="1033386" y="102450"/>
                  </a:lnTo>
                  <a:lnTo>
                    <a:pt x="1004544" y="87972"/>
                  </a:lnTo>
                  <a:lnTo>
                    <a:pt x="961872" y="78232"/>
                  </a:lnTo>
                  <a:lnTo>
                    <a:pt x="909789" y="74650"/>
                  </a:lnTo>
                  <a:lnTo>
                    <a:pt x="858215" y="78232"/>
                  </a:lnTo>
                  <a:lnTo>
                    <a:pt x="815797" y="87972"/>
                  </a:lnTo>
                  <a:lnTo>
                    <a:pt x="787057" y="102450"/>
                  </a:lnTo>
                  <a:lnTo>
                    <a:pt x="785456" y="105130"/>
                  </a:lnTo>
                  <a:lnTo>
                    <a:pt x="771677" y="105676"/>
                  </a:lnTo>
                  <a:lnTo>
                    <a:pt x="705231" y="110070"/>
                  </a:lnTo>
                  <a:lnTo>
                    <a:pt x="640562" y="116078"/>
                  </a:lnTo>
                  <a:lnTo>
                    <a:pt x="577888" y="123634"/>
                  </a:lnTo>
                  <a:lnTo>
                    <a:pt x="517385" y="132676"/>
                  </a:lnTo>
                  <a:lnTo>
                    <a:pt x="459232" y="143141"/>
                  </a:lnTo>
                  <a:lnTo>
                    <a:pt x="403656" y="154978"/>
                  </a:lnTo>
                  <a:lnTo>
                    <a:pt x="350824" y="168097"/>
                  </a:lnTo>
                  <a:lnTo>
                    <a:pt x="300939" y="182448"/>
                  </a:lnTo>
                  <a:lnTo>
                    <a:pt x="254190" y="197967"/>
                  </a:lnTo>
                  <a:lnTo>
                    <a:pt x="210781" y="214579"/>
                  </a:lnTo>
                  <a:lnTo>
                    <a:pt x="170891" y="232244"/>
                  </a:lnTo>
                  <a:lnTo>
                    <a:pt x="134721" y="250888"/>
                  </a:lnTo>
                  <a:lnTo>
                    <a:pt x="74295" y="290830"/>
                  </a:lnTo>
                  <a:lnTo>
                    <a:pt x="31051" y="333921"/>
                  </a:lnTo>
                  <a:lnTo>
                    <a:pt x="6527" y="379641"/>
                  </a:lnTo>
                  <a:lnTo>
                    <a:pt x="1778" y="403326"/>
                  </a:lnTo>
                  <a:lnTo>
                    <a:pt x="0" y="406057"/>
                  </a:lnTo>
                  <a:lnTo>
                    <a:pt x="0" y="1250340"/>
                  </a:lnTo>
                  <a:lnTo>
                    <a:pt x="4762" y="1258112"/>
                  </a:lnTo>
                  <a:lnTo>
                    <a:pt x="16764" y="1263650"/>
                  </a:lnTo>
                  <a:lnTo>
                    <a:pt x="33616" y="1266977"/>
                  </a:lnTo>
                  <a:lnTo>
                    <a:pt x="52882" y="1268082"/>
                  </a:lnTo>
                  <a:lnTo>
                    <a:pt x="72136" y="1266977"/>
                  </a:lnTo>
                  <a:lnTo>
                    <a:pt x="88976" y="1263650"/>
                  </a:lnTo>
                  <a:lnTo>
                    <a:pt x="100990" y="1258112"/>
                  </a:lnTo>
                  <a:lnTo>
                    <a:pt x="105752" y="1250340"/>
                  </a:lnTo>
                  <a:lnTo>
                    <a:pt x="105752" y="413346"/>
                  </a:lnTo>
                  <a:lnTo>
                    <a:pt x="107543" y="413346"/>
                  </a:lnTo>
                  <a:lnTo>
                    <a:pt x="118897" y="366585"/>
                  </a:lnTo>
                  <a:lnTo>
                    <a:pt x="152260" y="322338"/>
                  </a:lnTo>
                  <a:lnTo>
                    <a:pt x="205701" y="281305"/>
                  </a:lnTo>
                  <a:lnTo>
                    <a:pt x="239344" y="262191"/>
                  </a:lnTo>
                  <a:lnTo>
                    <a:pt x="277279" y="244119"/>
                  </a:lnTo>
                  <a:lnTo>
                    <a:pt x="319278" y="227177"/>
                  </a:lnTo>
                  <a:lnTo>
                    <a:pt x="365086" y="211455"/>
                  </a:lnTo>
                  <a:lnTo>
                    <a:pt x="414464" y="197027"/>
                  </a:lnTo>
                  <a:lnTo>
                    <a:pt x="467169" y="183972"/>
                  </a:lnTo>
                  <a:lnTo>
                    <a:pt x="522973" y="172377"/>
                  </a:lnTo>
                  <a:lnTo>
                    <a:pt x="581621" y="162331"/>
                  </a:lnTo>
                  <a:lnTo>
                    <a:pt x="642886" y="153898"/>
                  </a:lnTo>
                  <a:lnTo>
                    <a:pt x="706501" y="147180"/>
                  </a:lnTo>
                  <a:lnTo>
                    <a:pt x="772261" y="142252"/>
                  </a:lnTo>
                  <a:lnTo>
                    <a:pt x="793724" y="141287"/>
                  </a:lnTo>
                  <a:lnTo>
                    <a:pt x="815797" y="152387"/>
                  </a:lnTo>
                  <a:lnTo>
                    <a:pt x="858215" y="162128"/>
                  </a:lnTo>
                  <a:lnTo>
                    <a:pt x="899160" y="164973"/>
                  </a:lnTo>
                  <a:lnTo>
                    <a:pt x="899160" y="258445"/>
                  </a:lnTo>
                  <a:lnTo>
                    <a:pt x="900963" y="258445"/>
                  </a:lnTo>
                  <a:lnTo>
                    <a:pt x="900963" y="259715"/>
                  </a:lnTo>
                  <a:lnTo>
                    <a:pt x="919543" y="259715"/>
                  </a:lnTo>
                  <a:lnTo>
                    <a:pt x="919543" y="258445"/>
                  </a:lnTo>
                  <a:lnTo>
                    <a:pt x="921372" y="258445"/>
                  </a:lnTo>
                  <a:lnTo>
                    <a:pt x="921372" y="164909"/>
                  </a:lnTo>
                  <a:lnTo>
                    <a:pt x="961872" y="162128"/>
                  </a:lnTo>
                  <a:lnTo>
                    <a:pt x="1004544" y="152387"/>
                  </a:lnTo>
                  <a:lnTo>
                    <a:pt x="1027049" y="141109"/>
                  </a:lnTo>
                  <a:lnTo>
                    <a:pt x="1047229" y="141973"/>
                  </a:lnTo>
                  <a:lnTo>
                    <a:pt x="1112304" y="146710"/>
                  </a:lnTo>
                  <a:lnTo>
                    <a:pt x="1175334" y="153187"/>
                  </a:lnTo>
                  <a:lnTo>
                    <a:pt x="1236078" y="161353"/>
                  </a:lnTo>
                  <a:lnTo>
                    <a:pt x="1294307" y="171119"/>
                  </a:lnTo>
                  <a:lnTo>
                    <a:pt x="1349781" y="182397"/>
                  </a:lnTo>
                  <a:lnTo>
                    <a:pt x="1402270" y="195122"/>
                  </a:lnTo>
                  <a:lnTo>
                    <a:pt x="1451533" y="209207"/>
                  </a:lnTo>
                  <a:lnTo>
                    <a:pt x="1497342" y="224574"/>
                  </a:lnTo>
                  <a:lnTo>
                    <a:pt x="1539455" y="241134"/>
                  </a:lnTo>
                  <a:lnTo>
                    <a:pt x="1577644" y="258838"/>
                  </a:lnTo>
                  <a:lnTo>
                    <a:pt x="1611668" y="277571"/>
                  </a:lnTo>
                  <a:lnTo>
                    <a:pt x="1666303" y="317881"/>
                  </a:lnTo>
                  <a:lnTo>
                    <a:pt x="1701469" y="361429"/>
                  </a:lnTo>
                  <a:lnTo>
                    <a:pt x="1715300" y="407568"/>
                  </a:lnTo>
                  <a:lnTo>
                    <a:pt x="1714423" y="407568"/>
                  </a:lnTo>
                  <a:lnTo>
                    <a:pt x="1714423" y="877366"/>
                  </a:lnTo>
                  <a:lnTo>
                    <a:pt x="1724710" y="923163"/>
                  </a:lnTo>
                  <a:lnTo>
                    <a:pt x="1753704" y="966851"/>
                  </a:lnTo>
                  <a:lnTo>
                    <a:pt x="1799996" y="1007960"/>
                  </a:lnTo>
                  <a:lnTo>
                    <a:pt x="1862162" y="1046010"/>
                  </a:lnTo>
                  <a:lnTo>
                    <a:pt x="1898777" y="1063739"/>
                  </a:lnTo>
                  <a:lnTo>
                    <a:pt x="1938820" y="1080541"/>
                  </a:lnTo>
                  <a:lnTo>
                    <a:pt x="1982152" y="1096327"/>
                  </a:lnTo>
                  <a:lnTo>
                    <a:pt x="2028571" y="1111059"/>
                  </a:lnTo>
                  <a:lnTo>
                    <a:pt x="2077910" y="1124661"/>
                  </a:lnTo>
                  <a:lnTo>
                    <a:pt x="2129993" y="1137094"/>
                  </a:lnTo>
                  <a:lnTo>
                    <a:pt x="2184654" y="1148283"/>
                  </a:lnTo>
                  <a:lnTo>
                    <a:pt x="2241702" y="1158176"/>
                  </a:lnTo>
                  <a:lnTo>
                    <a:pt x="2300973" y="1166710"/>
                  </a:lnTo>
                  <a:lnTo>
                    <a:pt x="2362289" y="1173822"/>
                  </a:lnTo>
                  <a:lnTo>
                    <a:pt x="2425484" y="1179461"/>
                  </a:lnTo>
                  <a:lnTo>
                    <a:pt x="2490355" y="1183563"/>
                  </a:lnTo>
                  <a:lnTo>
                    <a:pt x="2556764" y="1186065"/>
                  </a:lnTo>
                  <a:lnTo>
                    <a:pt x="2624505" y="1186903"/>
                  </a:lnTo>
                  <a:lnTo>
                    <a:pt x="2692235" y="1186065"/>
                  </a:lnTo>
                  <a:lnTo>
                    <a:pt x="2758630" y="1183563"/>
                  </a:lnTo>
                  <a:lnTo>
                    <a:pt x="2823514" y="1179461"/>
                  </a:lnTo>
                  <a:lnTo>
                    <a:pt x="2886697" y="1173822"/>
                  </a:lnTo>
                  <a:lnTo>
                    <a:pt x="2948013" y="1166710"/>
                  </a:lnTo>
                  <a:lnTo>
                    <a:pt x="3007283" y="1158176"/>
                  </a:lnTo>
                  <a:lnTo>
                    <a:pt x="3064345" y="1148283"/>
                  </a:lnTo>
                  <a:lnTo>
                    <a:pt x="3118993" y="1137094"/>
                  </a:lnTo>
                  <a:lnTo>
                    <a:pt x="3171088" y="1124661"/>
                  </a:lnTo>
                  <a:lnTo>
                    <a:pt x="3220428" y="1111059"/>
                  </a:lnTo>
                  <a:lnTo>
                    <a:pt x="3266846" y="1096327"/>
                  </a:lnTo>
                  <a:lnTo>
                    <a:pt x="3310166" y="1080541"/>
                  </a:lnTo>
                  <a:lnTo>
                    <a:pt x="3350222" y="1063739"/>
                  </a:lnTo>
                  <a:lnTo>
                    <a:pt x="3386836" y="1046010"/>
                  </a:lnTo>
                  <a:lnTo>
                    <a:pt x="3449015" y="1007960"/>
                  </a:lnTo>
                  <a:lnTo>
                    <a:pt x="3495294" y="966851"/>
                  </a:lnTo>
                  <a:lnTo>
                    <a:pt x="3524288" y="923163"/>
                  </a:lnTo>
                  <a:lnTo>
                    <a:pt x="3534600" y="877366"/>
                  </a:lnTo>
                  <a:lnTo>
                    <a:pt x="3534600" y="412737"/>
                  </a:lnTo>
                  <a:lnTo>
                    <a:pt x="3537813" y="389089"/>
                  </a:lnTo>
                  <a:lnTo>
                    <a:pt x="3561130" y="343560"/>
                  </a:lnTo>
                  <a:lnTo>
                    <a:pt x="3605377" y="300939"/>
                  </a:lnTo>
                  <a:lnTo>
                    <a:pt x="3668611" y="261886"/>
                  </a:lnTo>
                  <a:lnTo>
                    <a:pt x="3706749" y="243903"/>
                  </a:lnTo>
                  <a:lnTo>
                    <a:pt x="3748913" y="227050"/>
                  </a:lnTo>
                  <a:lnTo>
                    <a:pt x="3794861" y="211429"/>
                  </a:lnTo>
                  <a:lnTo>
                    <a:pt x="3844353" y="197091"/>
                  </a:lnTo>
                  <a:lnTo>
                    <a:pt x="3897147" y="184137"/>
                  </a:lnTo>
                  <a:lnTo>
                    <a:pt x="3953002" y="172656"/>
                  </a:lnTo>
                  <a:lnTo>
                    <a:pt x="4011676" y="162712"/>
                  </a:lnTo>
                  <a:lnTo>
                    <a:pt x="4072928" y="154393"/>
                  </a:lnTo>
                  <a:lnTo>
                    <a:pt x="4136517" y="147777"/>
                  </a:lnTo>
                  <a:lnTo>
                    <a:pt x="4202201" y="142951"/>
                  </a:lnTo>
                  <a:lnTo>
                    <a:pt x="4269740" y="139992"/>
                  </a:lnTo>
                  <a:lnTo>
                    <a:pt x="4338904" y="138988"/>
                  </a:lnTo>
                  <a:lnTo>
                    <a:pt x="4408055" y="139992"/>
                  </a:lnTo>
                  <a:lnTo>
                    <a:pt x="4475607" y="142951"/>
                  </a:lnTo>
                  <a:lnTo>
                    <a:pt x="4541291" y="147777"/>
                  </a:lnTo>
                  <a:lnTo>
                    <a:pt x="4604880" y="154393"/>
                  </a:lnTo>
                  <a:lnTo>
                    <a:pt x="4666132" y="162712"/>
                  </a:lnTo>
                  <a:lnTo>
                    <a:pt x="4724806" y="172656"/>
                  </a:lnTo>
                  <a:lnTo>
                    <a:pt x="4780661" y="184137"/>
                  </a:lnTo>
                  <a:lnTo>
                    <a:pt x="4833455" y="197091"/>
                  </a:lnTo>
                  <a:lnTo>
                    <a:pt x="4882947" y="211429"/>
                  </a:lnTo>
                  <a:lnTo>
                    <a:pt x="4928895" y="227050"/>
                  </a:lnTo>
                  <a:lnTo>
                    <a:pt x="4971059" y="243903"/>
                  </a:lnTo>
                  <a:lnTo>
                    <a:pt x="5009197" y="261886"/>
                  </a:lnTo>
                  <a:lnTo>
                    <a:pt x="5043068" y="280924"/>
                  </a:lnTo>
                  <a:lnTo>
                    <a:pt x="5097056" y="321843"/>
                  </a:lnTo>
                  <a:lnTo>
                    <a:pt x="5131079" y="366001"/>
                  </a:lnTo>
                  <a:lnTo>
                    <a:pt x="5143233" y="412737"/>
                  </a:lnTo>
                  <a:lnTo>
                    <a:pt x="5143233" y="877366"/>
                  </a:lnTo>
                  <a:lnTo>
                    <a:pt x="5145722" y="900544"/>
                  </a:lnTo>
                  <a:lnTo>
                    <a:pt x="5165141" y="945451"/>
                  </a:lnTo>
                  <a:lnTo>
                    <a:pt x="5202656" y="988034"/>
                  </a:lnTo>
                  <a:lnTo>
                    <a:pt x="5256835" y="1027823"/>
                  </a:lnTo>
                  <a:lnTo>
                    <a:pt x="5326304" y="1064323"/>
                  </a:lnTo>
                  <a:lnTo>
                    <a:pt x="5366321" y="1081189"/>
                  </a:lnTo>
                  <a:lnTo>
                    <a:pt x="5409641" y="1097051"/>
                  </a:lnTo>
                  <a:lnTo>
                    <a:pt x="5456072" y="1111846"/>
                  </a:lnTo>
                  <a:lnTo>
                    <a:pt x="5505450" y="1125524"/>
                  </a:lnTo>
                  <a:lnTo>
                    <a:pt x="5557583" y="1138021"/>
                  </a:lnTo>
                  <a:lnTo>
                    <a:pt x="5612320" y="1149273"/>
                  </a:lnTo>
                  <a:lnTo>
                    <a:pt x="5669470" y="1159217"/>
                  </a:lnTo>
                  <a:lnTo>
                    <a:pt x="5728868" y="1167803"/>
                  </a:lnTo>
                  <a:lnTo>
                    <a:pt x="5790323" y="1174953"/>
                  </a:lnTo>
                  <a:lnTo>
                    <a:pt x="5853671" y="1180630"/>
                  </a:lnTo>
                  <a:lnTo>
                    <a:pt x="5918746" y="1184757"/>
                  </a:lnTo>
                  <a:lnTo>
                    <a:pt x="5985345" y="1187272"/>
                  </a:lnTo>
                  <a:lnTo>
                    <a:pt x="6053328" y="1188123"/>
                  </a:lnTo>
                  <a:lnTo>
                    <a:pt x="6121285" y="1187272"/>
                  </a:lnTo>
                  <a:lnTo>
                    <a:pt x="6187897" y="1184757"/>
                  </a:lnTo>
                  <a:lnTo>
                    <a:pt x="6252959" y="1180630"/>
                  </a:lnTo>
                  <a:lnTo>
                    <a:pt x="6316307" y="1174953"/>
                  </a:lnTo>
                  <a:lnTo>
                    <a:pt x="6377775" y="1167803"/>
                  </a:lnTo>
                  <a:lnTo>
                    <a:pt x="6437160" y="1159217"/>
                  </a:lnTo>
                  <a:lnTo>
                    <a:pt x="6494310" y="1149273"/>
                  </a:lnTo>
                  <a:lnTo>
                    <a:pt x="6549047" y="1138021"/>
                  </a:lnTo>
                  <a:lnTo>
                    <a:pt x="6601193" y="1125524"/>
                  </a:lnTo>
                  <a:lnTo>
                    <a:pt x="6650558" y="1111846"/>
                  </a:lnTo>
                  <a:lnTo>
                    <a:pt x="6696989" y="1097051"/>
                  </a:lnTo>
                  <a:lnTo>
                    <a:pt x="6740309" y="1081189"/>
                  </a:lnTo>
                  <a:lnTo>
                    <a:pt x="6780327" y="1064323"/>
                  </a:lnTo>
                  <a:lnTo>
                    <a:pt x="6816890" y="1046505"/>
                  </a:lnTo>
                  <a:lnTo>
                    <a:pt x="6878879" y="1008303"/>
                  </a:lnTo>
                  <a:lnTo>
                    <a:pt x="6924903" y="967066"/>
                  </a:lnTo>
                  <a:lnTo>
                    <a:pt x="6953542" y="923251"/>
                  </a:lnTo>
                  <a:lnTo>
                    <a:pt x="6963410" y="877366"/>
                  </a:lnTo>
                  <a:lnTo>
                    <a:pt x="6963410" y="182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958443" y="2336838"/>
              <a:ext cx="102235" cy="34925"/>
            </a:xfrm>
            <a:custGeom>
              <a:rect b="b" l="l" r="r" t="t"/>
              <a:pathLst>
                <a:path extrusionOk="0" h="34925" w="102235">
                  <a:moveTo>
                    <a:pt x="50023" y="34747"/>
                  </a:moveTo>
                  <a:lnTo>
                    <a:pt x="0" y="20231"/>
                  </a:lnTo>
                  <a:lnTo>
                    <a:pt x="3663" y="10623"/>
                  </a:lnTo>
                  <a:lnTo>
                    <a:pt x="21655" y="3063"/>
                  </a:lnTo>
                  <a:lnTo>
                    <a:pt x="50976" y="0"/>
                  </a:lnTo>
                  <a:lnTo>
                    <a:pt x="70893" y="1560"/>
                  </a:lnTo>
                  <a:lnTo>
                    <a:pt x="86974" y="5424"/>
                  </a:lnTo>
                  <a:lnTo>
                    <a:pt x="97721" y="11053"/>
                  </a:lnTo>
                  <a:lnTo>
                    <a:pt x="101636" y="17907"/>
                  </a:lnTo>
                  <a:lnTo>
                    <a:pt x="96684" y="24883"/>
                  </a:lnTo>
                  <a:lnTo>
                    <a:pt x="85007" y="30189"/>
                  </a:lnTo>
                  <a:lnTo>
                    <a:pt x="68741" y="33564"/>
                  </a:lnTo>
                  <a:lnTo>
                    <a:pt x="50023" y="34747"/>
                  </a:ln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011974" y="3358959"/>
              <a:ext cx="266700" cy="91440"/>
            </a:xfrm>
            <a:custGeom>
              <a:rect b="b" l="l" r="r" t="t"/>
              <a:pathLst>
                <a:path extrusionOk="0" h="91439" w="266700">
                  <a:moveTo>
                    <a:pt x="133311" y="91033"/>
                  </a:moveTo>
                  <a:lnTo>
                    <a:pt x="81369" y="87463"/>
                  </a:lnTo>
                  <a:lnTo>
                    <a:pt x="39000" y="77719"/>
                  </a:lnTo>
                  <a:lnTo>
                    <a:pt x="10459" y="63253"/>
                  </a:lnTo>
                  <a:lnTo>
                    <a:pt x="0" y="45516"/>
                  </a:lnTo>
                  <a:lnTo>
                    <a:pt x="10459" y="27780"/>
                  </a:lnTo>
                  <a:lnTo>
                    <a:pt x="39000" y="13314"/>
                  </a:lnTo>
                  <a:lnTo>
                    <a:pt x="81369" y="3570"/>
                  </a:lnTo>
                  <a:lnTo>
                    <a:pt x="133311" y="0"/>
                  </a:lnTo>
                  <a:lnTo>
                    <a:pt x="185265" y="3570"/>
                  </a:lnTo>
                  <a:lnTo>
                    <a:pt x="227633" y="13314"/>
                  </a:lnTo>
                  <a:lnTo>
                    <a:pt x="256168" y="27780"/>
                  </a:lnTo>
                  <a:lnTo>
                    <a:pt x="266623" y="45516"/>
                  </a:lnTo>
                  <a:lnTo>
                    <a:pt x="256168" y="63253"/>
                  </a:lnTo>
                  <a:lnTo>
                    <a:pt x="227633" y="77719"/>
                  </a:lnTo>
                  <a:lnTo>
                    <a:pt x="185265" y="87463"/>
                  </a:lnTo>
                  <a:lnTo>
                    <a:pt x="133311" y="910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092848" y="3386581"/>
              <a:ext cx="105410" cy="36195"/>
            </a:xfrm>
            <a:custGeom>
              <a:rect b="b" l="l" r="r" t="t"/>
              <a:pathLst>
                <a:path extrusionOk="0" h="36195" w="105409">
                  <a:moveTo>
                    <a:pt x="52438" y="35801"/>
                  </a:moveTo>
                  <a:lnTo>
                    <a:pt x="31878" y="34412"/>
                  </a:lnTo>
                  <a:lnTo>
                    <a:pt x="15227" y="30605"/>
                  </a:lnTo>
                  <a:lnTo>
                    <a:pt x="4071" y="24919"/>
                  </a:lnTo>
                  <a:lnTo>
                    <a:pt x="0" y="17894"/>
                  </a:lnTo>
                  <a:lnTo>
                    <a:pt x="4071" y="10999"/>
                  </a:lnTo>
                  <a:lnTo>
                    <a:pt x="15227" y="5303"/>
                  </a:lnTo>
                  <a:lnTo>
                    <a:pt x="31878" y="1429"/>
                  </a:lnTo>
                  <a:lnTo>
                    <a:pt x="52438" y="0"/>
                  </a:lnTo>
                  <a:lnTo>
                    <a:pt x="73013" y="1429"/>
                  </a:lnTo>
                  <a:lnTo>
                    <a:pt x="89663" y="5303"/>
                  </a:lnTo>
                  <a:lnTo>
                    <a:pt x="100810" y="10999"/>
                  </a:lnTo>
                  <a:lnTo>
                    <a:pt x="104876" y="17894"/>
                  </a:lnTo>
                  <a:lnTo>
                    <a:pt x="100810" y="24919"/>
                  </a:lnTo>
                  <a:lnTo>
                    <a:pt x="89663" y="30605"/>
                  </a:lnTo>
                  <a:lnTo>
                    <a:pt x="73013" y="34412"/>
                  </a:lnTo>
                  <a:lnTo>
                    <a:pt x="52438" y="35801"/>
                  </a:lnTo>
                  <a:close/>
                </a:path>
              </a:pathLst>
            </a:custGeom>
            <a:solidFill>
              <a:srgbClr val="61396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581489" y="2309215"/>
              <a:ext cx="1982470" cy="1141095"/>
            </a:xfrm>
            <a:custGeom>
              <a:rect b="b" l="l" r="r" t="t"/>
              <a:pathLst>
                <a:path extrusionOk="0" h="1141095" w="1982470">
                  <a:moveTo>
                    <a:pt x="266598" y="1095260"/>
                  </a:moveTo>
                  <a:lnTo>
                    <a:pt x="256133" y="1077531"/>
                  </a:lnTo>
                  <a:lnTo>
                    <a:pt x="227609" y="1063066"/>
                  </a:lnTo>
                  <a:lnTo>
                    <a:pt x="185254" y="1053325"/>
                  </a:lnTo>
                  <a:lnTo>
                    <a:pt x="133311" y="1049743"/>
                  </a:lnTo>
                  <a:lnTo>
                    <a:pt x="81356" y="1053325"/>
                  </a:lnTo>
                  <a:lnTo>
                    <a:pt x="38989" y="1063066"/>
                  </a:lnTo>
                  <a:lnTo>
                    <a:pt x="10452" y="1077531"/>
                  </a:lnTo>
                  <a:lnTo>
                    <a:pt x="0" y="1095260"/>
                  </a:lnTo>
                  <a:lnTo>
                    <a:pt x="10452" y="1113002"/>
                  </a:lnTo>
                  <a:lnTo>
                    <a:pt x="38989" y="1127467"/>
                  </a:lnTo>
                  <a:lnTo>
                    <a:pt x="81356" y="1137208"/>
                  </a:lnTo>
                  <a:lnTo>
                    <a:pt x="133311" y="1140777"/>
                  </a:lnTo>
                  <a:lnTo>
                    <a:pt x="185254" y="1137208"/>
                  </a:lnTo>
                  <a:lnTo>
                    <a:pt x="227609" y="1127467"/>
                  </a:lnTo>
                  <a:lnTo>
                    <a:pt x="256133" y="1113002"/>
                  </a:lnTo>
                  <a:lnTo>
                    <a:pt x="266598" y="1095260"/>
                  </a:lnTo>
                  <a:close/>
                </a:path>
                <a:path extrusionOk="0" h="1141095" w="1982470">
                  <a:moveTo>
                    <a:pt x="1981873" y="45529"/>
                  </a:moveTo>
                  <a:lnTo>
                    <a:pt x="1971408" y="27800"/>
                  </a:lnTo>
                  <a:lnTo>
                    <a:pt x="1942871" y="13322"/>
                  </a:lnTo>
                  <a:lnTo>
                    <a:pt x="1900504" y="3581"/>
                  </a:lnTo>
                  <a:lnTo>
                    <a:pt x="1848561" y="0"/>
                  </a:lnTo>
                  <a:lnTo>
                    <a:pt x="1796618" y="3581"/>
                  </a:lnTo>
                  <a:lnTo>
                    <a:pt x="1754238" y="13322"/>
                  </a:lnTo>
                  <a:lnTo>
                    <a:pt x="1725701" y="27800"/>
                  </a:lnTo>
                  <a:lnTo>
                    <a:pt x="1715249" y="45529"/>
                  </a:lnTo>
                  <a:lnTo>
                    <a:pt x="1725701" y="63271"/>
                  </a:lnTo>
                  <a:lnTo>
                    <a:pt x="1754238" y="77736"/>
                  </a:lnTo>
                  <a:lnTo>
                    <a:pt x="1796618" y="87477"/>
                  </a:lnTo>
                  <a:lnTo>
                    <a:pt x="1848561" y="91046"/>
                  </a:lnTo>
                  <a:lnTo>
                    <a:pt x="1900504" y="87477"/>
                  </a:lnTo>
                  <a:lnTo>
                    <a:pt x="1942871" y="77736"/>
                  </a:lnTo>
                  <a:lnTo>
                    <a:pt x="1971408" y="63271"/>
                  </a:lnTo>
                  <a:lnTo>
                    <a:pt x="1981873" y="455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386953" y="2336838"/>
              <a:ext cx="104775" cy="36195"/>
            </a:xfrm>
            <a:custGeom>
              <a:rect b="b" l="l" r="r" t="t"/>
              <a:pathLst>
                <a:path extrusionOk="0" h="36194" w="104775">
                  <a:moveTo>
                    <a:pt x="51377" y="35915"/>
                  </a:moveTo>
                  <a:lnTo>
                    <a:pt x="0" y="21120"/>
                  </a:lnTo>
                  <a:lnTo>
                    <a:pt x="3331" y="11112"/>
                  </a:lnTo>
                  <a:lnTo>
                    <a:pt x="21662" y="3209"/>
                  </a:lnTo>
                  <a:lnTo>
                    <a:pt x="51986" y="0"/>
                  </a:lnTo>
                  <a:lnTo>
                    <a:pt x="72551" y="1390"/>
                  </a:lnTo>
                  <a:lnTo>
                    <a:pt x="89202" y="5200"/>
                  </a:lnTo>
                  <a:lnTo>
                    <a:pt x="100355" y="10887"/>
                  </a:lnTo>
                  <a:lnTo>
                    <a:pt x="104425" y="17907"/>
                  </a:lnTo>
                  <a:lnTo>
                    <a:pt x="99936" y="25307"/>
                  </a:lnTo>
                  <a:lnTo>
                    <a:pt x="88035" y="30987"/>
                  </a:lnTo>
                  <a:lnTo>
                    <a:pt x="71067" y="34630"/>
                  </a:lnTo>
                  <a:lnTo>
                    <a:pt x="51377" y="35915"/>
                  </a:lnTo>
                  <a:close/>
                </a:path>
              </a:pathLst>
            </a:custGeom>
            <a:solidFill>
              <a:srgbClr val="DF6E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418937" y="2396502"/>
              <a:ext cx="1737995" cy="969010"/>
            </a:xfrm>
            <a:custGeom>
              <a:rect b="b" l="l" r="r" t="t"/>
              <a:pathLst>
                <a:path extrusionOk="0" h="969010" w="1737995">
                  <a:moveTo>
                    <a:pt x="22212" y="1257"/>
                  </a:moveTo>
                  <a:lnTo>
                    <a:pt x="18935" y="1257"/>
                  </a:lnTo>
                  <a:lnTo>
                    <a:pt x="18935" y="0"/>
                  </a:lnTo>
                  <a:lnTo>
                    <a:pt x="3276" y="0"/>
                  </a:lnTo>
                  <a:lnTo>
                    <a:pt x="3276" y="1257"/>
                  </a:lnTo>
                  <a:lnTo>
                    <a:pt x="0" y="1257"/>
                  </a:lnTo>
                  <a:lnTo>
                    <a:pt x="0" y="96507"/>
                  </a:lnTo>
                  <a:lnTo>
                    <a:pt x="1816" y="96507"/>
                  </a:lnTo>
                  <a:lnTo>
                    <a:pt x="1816" y="97777"/>
                  </a:lnTo>
                  <a:lnTo>
                    <a:pt x="20396" y="97777"/>
                  </a:lnTo>
                  <a:lnTo>
                    <a:pt x="20396" y="96507"/>
                  </a:lnTo>
                  <a:lnTo>
                    <a:pt x="22212" y="96507"/>
                  </a:lnTo>
                  <a:lnTo>
                    <a:pt x="22212" y="1257"/>
                  </a:lnTo>
                  <a:close/>
                </a:path>
                <a:path extrusionOk="0" h="969010" w="1737995">
                  <a:moveTo>
                    <a:pt x="1737448" y="871207"/>
                  </a:moveTo>
                  <a:lnTo>
                    <a:pt x="1733638" y="871207"/>
                  </a:lnTo>
                  <a:lnTo>
                    <a:pt x="1733638" y="869937"/>
                  </a:lnTo>
                  <a:lnTo>
                    <a:pt x="1719046" y="869937"/>
                  </a:lnTo>
                  <a:lnTo>
                    <a:pt x="1719046" y="871207"/>
                  </a:lnTo>
                  <a:lnTo>
                    <a:pt x="1715236" y="871207"/>
                  </a:lnTo>
                  <a:lnTo>
                    <a:pt x="1715236" y="966457"/>
                  </a:lnTo>
                  <a:lnTo>
                    <a:pt x="1717751" y="966457"/>
                  </a:lnTo>
                  <a:lnTo>
                    <a:pt x="1717751" y="968997"/>
                  </a:lnTo>
                  <a:lnTo>
                    <a:pt x="1734426" y="968997"/>
                  </a:lnTo>
                  <a:lnTo>
                    <a:pt x="1734426" y="966457"/>
                  </a:lnTo>
                  <a:lnTo>
                    <a:pt x="1737448" y="966457"/>
                  </a:lnTo>
                  <a:lnTo>
                    <a:pt x="1737448" y="8712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671689" y="3386581"/>
              <a:ext cx="104775" cy="36195"/>
            </a:xfrm>
            <a:custGeom>
              <a:rect b="b" l="l" r="r" t="t"/>
              <a:pathLst>
                <a:path extrusionOk="0" h="36195" w="104775">
                  <a:moveTo>
                    <a:pt x="51785" y="35902"/>
                  </a:moveTo>
                  <a:lnTo>
                    <a:pt x="0" y="21120"/>
                  </a:lnTo>
                  <a:lnTo>
                    <a:pt x="3333" y="11112"/>
                  </a:lnTo>
                  <a:lnTo>
                    <a:pt x="21665" y="3209"/>
                  </a:lnTo>
                  <a:lnTo>
                    <a:pt x="52001" y="0"/>
                  </a:lnTo>
                  <a:lnTo>
                    <a:pt x="72561" y="1429"/>
                  </a:lnTo>
                  <a:lnTo>
                    <a:pt x="89204" y="5303"/>
                  </a:lnTo>
                  <a:lnTo>
                    <a:pt x="100348" y="10999"/>
                  </a:lnTo>
                  <a:lnTo>
                    <a:pt x="104414" y="17894"/>
                  </a:lnTo>
                  <a:lnTo>
                    <a:pt x="99991" y="25299"/>
                  </a:lnTo>
                  <a:lnTo>
                    <a:pt x="88234" y="30980"/>
                  </a:lnTo>
                  <a:lnTo>
                    <a:pt x="71409" y="34619"/>
                  </a:lnTo>
                  <a:lnTo>
                    <a:pt x="51785" y="35902"/>
                  </a:lnTo>
                  <a:close/>
                </a:path>
              </a:pathLst>
            </a:custGeom>
            <a:solidFill>
              <a:srgbClr val="AF4B7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5"/>
          <p:cNvSpPr txBox="1"/>
          <p:nvPr/>
        </p:nvSpPr>
        <p:spPr>
          <a:xfrm>
            <a:off x="1435506" y="3972407"/>
            <a:ext cx="112966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6129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WebRTC  được ra mắt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4875834" y="3972483"/>
            <a:ext cx="110807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8890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Firefox hỗ  trợ WebRTC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588009" y="415925"/>
            <a:ext cx="331724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Lịch sử phát triển</a:t>
            </a:r>
            <a:endParaRPr sz="2400"/>
          </a:p>
        </p:txBody>
      </p:sp>
      <p:sp>
        <p:nvSpPr>
          <p:cNvPr id="126" name="Google Shape;126;p5"/>
          <p:cNvSpPr/>
          <p:nvPr/>
        </p:nvSpPr>
        <p:spPr>
          <a:xfrm>
            <a:off x="3093745" y="2684170"/>
            <a:ext cx="1245235" cy="381635"/>
          </a:xfrm>
          <a:custGeom>
            <a:rect b="b" l="l" r="r" t="t"/>
            <a:pathLst>
              <a:path extrusionOk="0" h="381635" w="1245235">
                <a:moveTo>
                  <a:pt x="1120203" y="381609"/>
                </a:moveTo>
                <a:lnTo>
                  <a:pt x="124980" y="381609"/>
                </a:lnTo>
                <a:lnTo>
                  <a:pt x="85613" y="372546"/>
                </a:lnTo>
                <a:lnTo>
                  <a:pt x="51322" y="347312"/>
                </a:lnTo>
                <a:lnTo>
                  <a:pt x="24216" y="308835"/>
                </a:lnTo>
                <a:lnTo>
                  <a:pt x="6405" y="260045"/>
                </a:lnTo>
                <a:lnTo>
                  <a:pt x="0" y="203873"/>
                </a:lnTo>
                <a:lnTo>
                  <a:pt x="0" y="177711"/>
                </a:lnTo>
                <a:lnTo>
                  <a:pt x="6405" y="121555"/>
                </a:lnTo>
                <a:lnTo>
                  <a:pt x="24216" y="72774"/>
                </a:lnTo>
                <a:lnTo>
                  <a:pt x="51322" y="34299"/>
                </a:lnTo>
                <a:lnTo>
                  <a:pt x="85613" y="9063"/>
                </a:lnTo>
                <a:lnTo>
                  <a:pt x="124980" y="0"/>
                </a:lnTo>
                <a:lnTo>
                  <a:pt x="1120203" y="0"/>
                </a:lnTo>
                <a:lnTo>
                  <a:pt x="1159570" y="9063"/>
                </a:lnTo>
                <a:lnTo>
                  <a:pt x="1193861" y="34299"/>
                </a:lnTo>
                <a:lnTo>
                  <a:pt x="1220967" y="72774"/>
                </a:lnTo>
                <a:lnTo>
                  <a:pt x="1238778" y="121555"/>
                </a:lnTo>
                <a:lnTo>
                  <a:pt x="1245184" y="177711"/>
                </a:lnTo>
                <a:lnTo>
                  <a:pt x="1245184" y="203873"/>
                </a:lnTo>
                <a:lnTo>
                  <a:pt x="1238778" y="260045"/>
                </a:lnTo>
                <a:lnTo>
                  <a:pt x="1220967" y="308835"/>
                </a:lnTo>
                <a:lnTo>
                  <a:pt x="1193861" y="347312"/>
                </a:lnTo>
                <a:lnTo>
                  <a:pt x="1159570" y="372546"/>
                </a:lnTo>
                <a:lnTo>
                  <a:pt x="1120203" y="381609"/>
                </a:lnTo>
                <a:close/>
              </a:path>
            </a:pathLst>
          </a:custGeom>
          <a:solidFill>
            <a:srgbClr val="D1D2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3276600" y="2730500"/>
            <a:ext cx="878840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11/2011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377975" y="2677820"/>
            <a:ext cx="1245235" cy="381635"/>
          </a:xfrm>
          <a:custGeom>
            <a:rect b="b" l="l" r="r" t="t"/>
            <a:pathLst>
              <a:path extrusionOk="0" h="381635" w="1245235">
                <a:moveTo>
                  <a:pt x="1120203" y="381609"/>
                </a:moveTo>
                <a:lnTo>
                  <a:pt x="124980" y="381609"/>
                </a:lnTo>
                <a:lnTo>
                  <a:pt x="85613" y="372546"/>
                </a:lnTo>
                <a:lnTo>
                  <a:pt x="51322" y="347312"/>
                </a:lnTo>
                <a:lnTo>
                  <a:pt x="24216" y="308835"/>
                </a:lnTo>
                <a:lnTo>
                  <a:pt x="6405" y="260045"/>
                </a:lnTo>
                <a:lnTo>
                  <a:pt x="0" y="203873"/>
                </a:lnTo>
                <a:lnTo>
                  <a:pt x="0" y="177711"/>
                </a:lnTo>
                <a:lnTo>
                  <a:pt x="6405" y="121555"/>
                </a:lnTo>
                <a:lnTo>
                  <a:pt x="24216" y="72774"/>
                </a:lnTo>
                <a:lnTo>
                  <a:pt x="51322" y="34299"/>
                </a:lnTo>
                <a:lnTo>
                  <a:pt x="85613" y="9063"/>
                </a:lnTo>
                <a:lnTo>
                  <a:pt x="124980" y="0"/>
                </a:lnTo>
                <a:lnTo>
                  <a:pt x="1120203" y="0"/>
                </a:lnTo>
                <a:lnTo>
                  <a:pt x="1159570" y="9063"/>
                </a:lnTo>
                <a:lnTo>
                  <a:pt x="1193861" y="34299"/>
                </a:lnTo>
                <a:lnTo>
                  <a:pt x="1220967" y="72774"/>
                </a:lnTo>
                <a:lnTo>
                  <a:pt x="1238778" y="121555"/>
                </a:lnTo>
                <a:lnTo>
                  <a:pt x="1245184" y="177711"/>
                </a:lnTo>
                <a:lnTo>
                  <a:pt x="1245184" y="203873"/>
                </a:lnTo>
                <a:lnTo>
                  <a:pt x="1238778" y="260045"/>
                </a:lnTo>
                <a:lnTo>
                  <a:pt x="1220967" y="308835"/>
                </a:lnTo>
                <a:lnTo>
                  <a:pt x="1193861" y="347312"/>
                </a:lnTo>
                <a:lnTo>
                  <a:pt x="1159570" y="372546"/>
                </a:lnTo>
                <a:lnTo>
                  <a:pt x="1120203" y="381609"/>
                </a:lnTo>
                <a:close/>
              </a:path>
            </a:pathLst>
          </a:custGeom>
          <a:solidFill>
            <a:srgbClr val="D1D2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1560830" y="2724150"/>
            <a:ext cx="878840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05/2011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810150" y="2677820"/>
            <a:ext cx="1245235" cy="381635"/>
          </a:xfrm>
          <a:custGeom>
            <a:rect b="b" l="l" r="r" t="t"/>
            <a:pathLst>
              <a:path extrusionOk="0" h="381635" w="1245235">
                <a:moveTo>
                  <a:pt x="1120203" y="381609"/>
                </a:moveTo>
                <a:lnTo>
                  <a:pt x="124980" y="381609"/>
                </a:lnTo>
                <a:lnTo>
                  <a:pt x="85613" y="372546"/>
                </a:lnTo>
                <a:lnTo>
                  <a:pt x="51322" y="347312"/>
                </a:lnTo>
                <a:lnTo>
                  <a:pt x="24216" y="308835"/>
                </a:lnTo>
                <a:lnTo>
                  <a:pt x="6405" y="260045"/>
                </a:lnTo>
                <a:lnTo>
                  <a:pt x="0" y="203873"/>
                </a:lnTo>
                <a:lnTo>
                  <a:pt x="0" y="177711"/>
                </a:lnTo>
                <a:lnTo>
                  <a:pt x="6405" y="121555"/>
                </a:lnTo>
                <a:lnTo>
                  <a:pt x="24216" y="72774"/>
                </a:lnTo>
                <a:lnTo>
                  <a:pt x="51322" y="34299"/>
                </a:lnTo>
                <a:lnTo>
                  <a:pt x="85613" y="9063"/>
                </a:lnTo>
                <a:lnTo>
                  <a:pt x="124980" y="0"/>
                </a:lnTo>
                <a:lnTo>
                  <a:pt x="1120203" y="0"/>
                </a:lnTo>
                <a:lnTo>
                  <a:pt x="1159570" y="9063"/>
                </a:lnTo>
                <a:lnTo>
                  <a:pt x="1193861" y="34299"/>
                </a:lnTo>
                <a:lnTo>
                  <a:pt x="1220967" y="72774"/>
                </a:lnTo>
                <a:lnTo>
                  <a:pt x="1238778" y="121555"/>
                </a:lnTo>
                <a:lnTo>
                  <a:pt x="1245184" y="177711"/>
                </a:lnTo>
                <a:lnTo>
                  <a:pt x="1245184" y="203873"/>
                </a:lnTo>
                <a:lnTo>
                  <a:pt x="1238778" y="260045"/>
                </a:lnTo>
                <a:lnTo>
                  <a:pt x="1220967" y="308835"/>
                </a:lnTo>
                <a:lnTo>
                  <a:pt x="1193861" y="347312"/>
                </a:lnTo>
                <a:lnTo>
                  <a:pt x="1159570" y="372546"/>
                </a:lnTo>
                <a:lnTo>
                  <a:pt x="1120203" y="381609"/>
                </a:lnTo>
                <a:close/>
              </a:path>
            </a:pathLst>
          </a:custGeom>
          <a:solidFill>
            <a:srgbClr val="D1D2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4993004" y="2724150"/>
            <a:ext cx="878840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01/2013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522745" y="2684170"/>
            <a:ext cx="1245235" cy="381635"/>
          </a:xfrm>
          <a:custGeom>
            <a:rect b="b" l="l" r="r" t="t"/>
            <a:pathLst>
              <a:path extrusionOk="0" h="381635" w="1245234">
                <a:moveTo>
                  <a:pt x="1120203" y="381609"/>
                </a:moveTo>
                <a:lnTo>
                  <a:pt x="124980" y="381609"/>
                </a:lnTo>
                <a:lnTo>
                  <a:pt x="85613" y="372546"/>
                </a:lnTo>
                <a:lnTo>
                  <a:pt x="51322" y="347312"/>
                </a:lnTo>
                <a:lnTo>
                  <a:pt x="24216" y="308835"/>
                </a:lnTo>
                <a:lnTo>
                  <a:pt x="6405" y="260045"/>
                </a:lnTo>
                <a:lnTo>
                  <a:pt x="0" y="203873"/>
                </a:lnTo>
                <a:lnTo>
                  <a:pt x="0" y="177711"/>
                </a:lnTo>
                <a:lnTo>
                  <a:pt x="6405" y="121555"/>
                </a:lnTo>
                <a:lnTo>
                  <a:pt x="24216" y="72774"/>
                </a:lnTo>
                <a:lnTo>
                  <a:pt x="51322" y="34299"/>
                </a:lnTo>
                <a:lnTo>
                  <a:pt x="85613" y="9063"/>
                </a:lnTo>
                <a:lnTo>
                  <a:pt x="124980" y="0"/>
                </a:lnTo>
                <a:lnTo>
                  <a:pt x="1120203" y="0"/>
                </a:lnTo>
                <a:lnTo>
                  <a:pt x="1159570" y="9063"/>
                </a:lnTo>
                <a:lnTo>
                  <a:pt x="1193861" y="34299"/>
                </a:lnTo>
                <a:lnTo>
                  <a:pt x="1220967" y="72774"/>
                </a:lnTo>
                <a:lnTo>
                  <a:pt x="1238778" y="121555"/>
                </a:lnTo>
                <a:lnTo>
                  <a:pt x="1245184" y="177711"/>
                </a:lnTo>
                <a:lnTo>
                  <a:pt x="1245184" y="203873"/>
                </a:lnTo>
                <a:lnTo>
                  <a:pt x="1238778" y="260045"/>
                </a:lnTo>
                <a:lnTo>
                  <a:pt x="1220967" y="308835"/>
                </a:lnTo>
                <a:lnTo>
                  <a:pt x="1193861" y="347312"/>
                </a:lnTo>
                <a:lnTo>
                  <a:pt x="1159570" y="372546"/>
                </a:lnTo>
                <a:lnTo>
                  <a:pt x="1120203" y="381609"/>
                </a:lnTo>
                <a:close/>
              </a:path>
            </a:pathLst>
          </a:custGeom>
          <a:solidFill>
            <a:srgbClr val="D1D2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6705600" y="2730500"/>
            <a:ext cx="878840" cy="26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11/2017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4" name="Google Shape;134;p5"/>
          <p:cNvGrpSpPr/>
          <p:nvPr/>
        </p:nvGrpSpPr>
        <p:grpSpPr>
          <a:xfrm>
            <a:off x="1716023" y="1923288"/>
            <a:ext cx="3973069" cy="1898904"/>
            <a:chOff x="1716023" y="1923288"/>
            <a:chExt cx="3973069" cy="1898904"/>
          </a:xfrm>
        </p:grpSpPr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16023" y="3265932"/>
              <a:ext cx="574548" cy="556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70147" y="1923288"/>
              <a:ext cx="490727" cy="490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70932" y="3265932"/>
              <a:ext cx="518160" cy="5394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 txBox="1"/>
          <p:nvPr/>
        </p:nvSpPr>
        <p:spPr>
          <a:xfrm>
            <a:off x="3160395" y="1237614"/>
            <a:ext cx="110807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4508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Chrome hỗ  trợ WebRTC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4952" y="1906523"/>
            <a:ext cx="574548" cy="556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6573519" y="1237614"/>
            <a:ext cx="1138555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WebRTC 1.0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39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hoàn thiện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E79C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>
            <p:ph type="title"/>
          </p:nvPr>
        </p:nvSpPr>
        <p:spPr>
          <a:xfrm>
            <a:off x="588009" y="415925"/>
            <a:ext cx="27686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Tính năng chính</a:t>
            </a:r>
            <a:endParaRPr sz="2400"/>
          </a:p>
        </p:txBody>
      </p:sp>
      <p:sp>
        <p:nvSpPr>
          <p:cNvPr id="148" name="Google Shape;148;p6"/>
          <p:cNvSpPr txBox="1"/>
          <p:nvPr/>
        </p:nvSpPr>
        <p:spPr>
          <a:xfrm>
            <a:off x="999489" y="1699260"/>
            <a:ext cx="217678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1396C"/>
                </a:solidFill>
                <a:latin typeface="Roboto"/>
                <a:ea typeface="Roboto"/>
                <a:cs typeface="Roboto"/>
                <a:sym typeface="Roboto"/>
              </a:rPr>
              <a:t>Truyền tải video, audio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1105535" y="3791584"/>
            <a:ext cx="207073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E79C82"/>
                </a:solidFill>
                <a:latin typeface="Roboto"/>
                <a:ea typeface="Roboto"/>
                <a:cs typeface="Roboto"/>
                <a:sym typeface="Roboto"/>
              </a:rPr>
              <a:t>Yêu cầu quyền media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5925820" y="1699260"/>
            <a:ext cx="167703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869EAE"/>
                </a:solidFill>
                <a:latin typeface="Roboto"/>
                <a:ea typeface="Roboto"/>
                <a:cs typeface="Roboto"/>
                <a:sym typeface="Roboto"/>
              </a:rPr>
              <a:t>Truyền tải dữ liệu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5925184" y="3816984"/>
            <a:ext cx="1677035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Chia sẻ màn hình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6"/>
          <p:cNvGrpSpPr/>
          <p:nvPr/>
        </p:nvGrpSpPr>
        <p:grpSpPr>
          <a:xfrm>
            <a:off x="3665715" y="2983255"/>
            <a:ext cx="382942" cy="234403"/>
            <a:chOff x="3665715" y="2983255"/>
            <a:chExt cx="382942" cy="234403"/>
          </a:xfrm>
        </p:grpSpPr>
        <p:pic>
          <p:nvPicPr>
            <p:cNvPr id="153" name="Google Shape;15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65715" y="3083686"/>
              <a:ext cx="245237" cy="133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01915" y="2983255"/>
              <a:ext cx="246742" cy="164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6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sp>
          <p:nvSpPr>
            <p:cNvPr id="156" name="Google Shape;156;p6"/>
            <p:cNvSpPr/>
            <p:nvPr/>
          </p:nvSpPr>
          <p:spPr>
            <a:xfrm>
              <a:off x="3482975" y="1790153"/>
              <a:ext cx="2171700" cy="2164080"/>
            </a:xfrm>
            <a:custGeom>
              <a:rect b="b" l="l" r="r" t="t"/>
              <a:pathLst>
                <a:path extrusionOk="0" h="2164079" w="2171700">
                  <a:moveTo>
                    <a:pt x="2171522" y="1081951"/>
                  </a:moveTo>
                  <a:lnTo>
                    <a:pt x="2170455" y="1033767"/>
                  </a:lnTo>
                  <a:lnTo>
                    <a:pt x="2167331" y="986104"/>
                  </a:lnTo>
                  <a:lnTo>
                    <a:pt x="2162162" y="939038"/>
                  </a:lnTo>
                  <a:lnTo>
                    <a:pt x="2154999" y="892594"/>
                  </a:lnTo>
                  <a:lnTo>
                    <a:pt x="2145893" y="846823"/>
                  </a:lnTo>
                  <a:lnTo>
                    <a:pt x="2134882" y="801763"/>
                  </a:lnTo>
                  <a:lnTo>
                    <a:pt x="2122017" y="757466"/>
                  </a:lnTo>
                  <a:lnTo>
                    <a:pt x="2107336" y="713981"/>
                  </a:lnTo>
                  <a:lnTo>
                    <a:pt x="2090877" y="671334"/>
                  </a:lnTo>
                  <a:lnTo>
                    <a:pt x="2072690" y="629577"/>
                  </a:lnTo>
                  <a:lnTo>
                    <a:pt x="2052828" y="588772"/>
                  </a:lnTo>
                  <a:lnTo>
                    <a:pt x="2031326" y="548932"/>
                  </a:lnTo>
                  <a:lnTo>
                    <a:pt x="2008225" y="510120"/>
                  </a:lnTo>
                  <a:lnTo>
                    <a:pt x="1983574" y="472363"/>
                  </a:lnTo>
                  <a:lnTo>
                    <a:pt x="1957412" y="435737"/>
                  </a:lnTo>
                  <a:lnTo>
                    <a:pt x="1929790" y="400253"/>
                  </a:lnTo>
                  <a:lnTo>
                    <a:pt x="1900745" y="365975"/>
                  </a:lnTo>
                  <a:lnTo>
                    <a:pt x="1870329" y="332943"/>
                  </a:lnTo>
                  <a:lnTo>
                    <a:pt x="1838579" y="301193"/>
                  </a:lnTo>
                  <a:lnTo>
                    <a:pt x="1805546" y="270776"/>
                  </a:lnTo>
                  <a:lnTo>
                    <a:pt x="1771269" y="241731"/>
                  </a:lnTo>
                  <a:lnTo>
                    <a:pt x="1735785" y="214109"/>
                  </a:lnTo>
                  <a:lnTo>
                    <a:pt x="1699158" y="187947"/>
                  </a:lnTo>
                  <a:lnTo>
                    <a:pt x="1661401" y="163296"/>
                  </a:lnTo>
                  <a:lnTo>
                    <a:pt x="1622590" y="140195"/>
                  </a:lnTo>
                  <a:lnTo>
                    <a:pt x="1582750" y="118694"/>
                  </a:lnTo>
                  <a:lnTo>
                    <a:pt x="1541945" y="98831"/>
                  </a:lnTo>
                  <a:lnTo>
                    <a:pt x="1500187" y="80645"/>
                  </a:lnTo>
                  <a:lnTo>
                    <a:pt x="1457540" y="64185"/>
                  </a:lnTo>
                  <a:lnTo>
                    <a:pt x="1414056" y="49504"/>
                  </a:lnTo>
                  <a:lnTo>
                    <a:pt x="1369758" y="36639"/>
                  </a:lnTo>
                  <a:lnTo>
                    <a:pt x="1324698" y="25628"/>
                  </a:lnTo>
                  <a:lnTo>
                    <a:pt x="1278928" y="16522"/>
                  </a:lnTo>
                  <a:lnTo>
                    <a:pt x="1232484" y="9359"/>
                  </a:lnTo>
                  <a:lnTo>
                    <a:pt x="1185418" y="4191"/>
                  </a:lnTo>
                  <a:lnTo>
                    <a:pt x="1137754" y="1066"/>
                  </a:lnTo>
                  <a:lnTo>
                    <a:pt x="1089571" y="0"/>
                  </a:lnTo>
                  <a:lnTo>
                    <a:pt x="1041374" y="1066"/>
                  </a:lnTo>
                  <a:lnTo>
                    <a:pt x="993711" y="4191"/>
                  </a:lnTo>
                  <a:lnTo>
                    <a:pt x="946645" y="9359"/>
                  </a:lnTo>
                  <a:lnTo>
                    <a:pt x="900201" y="16522"/>
                  </a:lnTo>
                  <a:lnTo>
                    <a:pt x="854430" y="25628"/>
                  </a:lnTo>
                  <a:lnTo>
                    <a:pt x="809371" y="36639"/>
                  </a:lnTo>
                  <a:lnTo>
                    <a:pt x="765073" y="49504"/>
                  </a:lnTo>
                  <a:lnTo>
                    <a:pt x="721575" y="64198"/>
                  </a:lnTo>
                  <a:lnTo>
                    <a:pt x="678929" y="80657"/>
                  </a:lnTo>
                  <a:lnTo>
                    <a:pt x="637171" y="98844"/>
                  </a:lnTo>
                  <a:lnTo>
                    <a:pt x="596353" y="118706"/>
                  </a:lnTo>
                  <a:lnTo>
                    <a:pt x="556514" y="140220"/>
                  </a:lnTo>
                  <a:lnTo>
                    <a:pt x="517690" y="163322"/>
                  </a:lnTo>
                  <a:lnTo>
                    <a:pt x="479945" y="187985"/>
                  </a:lnTo>
                  <a:lnTo>
                    <a:pt x="443293" y="214147"/>
                  </a:lnTo>
                  <a:lnTo>
                    <a:pt x="407809" y="241782"/>
                  </a:lnTo>
                  <a:lnTo>
                    <a:pt x="373519" y="270840"/>
                  </a:lnTo>
                  <a:lnTo>
                    <a:pt x="340474" y="301269"/>
                  </a:lnTo>
                  <a:lnTo>
                    <a:pt x="308711" y="333019"/>
                  </a:lnTo>
                  <a:lnTo>
                    <a:pt x="278282" y="366077"/>
                  </a:lnTo>
                  <a:lnTo>
                    <a:pt x="249224" y="400367"/>
                  </a:lnTo>
                  <a:lnTo>
                    <a:pt x="221589" y="435864"/>
                  </a:lnTo>
                  <a:lnTo>
                    <a:pt x="195402" y="472516"/>
                  </a:lnTo>
                  <a:lnTo>
                    <a:pt x="170738" y="510286"/>
                  </a:lnTo>
                  <a:lnTo>
                    <a:pt x="147612" y="549122"/>
                  </a:lnTo>
                  <a:lnTo>
                    <a:pt x="126085" y="588987"/>
                  </a:lnTo>
                  <a:lnTo>
                    <a:pt x="106184" y="629831"/>
                  </a:lnTo>
                  <a:lnTo>
                    <a:pt x="87972" y="671614"/>
                  </a:lnTo>
                  <a:lnTo>
                    <a:pt x="71488" y="714286"/>
                  </a:lnTo>
                  <a:lnTo>
                    <a:pt x="56769" y="757809"/>
                  </a:lnTo>
                  <a:lnTo>
                    <a:pt x="43865" y="802144"/>
                  </a:lnTo>
                  <a:lnTo>
                    <a:pt x="32829" y="847229"/>
                  </a:lnTo>
                  <a:lnTo>
                    <a:pt x="23672" y="893038"/>
                  </a:lnTo>
                  <a:lnTo>
                    <a:pt x="16471" y="939533"/>
                  </a:lnTo>
                  <a:lnTo>
                    <a:pt x="11264" y="986650"/>
                  </a:lnTo>
                  <a:lnTo>
                    <a:pt x="8077" y="1034351"/>
                  </a:lnTo>
                  <a:lnTo>
                    <a:pt x="6985" y="1082586"/>
                  </a:lnTo>
                  <a:lnTo>
                    <a:pt x="8077" y="1130731"/>
                  </a:lnTo>
                  <a:lnTo>
                    <a:pt x="11264" y="1178344"/>
                  </a:lnTo>
                  <a:lnTo>
                    <a:pt x="16471" y="1225372"/>
                  </a:lnTo>
                  <a:lnTo>
                    <a:pt x="23672" y="1271765"/>
                  </a:lnTo>
                  <a:lnTo>
                    <a:pt x="32829" y="1317498"/>
                  </a:lnTo>
                  <a:lnTo>
                    <a:pt x="43865" y="1362519"/>
                  </a:lnTo>
                  <a:lnTo>
                    <a:pt x="56769" y="1406779"/>
                  </a:lnTo>
                  <a:lnTo>
                    <a:pt x="71488" y="1450238"/>
                  </a:lnTo>
                  <a:lnTo>
                    <a:pt x="77724" y="1466367"/>
                  </a:lnTo>
                  <a:lnTo>
                    <a:pt x="57454" y="1515503"/>
                  </a:lnTo>
                  <a:lnTo>
                    <a:pt x="57454" y="1515846"/>
                  </a:lnTo>
                  <a:lnTo>
                    <a:pt x="0" y="1655229"/>
                  </a:lnTo>
                  <a:lnTo>
                    <a:pt x="0" y="1661083"/>
                  </a:lnTo>
                  <a:lnTo>
                    <a:pt x="249351" y="1763941"/>
                  </a:lnTo>
                  <a:lnTo>
                    <a:pt x="278282" y="1798040"/>
                  </a:lnTo>
                  <a:lnTo>
                    <a:pt x="308711" y="1831060"/>
                  </a:lnTo>
                  <a:lnTo>
                    <a:pt x="340474" y="1862797"/>
                  </a:lnTo>
                  <a:lnTo>
                    <a:pt x="373519" y="1893201"/>
                  </a:lnTo>
                  <a:lnTo>
                    <a:pt x="407809" y="1922233"/>
                  </a:lnTo>
                  <a:lnTo>
                    <a:pt x="443293" y="1949843"/>
                  </a:lnTo>
                  <a:lnTo>
                    <a:pt x="479945" y="1975993"/>
                  </a:lnTo>
                  <a:lnTo>
                    <a:pt x="517690" y="2000643"/>
                  </a:lnTo>
                  <a:lnTo>
                    <a:pt x="556514" y="2023732"/>
                  </a:lnTo>
                  <a:lnTo>
                    <a:pt x="596353" y="2045233"/>
                  </a:lnTo>
                  <a:lnTo>
                    <a:pt x="637171" y="2065096"/>
                  </a:lnTo>
                  <a:lnTo>
                    <a:pt x="678929" y="2083282"/>
                  </a:lnTo>
                  <a:lnTo>
                    <a:pt x="721575" y="2099729"/>
                  </a:lnTo>
                  <a:lnTo>
                    <a:pt x="765073" y="2114410"/>
                  </a:lnTo>
                  <a:lnTo>
                    <a:pt x="809371" y="2127275"/>
                  </a:lnTo>
                  <a:lnTo>
                    <a:pt x="854430" y="2138286"/>
                  </a:lnTo>
                  <a:lnTo>
                    <a:pt x="900201" y="2147392"/>
                  </a:lnTo>
                  <a:lnTo>
                    <a:pt x="946645" y="2154555"/>
                  </a:lnTo>
                  <a:lnTo>
                    <a:pt x="993711" y="2159724"/>
                  </a:lnTo>
                  <a:lnTo>
                    <a:pt x="1041374" y="2162848"/>
                  </a:lnTo>
                  <a:lnTo>
                    <a:pt x="1089571" y="2163902"/>
                  </a:lnTo>
                  <a:lnTo>
                    <a:pt x="1137754" y="2162848"/>
                  </a:lnTo>
                  <a:lnTo>
                    <a:pt x="1185418" y="2159724"/>
                  </a:lnTo>
                  <a:lnTo>
                    <a:pt x="1232484" y="2154555"/>
                  </a:lnTo>
                  <a:lnTo>
                    <a:pt x="1278928" y="2147392"/>
                  </a:lnTo>
                  <a:lnTo>
                    <a:pt x="1324698" y="2138286"/>
                  </a:lnTo>
                  <a:lnTo>
                    <a:pt x="1369758" y="2127275"/>
                  </a:lnTo>
                  <a:lnTo>
                    <a:pt x="1414056" y="2114410"/>
                  </a:lnTo>
                  <a:lnTo>
                    <a:pt x="1457540" y="2099729"/>
                  </a:lnTo>
                  <a:lnTo>
                    <a:pt x="1500187" y="2083269"/>
                  </a:lnTo>
                  <a:lnTo>
                    <a:pt x="1541945" y="2065083"/>
                  </a:lnTo>
                  <a:lnTo>
                    <a:pt x="1582750" y="2045220"/>
                  </a:lnTo>
                  <a:lnTo>
                    <a:pt x="1622590" y="2023719"/>
                  </a:lnTo>
                  <a:lnTo>
                    <a:pt x="1661401" y="2000618"/>
                  </a:lnTo>
                  <a:lnTo>
                    <a:pt x="1699158" y="1975967"/>
                  </a:lnTo>
                  <a:lnTo>
                    <a:pt x="1735785" y="1949805"/>
                  </a:lnTo>
                  <a:lnTo>
                    <a:pt x="1771269" y="1922183"/>
                  </a:lnTo>
                  <a:lnTo>
                    <a:pt x="1805546" y="1893138"/>
                  </a:lnTo>
                  <a:lnTo>
                    <a:pt x="1838579" y="1862721"/>
                  </a:lnTo>
                  <a:lnTo>
                    <a:pt x="1870329" y="1830971"/>
                  </a:lnTo>
                  <a:lnTo>
                    <a:pt x="1900745" y="1797939"/>
                  </a:lnTo>
                  <a:lnTo>
                    <a:pt x="1929790" y="1763661"/>
                  </a:lnTo>
                  <a:lnTo>
                    <a:pt x="1957412" y="1728177"/>
                  </a:lnTo>
                  <a:lnTo>
                    <a:pt x="1983574" y="1691551"/>
                  </a:lnTo>
                  <a:lnTo>
                    <a:pt x="2008225" y="1653794"/>
                  </a:lnTo>
                  <a:lnTo>
                    <a:pt x="2031326" y="1614982"/>
                  </a:lnTo>
                  <a:lnTo>
                    <a:pt x="2052828" y="1575142"/>
                  </a:lnTo>
                  <a:lnTo>
                    <a:pt x="2072690" y="1534337"/>
                  </a:lnTo>
                  <a:lnTo>
                    <a:pt x="2090877" y="1492580"/>
                  </a:lnTo>
                  <a:lnTo>
                    <a:pt x="2107336" y="1449933"/>
                  </a:lnTo>
                  <a:lnTo>
                    <a:pt x="2122017" y="1406448"/>
                  </a:lnTo>
                  <a:lnTo>
                    <a:pt x="2134882" y="1362151"/>
                  </a:lnTo>
                  <a:lnTo>
                    <a:pt x="2145893" y="1317091"/>
                  </a:lnTo>
                  <a:lnTo>
                    <a:pt x="2154999" y="1271320"/>
                  </a:lnTo>
                  <a:lnTo>
                    <a:pt x="2162162" y="1224876"/>
                  </a:lnTo>
                  <a:lnTo>
                    <a:pt x="2167331" y="1177810"/>
                  </a:lnTo>
                  <a:lnTo>
                    <a:pt x="2170455" y="1130147"/>
                  </a:lnTo>
                  <a:lnTo>
                    <a:pt x="2171522" y="1081951"/>
                  </a:lnTo>
                  <a:close/>
                </a:path>
              </a:pathLst>
            </a:custGeom>
            <a:solidFill>
              <a:srgbClr val="EF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551694" y="3183470"/>
              <a:ext cx="316865" cy="316865"/>
            </a:xfrm>
            <a:custGeom>
              <a:rect b="b" l="l" r="r" t="t"/>
              <a:pathLst>
                <a:path extrusionOk="0" h="316864" w="316864">
                  <a:moveTo>
                    <a:pt x="312699" y="85966"/>
                  </a:moveTo>
                  <a:lnTo>
                    <a:pt x="309219" y="85966"/>
                  </a:lnTo>
                  <a:lnTo>
                    <a:pt x="308089" y="85801"/>
                  </a:lnTo>
                  <a:lnTo>
                    <a:pt x="306882" y="85343"/>
                  </a:lnTo>
                  <a:lnTo>
                    <a:pt x="100063" y="9804"/>
                  </a:lnTo>
                  <a:lnTo>
                    <a:pt x="96583" y="8724"/>
                  </a:lnTo>
                  <a:lnTo>
                    <a:pt x="94246" y="5461"/>
                  </a:lnTo>
                  <a:lnTo>
                    <a:pt x="95453" y="2870"/>
                  </a:lnTo>
                  <a:lnTo>
                    <a:pt x="96227" y="1066"/>
                  </a:lnTo>
                  <a:lnTo>
                    <a:pt x="98145" y="0"/>
                  </a:lnTo>
                  <a:lnTo>
                    <a:pt x="101625" y="0"/>
                  </a:lnTo>
                  <a:lnTo>
                    <a:pt x="102819" y="330"/>
                  </a:lnTo>
                  <a:lnTo>
                    <a:pt x="103593" y="723"/>
                  </a:lnTo>
                  <a:lnTo>
                    <a:pt x="310781" y="76225"/>
                  </a:lnTo>
                  <a:lnTo>
                    <a:pt x="314261" y="77292"/>
                  </a:lnTo>
                  <a:lnTo>
                    <a:pt x="316598" y="80619"/>
                  </a:lnTo>
                  <a:lnTo>
                    <a:pt x="315391" y="83146"/>
                  </a:lnTo>
                  <a:lnTo>
                    <a:pt x="314617" y="84950"/>
                  </a:lnTo>
                  <a:lnTo>
                    <a:pt x="312699" y="85966"/>
                  </a:lnTo>
                  <a:close/>
                </a:path>
                <a:path extrusionOk="0" h="316864" w="316864">
                  <a:moveTo>
                    <a:pt x="298919" y="118808"/>
                  </a:moveTo>
                  <a:lnTo>
                    <a:pt x="295503" y="118808"/>
                  </a:lnTo>
                  <a:lnTo>
                    <a:pt x="294360" y="118643"/>
                  </a:lnTo>
                  <a:lnTo>
                    <a:pt x="293293" y="118198"/>
                  </a:lnTo>
                  <a:lnTo>
                    <a:pt x="86525" y="42646"/>
                  </a:lnTo>
                  <a:lnTo>
                    <a:pt x="83400" y="41579"/>
                  </a:lnTo>
                  <a:lnTo>
                    <a:pt x="81483" y="39382"/>
                  </a:lnTo>
                  <a:lnTo>
                    <a:pt x="81483" y="36842"/>
                  </a:lnTo>
                  <a:lnTo>
                    <a:pt x="81851" y="36449"/>
                  </a:lnTo>
                  <a:lnTo>
                    <a:pt x="81851" y="35712"/>
                  </a:lnTo>
                  <a:lnTo>
                    <a:pt x="82689" y="33908"/>
                  </a:lnTo>
                  <a:lnTo>
                    <a:pt x="84607" y="33070"/>
                  </a:lnTo>
                  <a:lnTo>
                    <a:pt x="87896" y="33070"/>
                  </a:lnTo>
                  <a:lnTo>
                    <a:pt x="297179" y="109067"/>
                  </a:lnTo>
                  <a:lnTo>
                    <a:pt x="302628" y="113461"/>
                  </a:lnTo>
                  <a:lnTo>
                    <a:pt x="301853" y="116001"/>
                  </a:lnTo>
                  <a:lnTo>
                    <a:pt x="301015" y="117741"/>
                  </a:lnTo>
                  <a:lnTo>
                    <a:pt x="298919" y="118808"/>
                  </a:lnTo>
                  <a:close/>
                </a:path>
                <a:path extrusionOk="0" h="316864" w="316864">
                  <a:moveTo>
                    <a:pt x="285076" y="151828"/>
                  </a:moveTo>
                  <a:lnTo>
                    <a:pt x="281609" y="151828"/>
                  </a:lnTo>
                  <a:lnTo>
                    <a:pt x="280644" y="151663"/>
                  </a:lnTo>
                  <a:lnTo>
                    <a:pt x="279742" y="151371"/>
                  </a:lnTo>
                  <a:lnTo>
                    <a:pt x="69799" y="74752"/>
                  </a:lnTo>
                  <a:lnTo>
                    <a:pt x="67881" y="72224"/>
                  </a:lnTo>
                  <a:lnTo>
                    <a:pt x="67881" y="69291"/>
                  </a:lnTo>
                  <a:lnTo>
                    <a:pt x="68249" y="68897"/>
                  </a:lnTo>
                  <a:lnTo>
                    <a:pt x="69138" y="67043"/>
                  </a:lnTo>
                  <a:lnTo>
                    <a:pt x="71247" y="65963"/>
                  </a:lnTo>
                  <a:lnTo>
                    <a:pt x="74599" y="65963"/>
                  </a:lnTo>
                  <a:lnTo>
                    <a:pt x="75501" y="66078"/>
                  </a:lnTo>
                  <a:lnTo>
                    <a:pt x="76390" y="66357"/>
                  </a:lnTo>
                  <a:lnTo>
                    <a:pt x="283578" y="142252"/>
                  </a:lnTo>
                  <a:lnTo>
                    <a:pt x="287121" y="143382"/>
                  </a:lnTo>
                  <a:lnTo>
                    <a:pt x="289039" y="146646"/>
                  </a:lnTo>
                  <a:lnTo>
                    <a:pt x="288251" y="149174"/>
                  </a:lnTo>
                  <a:lnTo>
                    <a:pt x="287413" y="150812"/>
                  </a:lnTo>
                  <a:lnTo>
                    <a:pt x="285076" y="151828"/>
                  </a:lnTo>
                  <a:close/>
                </a:path>
                <a:path extrusionOk="0" h="316864" w="316864">
                  <a:moveTo>
                    <a:pt x="271779" y="184835"/>
                  </a:moveTo>
                  <a:lnTo>
                    <a:pt x="268300" y="184835"/>
                  </a:lnTo>
                  <a:lnTo>
                    <a:pt x="267220" y="184670"/>
                  </a:lnTo>
                  <a:lnTo>
                    <a:pt x="266141" y="184226"/>
                  </a:lnTo>
                  <a:lnTo>
                    <a:pt x="59321" y="108673"/>
                  </a:lnTo>
                  <a:lnTo>
                    <a:pt x="56261" y="107607"/>
                  </a:lnTo>
                  <a:lnTo>
                    <a:pt x="54292" y="105409"/>
                  </a:lnTo>
                  <a:lnTo>
                    <a:pt x="54292" y="102869"/>
                  </a:lnTo>
                  <a:lnTo>
                    <a:pt x="54711" y="102133"/>
                  </a:lnTo>
                  <a:lnTo>
                    <a:pt x="54711" y="101739"/>
                  </a:lnTo>
                  <a:lnTo>
                    <a:pt x="55067" y="101409"/>
                  </a:lnTo>
                  <a:lnTo>
                    <a:pt x="55067" y="100672"/>
                  </a:lnTo>
                  <a:lnTo>
                    <a:pt x="55486" y="100279"/>
                  </a:lnTo>
                  <a:lnTo>
                    <a:pt x="56629" y="99428"/>
                  </a:lnTo>
                  <a:lnTo>
                    <a:pt x="58115" y="98920"/>
                  </a:lnTo>
                  <a:lnTo>
                    <a:pt x="60693" y="98920"/>
                  </a:lnTo>
                  <a:lnTo>
                    <a:pt x="61772" y="99148"/>
                  </a:lnTo>
                  <a:lnTo>
                    <a:pt x="270040" y="175094"/>
                  </a:lnTo>
                  <a:lnTo>
                    <a:pt x="273519" y="176161"/>
                  </a:lnTo>
                  <a:lnTo>
                    <a:pt x="275437" y="179489"/>
                  </a:lnTo>
                  <a:lnTo>
                    <a:pt x="274650" y="182029"/>
                  </a:lnTo>
                  <a:lnTo>
                    <a:pt x="273875" y="183769"/>
                  </a:lnTo>
                  <a:lnTo>
                    <a:pt x="271779" y="184835"/>
                  </a:lnTo>
                  <a:close/>
                </a:path>
                <a:path extrusionOk="0" h="316864" w="316864">
                  <a:moveTo>
                    <a:pt x="258178" y="217690"/>
                  </a:moveTo>
                  <a:lnTo>
                    <a:pt x="254762" y="217690"/>
                  </a:lnTo>
                  <a:lnTo>
                    <a:pt x="253618" y="217512"/>
                  </a:lnTo>
                  <a:lnTo>
                    <a:pt x="252539" y="217068"/>
                  </a:lnTo>
                  <a:lnTo>
                    <a:pt x="45364" y="141516"/>
                  </a:lnTo>
                  <a:lnTo>
                    <a:pt x="42659" y="140449"/>
                  </a:lnTo>
                  <a:lnTo>
                    <a:pt x="40741" y="138252"/>
                  </a:lnTo>
                  <a:lnTo>
                    <a:pt x="40741" y="134988"/>
                  </a:lnTo>
                  <a:lnTo>
                    <a:pt x="41109" y="134581"/>
                  </a:lnTo>
                  <a:lnTo>
                    <a:pt x="41948" y="132791"/>
                  </a:lnTo>
                  <a:lnTo>
                    <a:pt x="43865" y="131940"/>
                  </a:lnTo>
                  <a:lnTo>
                    <a:pt x="47155" y="131940"/>
                  </a:lnTo>
                  <a:lnTo>
                    <a:pt x="256438" y="207937"/>
                  </a:lnTo>
                  <a:lnTo>
                    <a:pt x="261886" y="212280"/>
                  </a:lnTo>
                  <a:lnTo>
                    <a:pt x="261112" y="214871"/>
                  </a:lnTo>
                  <a:lnTo>
                    <a:pt x="260273" y="216611"/>
                  </a:lnTo>
                  <a:lnTo>
                    <a:pt x="258178" y="217690"/>
                  </a:lnTo>
                  <a:close/>
                </a:path>
                <a:path extrusionOk="0" h="316864" w="316864">
                  <a:moveTo>
                    <a:pt x="244576" y="250761"/>
                  </a:moveTo>
                  <a:lnTo>
                    <a:pt x="241096" y="250761"/>
                  </a:lnTo>
                  <a:lnTo>
                    <a:pt x="240017" y="250583"/>
                  </a:lnTo>
                  <a:lnTo>
                    <a:pt x="239001" y="250253"/>
                  </a:lnTo>
                  <a:lnTo>
                    <a:pt x="32181" y="174701"/>
                  </a:lnTo>
                  <a:lnTo>
                    <a:pt x="29057" y="173634"/>
                  </a:lnTo>
                  <a:lnTo>
                    <a:pt x="27139" y="171437"/>
                  </a:lnTo>
                  <a:lnTo>
                    <a:pt x="27139" y="168160"/>
                  </a:lnTo>
                  <a:lnTo>
                    <a:pt x="27508" y="167767"/>
                  </a:lnTo>
                  <a:lnTo>
                    <a:pt x="28041" y="166027"/>
                  </a:lnTo>
                  <a:lnTo>
                    <a:pt x="30086" y="164960"/>
                  </a:lnTo>
                  <a:lnTo>
                    <a:pt x="33489" y="164960"/>
                  </a:lnTo>
                  <a:lnTo>
                    <a:pt x="34632" y="165176"/>
                  </a:lnTo>
                  <a:lnTo>
                    <a:pt x="35648" y="165633"/>
                  </a:lnTo>
                  <a:lnTo>
                    <a:pt x="242836" y="241122"/>
                  </a:lnTo>
                  <a:lnTo>
                    <a:pt x="246379" y="242189"/>
                  </a:lnTo>
                  <a:lnTo>
                    <a:pt x="248285" y="245516"/>
                  </a:lnTo>
                  <a:lnTo>
                    <a:pt x="247510" y="248056"/>
                  </a:lnTo>
                  <a:lnTo>
                    <a:pt x="246735" y="249859"/>
                  </a:lnTo>
                  <a:lnTo>
                    <a:pt x="244576" y="250761"/>
                  </a:lnTo>
                  <a:close/>
                </a:path>
                <a:path extrusionOk="0" h="316864" w="316864">
                  <a:moveTo>
                    <a:pt x="231038" y="283718"/>
                  </a:moveTo>
                  <a:lnTo>
                    <a:pt x="227558" y="283718"/>
                  </a:lnTo>
                  <a:lnTo>
                    <a:pt x="226479" y="283540"/>
                  </a:lnTo>
                  <a:lnTo>
                    <a:pt x="225399" y="283095"/>
                  </a:lnTo>
                  <a:lnTo>
                    <a:pt x="18211" y="207543"/>
                  </a:lnTo>
                  <a:lnTo>
                    <a:pt x="15519" y="206476"/>
                  </a:lnTo>
                  <a:lnTo>
                    <a:pt x="13538" y="204279"/>
                  </a:lnTo>
                  <a:lnTo>
                    <a:pt x="13538" y="201015"/>
                  </a:lnTo>
                  <a:lnTo>
                    <a:pt x="13957" y="200621"/>
                  </a:lnTo>
                  <a:lnTo>
                    <a:pt x="14503" y="198869"/>
                  </a:lnTo>
                  <a:lnTo>
                    <a:pt x="16535" y="197802"/>
                  </a:lnTo>
                  <a:lnTo>
                    <a:pt x="19900" y="197802"/>
                  </a:lnTo>
                  <a:lnTo>
                    <a:pt x="21031" y="197967"/>
                  </a:lnTo>
                  <a:lnTo>
                    <a:pt x="22110" y="198424"/>
                  </a:lnTo>
                  <a:lnTo>
                    <a:pt x="31813" y="202082"/>
                  </a:lnTo>
                  <a:lnTo>
                    <a:pt x="229298" y="273964"/>
                  </a:lnTo>
                  <a:lnTo>
                    <a:pt x="232778" y="275437"/>
                  </a:lnTo>
                  <a:lnTo>
                    <a:pt x="234696" y="278358"/>
                  </a:lnTo>
                  <a:lnTo>
                    <a:pt x="233908" y="280898"/>
                  </a:lnTo>
                  <a:lnTo>
                    <a:pt x="233133" y="282638"/>
                  </a:lnTo>
                  <a:lnTo>
                    <a:pt x="231038" y="283718"/>
                  </a:lnTo>
                  <a:close/>
                </a:path>
                <a:path extrusionOk="0" h="316864" w="316864">
                  <a:moveTo>
                    <a:pt x="217131" y="316725"/>
                  </a:moveTo>
                  <a:lnTo>
                    <a:pt x="213664" y="316725"/>
                  </a:lnTo>
                  <a:lnTo>
                    <a:pt x="212763" y="316560"/>
                  </a:lnTo>
                  <a:lnTo>
                    <a:pt x="211797" y="316280"/>
                  </a:lnTo>
                  <a:lnTo>
                    <a:pt x="4622" y="240385"/>
                  </a:lnTo>
                  <a:lnTo>
                    <a:pt x="1917" y="239661"/>
                  </a:lnTo>
                  <a:lnTo>
                    <a:pt x="0" y="237121"/>
                  </a:lnTo>
                  <a:lnTo>
                    <a:pt x="0" y="234188"/>
                  </a:lnTo>
                  <a:lnTo>
                    <a:pt x="368" y="233464"/>
                  </a:lnTo>
                  <a:lnTo>
                    <a:pt x="965" y="231889"/>
                  </a:lnTo>
                  <a:lnTo>
                    <a:pt x="3175" y="230873"/>
                  </a:lnTo>
                  <a:lnTo>
                    <a:pt x="6591" y="230873"/>
                  </a:lnTo>
                  <a:lnTo>
                    <a:pt x="215696" y="306819"/>
                  </a:lnTo>
                  <a:lnTo>
                    <a:pt x="221145" y="311149"/>
                  </a:lnTo>
                  <a:lnTo>
                    <a:pt x="220370" y="313740"/>
                  </a:lnTo>
                  <a:lnTo>
                    <a:pt x="219468" y="315607"/>
                  </a:lnTo>
                  <a:lnTo>
                    <a:pt x="217131" y="316725"/>
                  </a:ln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4097731" y="2756992"/>
              <a:ext cx="951865" cy="618490"/>
            </a:xfrm>
            <a:custGeom>
              <a:rect b="b" l="l" r="r" t="t"/>
              <a:pathLst>
                <a:path extrusionOk="0" h="618489" w="951864">
                  <a:moveTo>
                    <a:pt x="911783" y="618426"/>
                  </a:moveTo>
                  <a:lnTo>
                    <a:pt x="39547" y="618032"/>
                  </a:lnTo>
                  <a:lnTo>
                    <a:pt x="3120" y="597732"/>
                  </a:lnTo>
                  <a:lnTo>
                    <a:pt x="0" y="584847"/>
                  </a:lnTo>
                  <a:lnTo>
                    <a:pt x="355" y="33578"/>
                  </a:lnTo>
                  <a:lnTo>
                    <a:pt x="3420" y="20488"/>
                  </a:lnTo>
                  <a:lnTo>
                    <a:pt x="11793" y="9817"/>
                  </a:lnTo>
                  <a:lnTo>
                    <a:pt x="24246" y="2632"/>
                  </a:lnTo>
                  <a:lnTo>
                    <a:pt x="39547" y="0"/>
                  </a:lnTo>
                  <a:lnTo>
                    <a:pt x="912152" y="393"/>
                  </a:lnTo>
                  <a:lnTo>
                    <a:pt x="927446" y="3017"/>
                  </a:lnTo>
                  <a:lnTo>
                    <a:pt x="939895" y="10185"/>
                  </a:lnTo>
                  <a:lnTo>
                    <a:pt x="948267" y="20839"/>
                  </a:lnTo>
                  <a:lnTo>
                    <a:pt x="951331" y="33921"/>
                  </a:lnTo>
                  <a:lnTo>
                    <a:pt x="951331" y="584847"/>
                  </a:lnTo>
                  <a:lnTo>
                    <a:pt x="948202" y="597938"/>
                  </a:lnTo>
                  <a:lnTo>
                    <a:pt x="939692" y="608609"/>
                  </a:lnTo>
                  <a:lnTo>
                    <a:pt x="927114" y="615794"/>
                  </a:lnTo>
                  <a:lnTo>
                    <a:pt x="911783" y="618426"/>
                  </a:lnTo>
                  <a:close/>
                </a:path>
              </a:pathLst>
            </a:custGeom>
            <a:solidFill>
              <a:srgbClr val="EF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4097731" y="3323983"/>
              <a:ext cx="951865" cy="51435"/>
            </a:xfrm>
            <a:custGeom>
              <a:rect b="b" l="l" r="r" t="t"/>
              <a:pathLst>
                <a:path extrusionOk="0" h="51435" w="951864">
                  <a:moveTo>
                    <a:pt x="911783" y="51435"/>
                  </a:moveTo>
                  <a:lnTo>
                    <a:pt x="39547" y="51041"/>
                  </a:lnTo>
                  <a:lnTo>
                    <a:pt x="3120" y="30579"/>
                  </a:lnTo>
                  <a:lnTo>
                    <a:pt x="0" y="17462"/>
                  </a:lnTo>
                  <a:lnTo>
                    <a:pt x="0" y="0"/>
                  </a:lnTo>
                  <a:lnTo>
                    <a:pt x="3120" y="13082"/>
                  </a:lnTo>
                  <a:lnTo>
                    <a:pt x="11615" y="23736"/>
                  </a:lnTo>
                  <a:lnTo>
                    <a:pt x="24190" y="30903"/>
                  </a:lnTo>
                  <a:lnTo>
                    <a:pt x="39547" y="33527"/>
                  </a:lnTo>
                  <a:lnTo>
                    <a:pt x="911783" y="33527"/>
                  </a:lnTo>
                  <a:lnTo>
                    <a:pt x="927623" y="30925"/>
                  </a:lnTo>
                  <a:lnTo>
                    <a:pt x="939947" y="23822"/>
                  </a:lnTo>
                  <a:lnTo>
                    <a:pt x="948273" y="13275"/>
                  </a:lnTo>
                  <a:lnTo>
                    <a:pt x="951331" y="342"/>
                  </a:lnTo>
                  <a:lnTo>
                    <a:pt x="951331" y="17856"/>
                  </a:lnTo>
                  <a:lnTo>
                    <a:pt x="948202" y="30946"/>
                  </a:lnTo>
                  <a:lnTo>
                    <a:pt x="939692" y="41617"/>
                  </a:lnTo>
                  <a:lnTo>
                    <a:pt x="927114" y="48802"/>
                  </a:lnTo>
                  <a:lnTo>
                    <a:pt x="911783" y="51435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4012348" y="2288539"/>
              <a:ext cx="1123315" cy="459105"/>
            </a:xfrm>
            <a:custGeom>
              <a:rect b="b" l="l" r="r" t="t"/>
              <a:pathLst>
                <a:path extrusionOk="0" h="459105" w="1123314">
                  <a:moveTo>
                    <a:pt x="990155" y="458597"/>
                  </a:moveTo>
                  <a:lnTo>
                    <a:pt x="132714" y="458254"/>
                  </a:lnTo>
                  <a:lnTo>
                    <a:pt x="84016" y="431941"/>
                  </a:lnTo>
                  <a:lnTo>
                    <a:pt x="368" y="39039"/>
                  </a:lnTo>
                  <a:lnTo>
                    <a:pt x="0" y="35039"/>
                  </a:lnTo>
                  <a:lnTo>
                    <a:pt x="368" y="31038"/>
                  </a:lnTo>
                  <a:lnTo>
                    <a:pt x="4419" y="18634"/>
                  </a:lnTo>
                  <a:lnTo>
                    <a:pt x="12655" y="8804"/>
                  </a:lnTo>
                  <a:lnTo>
                    <a:pt x="24453" y="2331"/>
                  </a:lnTo>
                  <a:lnTo>
                    <a:pt x="39192" y="0"/>
                  </a:lnTo>
                  <a:lnTo>
                    <a:pt x="1083690" y="736"/>
                  </a:lnTo>
                  <a:lnTo>
                    <a:pt x="1118407" y="19060"/>
                  </a:lnTo>
                  <a:lnTo>
                    <a:pt x="1122870" y="35382"/>
                  </a:lnTo>
                  <a:lnTo>
                    <a:pt x="1122451" y="39433"/>
                  </a:lnTo>
                  <a:lnTo>
                    <a:pt x="1045641" y="415544"/>
                  </a:lnTo>
                  <a:lnTo>
                    <a:pt x="1008964" y="455206"/>
                  </a:lnTo>
                  <a:lnTo>
                    <a:pt x="990155" y="458597"/>
                  </a:ln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012717" y="2288539"/>
              <a:ext cx="1122680" cy="38735"/>
            </a:xfrm>
            <a:custGeom>
              <a:rect b="b" l="l" r="r" t="t"/>
              <a:pathLst>
                <a:path extrusionOk="0" h="38735" w="1122679">
                  <a:moveTo>
                    <a:pt x="1120940" y="38315"/>
                  </a:moveTo>
                  <a:lnTo>
                    <a:pt x="1083678" y="13131"/>
                  </a:lnTo>
                  <a:lnTo>
                    <a:pt x="38823" y="12788"/>
                  </a:lnTo>
                  <a:lnTo>
                    <a:pt x="25732" y="14616"/>
                  </a:lnTo>
                  <a:lnTo>
                    <a:pt x="14751" y="19761"/>
                  </a:lnTo>
                  <a:lnTo>
                    <a:pt x="6398" y="27715"/>
                  </a:lnTo>
                  <a:lnTo>
                    <a:pt x="1193" y="37973"/>
                  </a:lnTo>
                  <a:lnTo>
                    <a:pt x="774" y="34709"/>
                  </a:lnTo>
                  <a:lnTo>
                    <a:pt x="0" y="32118"/>
                  </a:lnTo>
                  <a:lnTo>
                    <a:pt x="0" y="31038"/>
                  </a:lnTo>
                  <a:lnTo>
                    <a:pt x="4051" y="18634"/>
                  </a:lnTo>
                  <a:lnTo>
                    <a:pt x="12287" y="8804"/>
                  </a:lnTo>
                  <a:lnTo>
                    <a:pt x="24085" y="2331"/>
                  </a:lnTo>
                  <a:lnTo>
                    <a:pt x="38823" y="0"/>
                  </a:lnTo>
                  <a:lnTo>
                    <a:pt x="1083678" y="736"/>
                  </a:lnTo>
                  <a:lnTo>
                    <a:pt x="1098196" y="3060"/>
                  </a:lnTo>
                  <a:lnTo>
                    <a:pt x="1109867" y="9486"/>
                  </a:lnTo>
                  <a:lnTo>
                    <a:pt x="1118045" y="19199"/>
                  </a:lnTo>
                  <a:lnTo>
                    <a:pt x="1122083" y="31381"/>
                  </a:lnTo>
                  <a:lnTo>
                    <a:pt x="1121727" y="32512"/>
                  </a:lnTo>
                  <a:lnTo>
                    <a:pt x="1121727" y="33972"/>
                  </a:lnTo>
                  <a:lnTo>
                    <a:pt x="1121308" y="35039"/>
                  </a:lnTo>
                  <a:lnTo>
                    <a:pt x="1120940" y="38315"/>
                  </a:lnTo>
                  <a:close/>
                </a:path>
              </a:pathLst>
            </a:custGeom>
            <a:solidFill>
              <a:srgbClr val="E1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4067060" y="2332710"/>
              <a:ext cx="1014094" cy="382905"/>
            </a:xfrm>
            <a:custGeom>
              <a:rect b="b" l="l" r="r" t="t"/>
              <a:pathLst>
                <a:path extrusionOk="0" h="382905" w="1014095">
                  <a:moveTo>
                    <a:pt x="937780" y="382308"/>
                  </a:moveTo>
                  <a:lnTo>
                    <a:pt x="88074" y="381965"/>
                  </a:lnTo>
                  <a:lnTo>
                    <a:pt x="0" y="28790"/>
                  </a:lnTo>
                  <a:lnTo>
                    <a:pt x="474" y="12456"/>
                  </a:lnTo>
                  <a:lnTo>
                    <a:pt x="6434" y="3875"/>
                  </a:lnTo>
                  <a:lnTo>
                    <a:pt x="13339" y="553"/>
                  </a:lnTo>
                  <a:lnTo>
                    <a:pt x="16649" y="0"/>
                  </a:lnTo>
                  <a:lnTo>
                    <a:pt x="999083" y="330"/>
                  </a:lnTo>
                  <a:lnTo>
                    <a:pt x="1002042" y="916"/>
                  </a:lnTo>
                  <a:lnTo>
                    <a:pt x="1008202" y="4176"/>
                  </a:lnTo>
                  <a:lnTo>
                    <a:pt x="1013485" y="12358"/>
                  </a:lnTo>
                  <a:lnTo>
                    <a:pt x="1013815" y="27711"/>
                  </a:lnTo>
                  <a:lnTo>
                    <a:pt x="1000966" y="92929"/>
                  </a:lnTo>
                  <a:lnTo>
                    <a:pt x="946289" y="366306"/>
                  </a:lnTo>
                  <a:lnTo>
                    <a:pt x="944372" y="377964"/>
                  </a:lnTo>
                  <a:lnTo>
                    <a:pt x="937780" y="382308"/>
                  </a:lnTo>
                  <a:close/>
                </a:path>
              </a:pathLst>
            </a:custGeom>
            <a:solidFill>
              <a:srgbClr val="EF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139196" y="2798965"/>
              <a:ext cx="869315" cy="335280"/>
            </a:xfrm>
            <a:custGeom>
              <a:rect b="b" l="l" r="r" t="t"/>
              <a:pathLst>
                <a:path extrusionOk="0" h="335280" w="869314">
                  <a:moveTo>
                    <a:pt x="840422" y="334924"/>
                  </a:moveTo>
                  <a:lnTo>
                    <a:pt x="27978" y="334530"/>
                  </a:lnTo>
                  <a:lnTo>
                    <a:pt x="0" y="308279"/>
                  </a:lnTo>
                  <a:lnTo>
                    <a:pt x="0" y="26644"/>
                  </a:lnTo>
                  <a:lnTo>
                    <a:pt x="2244" y="16325"/>
                  </a:lnTo>
                  <a:lnTo>
                    <a:pt x="8347" y="7850"/>
                  </a:lnTo>
                  <a:lnTo>
                    <a:pt x="17359" y="2111"/>
                  </a:lnTo>
                  <a:lnTo>
                    <a:pt x="28333" y="0"/>
                  </a:lnTo>
                  <a:lnTo>
                    <a:pt x="840422" y="342"/>
                  </a:lnTo>
                  <a:lnTo>
                    <a:pt x="851398" y="2400"/>
                  </a:lnTo>
                  <a:lnTo>
                    <a:pt x="860415" y="8021"/>
                  </a:lnTo>
                  <a:lnTo>
                    <a:pt x="866522" y="16378"/>
                  </a:lnTo>
                  <a:lnTo>
                    <a:pt x="868768" y="26644"/>
                  </a:lnTo>
                  <a:lnTo>
                    <a:pt x="868349" y="308622"/>
                  </a:lnTo>
                  <a:lnTo>
                    <a:pt x="866168" y="318888"/>
                  </a:lnTo>
                  <a:lnTo>
                    <a:pt x="860205" y="327245"/>
                  </a:lnTo>
                  <a:lnTo>
                    <a:pt x="851333" y="332866"/>
                  </a:lnTo>
                  <a:lnTo>
                    <a:pt x="840422" y="3349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216069" y="3062008"/>
              <a:ext cx="46990" cy="46990"/>
            </a:xfrm>
            <a:custGeom>
              <a:rect b="b" l="l" r="r" t="t"/>
              <a:pathLst>
                <a:path extrusionOk="0" h="46989" w="46989">
                  <a:moveTo>
                    <a:pt x="44208" y="46710"/>
                  </a:moveTo>
                  <a:lnTo>
                    <a:pt x="2336" y="46710"/>
                  </a:lnTo>
                  <a:lnTo>
                    <a:pt x="0" y="44513"/>
                  </a:lnTo>
                  <a:lnTo>
                    <a:pt x="0" y="2197"/>
                  </a:lnTo>
                  <a:lnTo>
                    <a:pt x="2336" y="0"/>
                  </a:lnTo>
                  <a:lnTo>
                    <a:pt x="5029" y="0"/>
                  </a:lnTo>
                  <a:lnTo>
                    <a:pt x="44208" y="0"/>
                  </a:lnTo>
                  <a:lnTo>
                    <a:pt x="46545" y="2197"/>
                  </a:lnTo>
                  <a:lnTo>
                    <a:pt x="46545" y="44513"/>
                  </a:lnTo>
                  <a:lnTo>
                    <a:pt x="44208" y="46710"/>
                  </a:lnTo>
                  <a:close/>
                </a:path>
              </a:pathLst>
            </a:custGeom>
            <a:solidFill>
              <a:srgbClr val="373A3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155135" y="2813164"/>
              <a:ext cx="836930" cy="295910"/>
            </a:xfrm>
            <a:custGeom>
              <a:rect b="b" l="l" r="r" t="t"/>
              <a:pathLst>
                <a:path extrusionOk="0" h="295910" w="836929">
                  <a:moveTo>
                    <a:pt x="46545" y="251040"/>
                  </a:moveTo>
                  <a:lnTo>
                    <a:pt x="44208" y="248843"/>
                  </a:lnTo>
                  <a:lnTo>
                    <a:pt x="5029" y="248843"/>
                  </a:lnTo>
                  <a:lnTo>
                    <a:pt x="2336" y="248843"/>
                  </a:lnTo>
                  <a:lnTo>
                    <a:pt x="0" y="251040"/>
                  </a:lnTo>
                  <a:lnTo>
                    <a:pt x="0" y="293357"/>
                  </a:lnTo>
                  <a:lnTo>
                    <a:pt x="2336" y="295554"/>
                  </a:lnTo>
                  <a:lnTo>
                    <a:pt x="44208" y="295554"/>
                  </a:lnTo>
                  <a:lnTo>
                    <a:pt x="46545" y="293357"/>
                  </a:lnTo>
                  <a:lnTo>
                    <a:pt x="46545" y="251040"/>
                  </a:lnTo>
                  <a:close/>
                </a:path>
                <a:path extrusionOk="0" h="295910" w="836929">
                  <a:moveTo>
                    <a:pt x="52006" y="1460"/>
                  </a:moveTo>
                  <a:lnTo>
                    <a:pt x="50025" y="0"/>
                  </a:lnTo>
                  <a:lnTo>
                    <a:pt x="6223" y="0"/>
                  </a:lnTo>
                  <a:lnTo>
                    <a:pt x="4254" y="0"/>
                  </a:lnTo>
                  <a:lnTo>
                    <a:pt x="2336" y="1460"/>
                  </a:lnTo>
                  <a:lnTo>
                    <a:pt x="2336" y="21183"/>
                  </a:lnTo>
                  <a:lnTo>
                    <a:pt x="4254" y="22644"/>
                  </a:lnTo>
                  <a:lnTo>
                    <a:pt x="50025" y="22644"/>
                  </a:lnTo>
                  <a:lnTo>
                    <a:pt x="52006" y="21183"/>
                  </a:lnTo>
                  <a:lnTo>
                    <a:pt x="52006" y="1460"/>
                  </a:lnTo>
                  <a:close/>
                </a:path>
                <a:path extrusionOk="0" h="295910" w="836929">
                  <a:moveTo>
                    <a:pt x="52362" y="37579"/>
                  </a:moveTo>
                  <a:lnTo>
                    <a:pt x="50025" y="35433"/>
                  </a:lnTo>
                  <a:lnTo>
                    <a:pt x="7721" y="35433"/>
                  </a:lnTo>
                  <a:lnTo>
                    <a:pt x="5029" y="35433"/>
                  </a:lnTo>
                  <a:lnTo>
                    <a:pt x="2692" y="37579"/>
                  </a:lnTo>
                  <a:lnTo>
                    <a:pt x="2692" y="79946"/>
                  </a:lnTo>
                  <a:lnTo>
                    <a:pt x="5029" y="82143"/>
                  </a:lnTo>
                  <a:lnTo>
                    <a:pt x="50025" y="82143"/>
                  </a:lnTo>
                  <a:lnTo>
                    <a:pt x="52362" y="79946"/>
                  </a:lnTo>
                  <a:lnTo>
                    <a:pt x="52362" y="37579"/>
                  </a:lnTo>
                  <a:close/>
                </a:path>
                <a:path extrusionOk="0" h="295910" w="836929">
                  <a:moveTo>
                    <a:pt x="81064" y="90868"/>
                  </a:moveTo>
                  <a:lnTo>
                    <a:pt x="78003" y="88341"/>
                  </a:lnTo>
                  <a:lnTo>
                    <a:pt x="10058" y="88341"/>
                  </a:lnTo>
                  <a:lnTo>
                    <a:pt x="6223" y="88341"/>
                  </a:lnTo>
                  <a:lnTo>
                    <a:pt x="3467" y="90868"/>
                  </a:lnTo>
                  <a:lnTo>
                    <a:pt x="3467" y="132118"/>
                  </a:lnTo>
                  <a:lnTo>
                    <a:pt x="6223" y="134988"/>
                  </a:lnTo>
                  <a:lnTo>
                    <a:pt x="78003" y="134988"/>
                  </a:lnTo>
                  <a:lnTo>
                    <a:pt x="80708" y="132118"/>
                  </a:lnTo>
                  <a:lnTo>
                    <a:pt x="81064" y="128790"/>
                  </a:lnTo>
                  <a:lnTo>
                    <a:pt x="81064" y="90868"/>
                  </a:lnTo>
                  <a:close/>
                </a:path>
                <a:path extrusionOk="0" h="295910" w="836929">
                  <a:moveTo>
                    <a:pt x="95084" y="144843"/>
                  </a:moveTo>
                  <a:lnTo>
                    <a:pt x="91960" y="141973"/>
                  </a:lnTo>
                  <a:lnTo>
                    <a:pt x="10477" y="141579"/>
                  </a:lnTo>
                  <a:lnTo>
                    <a:pt x="6591" y="141579"/>
                  </a:lnTo>
                  <a:lnTo>
                    <a:pt x="3467" y="144843"/>
                  </a:lnTo>
                  <a:lnTo>
                    <a:pt x="3467" y="185356"/>
                  </a:lnTo>
                  <a:lnTo>
                    <a:pt x="6591" y="188290"/>
                  </a:lnTo>
                  <a:lnTo>
                    <a:pt x="91960" y="188290"/>
                  </a:lnTo>
                  <a:lnTo>
                    <a:pt x="95084" y="185356"/>
                  </a:lnTo>
                  <a:lnTo>
                    <a:pt x="95084" y="144843"/>
                  </a:lnTo>
                  <a:close/>
                </a:path>
                <a:path extrusionOk="0" h="295910" w="836929">
                  <a:moveTo>
                    <a:pt x="110604" y="37579"/>
                  </a:moveTo>
                  <a:lnTo>
                    <a:pt x="108267" y="35433"/>
                  </a:lnTo>
                  <a:lnTo>
                    <a:pt x="66319" y="35433"/>
                  </a:lnTo>
                  <a:lnTo>
                    <a:pt x="63271" y="35433"/>
                  </a:lnTo>
                  <a:lnTo>
                    <a:pt x="60934" y="37579"/>
                  </a:lnTo>
                  <a:lnTo>
                    <a:pt x="60934" y="79946"/>
                  </a:lnTo>
                  <a:lnTo>
                    <a:pt x="63271" y="82143"/>
                  </a:lnTo>
                  <a:lnTo>
                    <a:pt x="108267" y="82143"/>
                  </a:lnTo>
                  <a:lnTo>
                    <a:pt x="110604" y="79946"/>
                  </a:lnTo>
                  <a:lnTo>
                    <a:pt x="110604" y="37579"/>
                  </a:lnTo>
                  <a:close/>
                </a:path>
                <a:path extrusionOk="0" h="295910" w="836929">
                  <a:moveTo>
                    <a:pt x="112102" y="1460"/>
                  </a:moveTo>
                  <a:lnTo>
                    <a:pt x="110604" y="0"/>
                  </a:lnTo>
                  <a:lnTo>
                    <a:pt x="66319" y="0"/>
                  </a:lnTo>
                  <a:lnTo>
                    <a:pt x="64401" y="0"/>
                  </a:lnTo>
                  <a:lnTo>
                    <a:pt x="62852" y="1460"/>
                  </a:lnTo>
                  <a:lnTo>
                    <a:pt x="62852" y="21183"/>
                  </a:lnTo>
                  <a:lnTo>
                    <a:pt x="64401" y="22644"/>
                  </a:lnTo>
                  <a:lnTo>
                    <a:pt x="110604" y="22644"/>
                  </a:lnTo>
                  <a:lnTo>
                    <a:pt x="112102" y="21183"/>
                  </a:lnTo>
                  <a:lnTo>
                    <a:pt x="112102" y="1460"/>
                  </a:lnTo>
                  <a:close/>
                </a:path>
                <a:path extrusionOk="0" h="295910" w="836929">
                  <a:moveTo>
                    <a:pt x="117195" y="198145"/>
                  </a:moveTo>
                  <a:lnTo>
                    <a:pt x="113652" y="194881"/>
                  </a:lnTo>
                  <a:lnTo>
                    <a:pt x="10058" y="194881"/>
                  </a:lnTo>
                  <a:lnTo>
                    <a:pt x="5803" y="194881"/>
                  </a:lnTo>
                  <a:lnTo>
                    <a:pt x="1917" y="198145"/>
                  </a:lnTo>
                  <a:lnTo>
                    <a:pt x="1917" y="238252"/>
                  </a:lnTo>
                  <a:lnTo>
                    <a:pt x="5803" y="241528"/>
                  </a:lnTo>
                  <a:lnTo>
                    <a:pt x="113652" y="241528"/>
                  </a:lnTo>
                  <a:lnTo>
                    <a:pt x="117195" y="238252"/>
                  </a:lnTo>
                  <a:lnTo>
                    <a:pt x="117195" y="198145"/>
                  </a:lnTo>
                  <a:close/>
                </a:path>
                <a:path extrusionOk="0" h="295910" w="836929">
                  <a:moveTo>
                    <a:pt x="138518" y="90474"/>
                  </a:moveTo>
                  <a:lnTo>
                    <a:pt x="136182" y="88341"/>
                  </a:lnTo>
                  <a:lnTo>
                    <a:pt x="95440" y="88341"/>
                  </a:lnTo>
                  <a:lnTo>
                    <a:pt x="92329" y="88341"/>
                  </a:lnTo>
                  <a:lnTo>
                    <a:pt x="90411" y="90474"/>
                  </a:lnTo>
                  <a:lnTo>
                    <a:pt x="89992" y="132842"/>
                  </a:lnTo>
                  <a:lnTo>
                    <a:pt x="92329" y="134988"/>
                  </a:lnTo>
                  <a:lnTo>
                    <a:pt x="136182" y="134988"/>
                  </a:lnTo>
                  <a:lnTo>
                    <a:pt x="138518" y="132842"/>
                  </a:lnTo>
                  <a:lnTo>
                    <a:pt x="138518" y="90474"/>
                  </a:lnTo>
                  <a:close/>
                </a:path>
                <a:path extrusionOk="0" h="295910" w="836929">
                  <a:moveTo>
                    <a:pt x="150926" y="143776"/>
                  </a:moveTo>
                  <a:lnTo>
                    <a:pt x="148590" y="141973"/>
                  </a:lnTo>
                  <a:lnTo>
                    <a:pt x="109397" y="141973"/>
                  </a:lnTo>
                  <a:lnTo>
                    <a:pt x="108800" y="141922"/>
                  </a:lnTo>
                  <a:lnTo>
                    <a:pt x="106349" y="141922"/>
                  </a:lnTo>
                  <a:lnTo>
                    <a:pt x="104368" y="144005"/>
                  </a:lnTo>
                  <a:lnTo>
                    <a:pt x="104368" y="186486"/>
                  </a:lnTo>
                  <a:lnTo>
                    <a:pt x="106705" y="188620"/>
                  </a:lnTo>
                  <a:lnTo>
                    <a:pt x="148590" y="188620"/>
                  </a:lnTo>
                  <a:lnTo>
                    <a:pt x="150926" y="186486"/>
                  </a:lnTo>
                  <a:lnTo>
                    <a:pt x="150926" y="143776"/>
                  </a:lnTo>
                  <a:close/>
                </a:path>
                <a:path extrusionOk="0" h="295910" w="836929">
                  <a:moveTo>
                    <a:pt x="168363" y="251040"/>
                  </a:moveTo>
                  <a:lnTo>
                    <a:pt x="166077" y="248843"/>
                  </a:lnTo>
                  <a:lnTo>
                    <a:pt x="126898" y="248843"/>
                  </a:lnTo>
                  <a:lnTo>
                    <a:pt x="124142" y="248843"/>
                  </a:lnTo>
                  <a:lnTo>
                    <a:pt x="122224" y="251040"/>
                  </a:lnTo>
                  <a:lnTo>
                    <a:pt x="122224" y="293357"/>
                  </a:lnTo>
                  <a:lnTo>
                    <a:pt x="124142" y="295554"/>
                  </a:lnTo>
                  <a:lnTo>
                    <a:pt x="166077" y="295554"/>
                  </a:lnTo>
                  <a:lnTo>
                    <a:pt x="168363" y="293357"/>
                  </a:lnTo>
                  <a:lnTo>
                    <a:pt x="168363" y="251040"/>
                  </a:lnTo>
                  <a:close/>
                </a:path>
                <a:path extrusionOk="0" h="295910" w="836929">
                  <a:moveTo>
                    <a:pt x="169138" y="37579"/>
                  </a:moveTo>
                  <a:lnTo>
                    <a:pt x="166865" y="35433"/>
                  </a:lnTo>
                  <a:lnTo>
                    <a:pt x="124561" y="35433"/>
                  </a:lnTo>
                  <a:lnTo>
                    <a:pt x="121805" y="35433"/>
                  </a:lnTo>
                  <a:lnTo>
                    <a:pt x="119468" y="37579"/>
                  </a:lnTo>
                  <a:lnTo>
                    <a:pt x="119468" y="79946"/>
                  </a:lnTo>
                  <a:lnTo>
                    <a:pt x="121805" y="82143"/>
                  </a:lnTo>
                  <a:lnTo>
                    <a:pt x="166865" y="82143"/>
                  </a:lnTo>
                  <a:lnTo>
                    <a:pt x="169138" y="79946"/>
                  </a:lnTo>
                  <a:lnTo>
                    <a:pt x="169138" y="37579"/>
                  </a:lnTo>
                  <a:close/>
                </a:path>
                <a:path extrusionOk="0" h="295910" w="836929">
                  <a:moveTo>
                    <a:pt x="172250" y="1460"/>
                  </a:moveTo>
                  <a:lnTo>
                    <a:pt x="170700" y="0"/>
                  </a:lnTo>
                  <a:lnTo>
                    <a:pt x="126898" y="0"/>
                  </a:lnTo>
                  <a:lnTo>
                    <a:pt x="124561" y="0"/>
                  </a:lnTo>
                  <a:lnTo>
                    <a:pt x="122999" y="1460"/>
                  </a:lnTo>
                  <a:lnTo>
                    <a:pt x="122999" y="21183"/>
                  </a:lnTo>
                  <a:lnTo>
                    <a:pt x="124561" y="22644"/>
                  </a:lnTo>
                  <a:lnTo>
                    <a:pt x="170700" y="22644"/>
                  </a:lnTo>
                  <a:lnTo>
                    <a:pt x="172250" y="21183"/>
                  </a:lnTo>
                  <a:lnTo>
                    <a:pt x="172250" y="1460"/>
                  </a:lnTo>
                  <a:close/>
                </a:path>
                <a:path extrusionOk="0" h="295910" w="836929">
                  <a:moveTo>
                    <a:pt x="181965" y="197015"/>
                  </a:moveTo>
                  <a:lnTo>
                    <a:pt x="179628" y="194881"/>
                  </a:lnTo>
                  <a:lnTo>
                    <a:pt x="140436" y="194881"/>
                  </a:lnTo>
                  <a:lnTo>
                    <a:pt x="137744" y="194881"/>
                  </a:lnTo>
                  <a:lnTo>
                    <a:pt x="135407" y="197015"/>
                  </a:lnTo>
                  <a:lnTo>
                    <a:pt x="135407" y="239382"/>
                  </a:lnTo>
                  <a:lnTo>
                    <a:pt x="137744" y="241528"/>
                  </a:lnTo>
                  <a:lnTo>
                    <a:pt x="179628" y="241528"/>
                  </a:lnTo>
                  <a:lnTo>
                    <a:pt x="181965" y="239382"/>
                  </a:lnTo>
                  <a:lnTo>
                    <a:pt x="181965" y="197015"/>
                  </a:lnTo>
                  <a:close/>
                </a:path>
                <a:path extrusionOk="0" h="295910" w="836929">
                  <a:moveTo>
                    <a:pt x="196697" y="90474"/>
                  </a:moveTo>
                  <a:lnTo>
                    <a:pt x="194360" y="88341"/>
                  </a:lnTo>
                  <a:lnTo>
                    <a:pt x="153619" y="88341"/>
                  </a:lnTo>
                  <a:lnTo>
                    <a:pt x="150926" y="88341"/>
                  </a:lnTo>
                  <a:lnTo>
                    <a:pt x="148590" y="90474"/>
                  </a:lnTo>
                  <a:lnTo>
                    <a:pt x="148590" y="132842"/>
                  </a:lnTo>
                  <a:lnTo>
                    <a:pt x="150571" y="134988"/>
                  </a:lnTo>
                  <a:lnTo>
                    <a:pt x="194360" y="134988"/>
                  </a:lnTo>
                  <a:lnTo>
                    <a:pt x="196697" y="132842"/>
                  </a:lnTo>
                  <a:lnTo>
                    <a:pt x="196697" y="90474"/>
                  </a:lnTo>
                  <a:close/>
                </a:path>
                <a:path extrusionOk="0" h="295910" w="836929">
                  <a:moveTo>
                    <a:pt x="209105" y="144119"/>
                  </a:moveTo>
                  <a:lnTo>
                    <a:pt x="206819" y="141973"/>
                  </a:lnTo>
                  <a:lnTo>
                    <a:pt x="167576" y="141973"/>
                  </a:lnTo>
                  <a:lnTo>
                    <a:pt x="164884" y="141973"/>
                  </a:lnTo>
                  <a:lnTo>
                    <a:pt x="162547" y="144119"/>
                  </a:lnTo>
                  <a:lnTo>
                    <a:pt x="162547" y="186486"/>
                  </a:lnTo>
                  <a:lnTo>
                    <a:pt x="164884" y="188620"/>
                  </a:lnTo>
                  <a:lnTo>
                    <a:pt x="206819" y="188620"/>
                  </a:lnTo>
                  <a:lnTo>
                    <a:pt x="209105" y="186486"/>
                  </a:lnTo>
                  <a:lnTo>
                    <a:pt x="209105" y="144119"/>
                  </a:lnTo>
                  <a:close/>
                </a:path>
                <a:path extrusionOk="0" h="295910" w="836929">
                  <a:moveTo>
                    <a:pt x="227380" y="37579"/>
                  </a:moveTo>
                  <a:lnTo>
                    <a:pt x="225044" y="35433"/>
                  </a:lnTo>
                  <a:lnTo>
                    <a:pt x="183159" y="35433"/>
                  </a:lnTo>
                  <a:lnTo>
                    <a:pt x="180047" y="35433"/>
                  </a:lnTo>
                  <a:lnTo>
                    <a:pt x="177711" y="37579"/>
                  </a:lnTo>
                  <a:lnTo>
                    <a:pt x="177711" y="79946"/>
                  </a:lnTo>
                  <a:lnTo>
                    <a:pt x="180047" y="82143"/>
                  </a:lnTo>
                  <a:lnTo>
                    <a:pt x="225044" y="82143"/>
                  </a:lnTo>
                  <a:lnTo>
                    <a:pt x="227380" y="79946"/>
                  </a:lnTo>
                  <a:lnTo>
                    <a:pt x="227380" y="37579"/>
                  </a:lnTo>
                  <a:close/>
                </a:path>
                <a:path extrusionOk="0" h="295910" w="836929">
                  <a:moveTo>
                    <a:pt x="232765" y="1460"/>
                  </a:moveTo>
                  <a:lnTo>
                    <a:pt x="230847" y="0"/>
                  </a:lnTo>
                  <a:lnTo>
                    <a:pt x="186994" y="0"/>
                  </a:lnTo>
                  <a:lnTo>
                    <a:pt x="185077" y="0"/>
                  </a:lnTo>
                  <a:lnTo>
                    <a:pt x="183159" y="1460"/>
                  </a:lnTo>
                  <a:lnTo>
                    <a:pt x="183159" y="19380"/>
                  </a:lnTo>
                  <a:lnTo>
                    <a:pt x="183515" y="21183"/>
                  </a:lnTo>
                  <a:lnTo>
                    <a:pt x="185077" y="22644"/>
                  </a:lnTo>
                  <a:lnTo>
                    <a:pt x="231267" y="22644"/>
                  </a:lnTo>
                  <a:lnTo>
                    <a:pt x="232765" y="21183"/>
                  </a:lnTo>
                  <a:lnTo>
                    <a:pt x="232765" y="1460"/>
                  </a:lnTo>
                  <a:close/>
                </a:path>
                <a:path extrusionOk="0" h="295910" w="836929">
                  <a:moveTo>
                    <a:pt x="240144" y="197015"/>
                  </a:moveTo>
                  <a:lnTo>
                    <a:pt x="237858" y="194881"/>
                  </a:lnTo>
                  <a:lnTo>
                    <a:pt x="198678" y="194881"/>
                  </a:lnTo>
                  <a:lnTo>
                    <a:pt x="195922" y="194881"/>
                  </a:lnTo>
                  <a:lnTo>
                    <a:pt x="194005" y="197015"/>
                  </a:lnTo>
                  <a:lnTo>
                    <a:pt x="194005" y="239382"/>
                  </a:lnTo>
                  <a:lnTo>
                    <a:pt x="195922" y="241528"/>
                  </a:lnTo>
                  <a:lnTo>
                    <a:pt x="237858" y="241528"/>
                  </a:lnTo>
                  <a:lnTo>
                    <a:pt x="240144" y="239382"/>
                  </a:lnTo>
                  <a:lnTo>
                    <a:pt x="240144" y="197015"/>
                  </a:lnTo>
                  <a:close/>
                </a:path>
                <a:path extrusionOk="0" h="295910" w="836929">
                  <a:moveTo>
                    <a:pt x="254939" y="90474"/>
                  </a:moveTo>
                  <a:lnTo>
                    <a:pt x="252603" y="88341"/>
                  </a:lnTo>
                  <a:lnTo>
                    <a:pt x="211861" y="88341"/>
                  </a:lnTo>
                  <a:lnTo>
                    <a:pt x="208737" y="88341"/>
                  </a:lnTo>
                  <a:lnTo>
                    <a:pt x="206400" y="90474"/>
                  </a:lnTo>
                  <a:lnTo>
                    <a:pt x="206400" y="132842"/>
                  </a:lnTo>
                  <a:lnTo>
                    <a:pt x="208737" y="134988"/>
                  </a:lnTo>
                  <a:lnTo>
                    <a:pt x="252603" y="134988"/>
                  </a:lnTo>
                  <a:lnTo>
                    <a:pt x="254939" y="132842"/>
                  </a:lnTo>
                  <a:lnTo>
                    <a:pt x="254939" y="90474"/>
                  </a:lnTo>
                  <a:close/>
                </a:path>
                <a:path extrusionOk="0" h="295910" w="836929">
                  <a:moveTo>
                    <a:pt x="267335" y="143776"/>
                  </a:moveTo>
                  <a:lnTo>
                    <a:pt x="264998" y="141973"/>
                  </a:lnTo>
                  <a:lnTo>
                    <a:pt x="225818" y="141973"/>
                  </a:lnTo>
                  <a:lnTo>
                    <a:pt x="223126" y="141973"/>
                  </a:lnTo>
                  <a:lnTo>
                    <a:pt x="220789" y="143776"/>
                  </a:lnTo>
                  <a:lnTo>
                    <a:pt x="220789" y="186486"/>
                  </a:lnTo>
                  <a:lnTo>
                    <a:pt x="223126" y="188620"/>
                  </a:lnTo>
                  <a:lnTo>
                    <a:pt x="264998" y="188620"/>
                  </a:lnTo>
                  <a:lnTo>
                    <a:pt x="267335" y="186486"/>
                  </a:lnTo>
                  <a:lnTo>
                    <a:pt x="267335" y="143776"/>
                  </a:lnTo>
                  <a:close/>
                </a:path>
                <a:path extrusionOk="0" h="295910" w="836929">
                  <a:moveTo>
                    <a:pt x="285978" y="37579"/>
                  </a:moveTo>
                  <a:lnTo>
                    <a:pt x="283641" y="35433"/>
                  </a:lnTo>
                  <a:lnTo>
                    <a:pt x="241338" y="35433"/>
                  </a:lnTo>
                  <a:lnTo>
                    <a:pt x="238645" y="35433"/>
                  </a:lnTo>
                  <a:lnTo>
                    <a:pt x="236308" y="37579"/>
                  </a:lnTo>
                  <a:lnTo>
                    <a:pt x="236308" y="79946"/>
                  </a:lnTo>
                  <a:lnTo>
                    <a:pt x="238645" y="82143"/>
                  </a:lnTo>
                  <a:lnTo>
                    <a:pt x="283641" y="82143"/>
                  </a:lnTo>
                  <a:lnTo>
                    <a:pt x="285978" y="79946"/>
                  </a:lnTo>
                  <a:lnTo>
                    <a:pt x="285978" y="37579"/>
                  </a:lnTo>
                  <a:close/>
                </a:path>
                <a:path extrusionOk="0" h="295910" w="836929">
                  <a:moveTo>
                    <a:pt x="292925" y="1854"/>
                  </a:moveTo>
                  <a:lnTo>
                    <a:pt x="291363" y="0"/>
                  </a:lnTo>
                  <a:lnTo>
                    <a:pt x="247573" y="0"/>
                  </a:lnTo>
                  <a:lnTo>
                    <a:pt x="245592" y="0"/>
                  </a:lnTo>
                  <a:lnTo>
                    <a:pt x="243674" y="1854"/>
                  </a:lnTo>
                  <a:lnTo>
                    <a:pt x="243674" y="20840"/>
                  </a:lnTo>
                  <a:lnTo>
                    <a:pt x="245237" y="22644"/>
                  </a:lnTo>
                  <a:lnTo>
                    <a:pt x="291363" y="22644"/>
                  </a:lnTo>
                  <a:lnTo>
                    <a:pt x="292925" y="20840"/>
                  </a:lnTo>
                  <a:lnTo>
                    <a:pt x="292925" y="1854"/>
                  </a:lnTo>
                  <a:close/>
                </a:path>
                <a:path extrusionOk="0" h="295910" w="836929">
                  <a:moveTo>
                    <a:pt x="298742" y="197015"/>
                  </a:moveTo>
                  <a:lnTo>
                    <a:pt x="296405" y="194881"/>
                  </a:lnTo>
                  <a:lnTo>
                    <a:pt x="257632" y="194881"/>
                  </a:lnTo>
                  <a:lnTo>
                    <a:pt x="254520" y="194881"/>
                  </a:lnTo>
                  <a:lnTo>
                    <a:pt x="252183" y="197015"/>
                  </a:lnTo>
                  <a:lnTo>
                    <a:pt x="252183" y="239382"/>
                  </a:lnTo>
                  <a:lnTo>
                    <a:pt x="254520" y="241528"/>
                  </a:lnTo>
                  <a:lnTo>
                    <a:pt x="296037" y="241528"/>
                  </a:lnTo>
                  <a:lnTo>
                    <a:pt x="298742" y="239382"/>
                  </a:lnTo>
                  <a:lnTo>
                    <a:pt x="298742" y="197015"/>
                  </a:lnTo>
                  <a:close/>
                </a:path>
                <a:path extrusionOk="0" h="295910" w="836929">
                  <a:moveTo>
                    <a:pt x="313118" y="90474"/>
                  </a:moveTo>
                  <a:lnTo>
                    <a:pt x="310781" y="88341"/>
                  </a:lnTo>
                  <a:lnTo>
                    <a:pt x="270040" y="88341"/>
                  </a:lnTo>
                  <a:lnTo>
                    <a:pt x="266915" y="88341"/>
                  </a:lnTo>
                  <a:lnTo>
                    <a:pt x="264579" y="90474"/>
                  </a:lnTo>
                  <a:lnTo>
                    <a:pt x="264579" y="132842"/>
                  </a:lnTo>
                  <a:lnTo>
                    <a:pt x="266915" y="134988"/>
                  </a:lnTo>
                  <a:lnTo>
                    <a:pt x="310781" y="134988"/>
                  </a:lnTo>
                  <a:lnTo>
                    <a:pt x="313118" y="132842"/>
                  </a:lnTo>
                  <a:lnTo>
                    <a:pt x="313118" y="90474"/>
                  </a:lnTo>
                  <a:close/>
                </a:path>
                <a:path extrusionOk="0" h="295910" w="836929">
                  <a:moveTo>
                    <a:pt x="325932" y="144119"/>
                  </a:moveTo>
                  <a:lnTo>
                    <a:pt x="323176" y="141973"/>
                  </a:lnTo>
                  <a:lnTo>
                    <a:pt x="284772" y="141973"/>
                  </a:lnTo>
                  <a:lnTo>
                    <a:pt x="281660" y="141973"/>
                  </a:lnTo>
                  <a:lnTo>
                    <a:pt x="279387" y="144119"/>
                  </a:lnTo>
                  <a:lnTo>
                    <a:pt x="279387" y="186080"/>
                  </a:lnTo>
                  <a:lnTo>
                    <a:pt x="281660" y="188620"/>
                  </a:lnTo>
                  <a:lnTo>
                    <a:pt x="323176" y="188620"/>
                  </a:lnTo>
                  <a:lnTo>
                    <a:pt x="325513" y="186080"/>
                  </a:lnTo>
                  <a:lnTo>
                    <a:pt x="325932" y="183553"/>
                  </a:lnTo>
                  <a:lnTo>
                    <a:pt x="325932" y="144119"/>
                  </a:lnTo>
                  <a:close/>
                </a:path>
                <a:path extrusionOk="0" h="295910" w="836929">
                  <a:moveTo>
                    <a:pt x="344157" y="37973"/>
                  </a:moveTo>
                  <a:lnTo>
                    <a:pt x="341820" y="35433"/>
                  </a:lnTo>
                  <a:lnTo>
                    <a:pt x="300291" y="35433"/>
                  </a:lnTo>
                  <a:lnTo>
                    <a:pt x="297180" y="35433"/>
                  </a:lnTo>
                  <a:lnTo>
                    <a:pt x="294487" y="37973"/>
                  </a:lnTo>
                  <a:lnTo>
                    <a:pt x="294487" y="79946"/>
                  </a:lnTo>
                  <a:lnTo>
                    <a:pt x="297180" y="82143"/>
                  </a:lnTo>
                  <a:lnTo>
                    <a:pt x="341820" y="82143"/>
                  </a:lnTo>
                  <a:lnTo>
                    <a:pt x="344157" y="79946"/>
                  </a:lnTo>
                  <a:lnTo>
                    <a:pt x="344157" y="37973"/>
                  </a:lnTo>
                  <a:close/>
                </a:path>
                <a:path extrusionOk="0" h="295910" w="836929">
                  <a:moveTo>
                    <a:pt x="353441" y="1854"/>
                  </a:moveTo>
                  <a:lnTo>
                    <a:pt x="351523" y="0"/>
                  </a:lnTo>
                  <a:lnTo>
                    <a:pt x="308089" y="0"/>
                  </a:lnTo>
                  <a:lnTo>
                    <a:pt x="305739" y="0"/>
                  </a:lnTo>
                  <a:lnTo>
                    <a:pt x="303771" y="1854"/>
                  </a:lnTo>
                  <a:lnTo>
                    <a:pt x="303771" y="21183"/>
                  </a:lnTo>
                  <a:lnTo>
                    <a:pt x="305739" y="22644"/>
                  </a:lnTo>
                  <a:lnTo>
                    <a:pt x="351523" y="22644"/>
                  </a:lnTo>
                  <a:lnTo>
                    <a:pt x="353441" y="21183"/>
                  </a:lnTo>
                  <a:lnTo>
                    <a:pt x="353441" y="1854"/>
                  </a:lnTo>
                  <a:close/>
                </a:path>
                <a:path extrusionOk="0" h="295910" w="836929">
                  <a:moveTo>
                    <a:pt x="356971" y="197015"/>
                  </a:moveTo>
                  <a:lnTo>
                    <a:pt x="354634" y="194881"/>
                  </a:lnTo>
                  <a:lnTo>
                    <a:pt x="315455" y="194881"/>
                  </a:lnTo>
                  <a:lnTo>
                    <a:pt x="312699" y="194881"/>
                  </a:lnTo>
                  <a:lnTo>
                    <a:pt x="310426" y="197015"/>
                  </a:lnTo>
                  <a:lnTo>
                    <a:pt x="310426" y="239382"/>
                  </a:lnTo>
                  <a:lnTo>
                    <a:pt x="312699" y="241528"/>
                  </a:lnTo>
                  <a:lnTo>
                    <a:pt x="354634" y="241528"/>
                  </a:lnTo>
                  <a:lnTo>
                    <a:pt x="356971" y="239382"/>
                  </a:lnTo>
                  <a:lnTo>
                    <a:pt x="356971" y="197015"/>
                  </a:lnTo>
                  <a:close/>
                </a:path>
                <a:path extrusionOk="0" h="295910" w="836929">
                  <a:moveTo>
                    <a:pt x="371297" y="90474"/>
                  </a:moveTo>
                  <a:lnTo>
                    <a:pt x="368960" y="88341"/>
                  </a:lnTo>
                  <a:lnTo>
                    <a:pt x="327850" y="88341"/>
                  </a:lnTo>
                  <a:lnTo>
                    <a:pt x="325158" y="88341"/>
                  </a:lnTo>
                  <a:lnTo>
                    <a:pt x="322821" y="90474"/>
                  </a:lnTo>
                  <a:lnTo>
                    <a:pt x="322821" y="132842"/>
                  </a:lnTo>
                  <a:lnTo>
                    <a:pt x="325158" y="134988"/>
                  </a:lnTo>
                  <a:lnTo>
                    <a:pt x="368960" y="134988"/>
                  </a:lnTo>
                  <a:lnTo>
                    <a:pt x="371297" y="132842"/>
                  </a:lnTo>
                  <a:lnTo>
                    <a:pt x="371297" y="90474"/>
                  </a:lnTo>
                  <a:close/>
                </a:path>
                <a:path extrusionOk="0" h="295910" w="836929">
                  <a:moveTo>
                    <a:pt x="384111" y="144119"/>
                  </a:moveTo>
                  <a:lnTo>
                    <a:pt x="381774" y="141973"/>
                  </a:lnTo>
                  <a:lnTo>
                    <a:pt x="342595" y="141973"/>
                  </a:lnTo>
                  <a:lnTo>
                    <a:pt x="339902" y="141973"/>
                  </a:lnTo>
                  <a:lnTo>
                    <a:pt x="337566" y="144119"/>
                  </a:lnTo>
                  <a:lnTo>
                    <a:pt x="337566" y="186486"/>
                  </a:lnTo>
                  <a:lnTo>
                    <a:pt x="339902" y="188620"/>
                  </a:lnTo>
                  <a:lnTo>
                    <a:pt x="381774" y="188620"/>
                  </a:lnTo>
                  <a:lnTo>
                    <a:pt x="384111" y="186486"/>
                  </a:lnTo>
                  <a:lnTo>
                    <a:pt x="384111" y="144119"/>
                  </a:lnTo>
                  <a:close/>
                </a:path>
                <a:path extrusionOk="0" h="295910" w="836929">
                  <a:moveTo>
                    <a:pt x="402755" y="37579"/>
                  </a:moveTo>
                  <a:lnTo>
                    <a:pt x="400418" y="35433"/>
                  </a:lnTo>
                  <a:lnTo>
                    <a:pt x="358114" y="35433"/>
                  </a:lnTo>
                  <a:lnTo>
                    <a:pt x="355422" y="35433"/>
                  </a:lnTo>
                  <a:lnTo>
                    <a:pt x="353085" y="37579"/>
                  </a:lnTo>
                  <a:lnTo>
                    <a:pt x="353085" y="79946"/>
                  </a:lnTo>
                  <a:lnTo>
                    <a:pt x="355422" y="82143"/>
                  </a:lnTo>
                  <a:lnTo>
                    <a:pt x="400418" y="82143"/>
                  </a:lnTo>
                  <a:lnTo>
                    <a:pt x="402755" y="79946"/>
                  </a:lnTo>
                  <a:lnTo>
                    <a:pt x="402755" y="37579"/>
                  </a:lnTo>
                  <a:close/>
                </a:path>
                <a:path extrusionOk="0" h="295910" w="836929">
                  <a:moveTo>
                    <a:pt x="413600" y="1460"/>
                  </a:moveTo>
                  <a:lnTo>
                    <a:pt x="412038" y="0"/>
                  </a:lnTo>
                  <a:lnTo>
                    <a:pt x="367817" y="0"/>
                  </a:lnTo>
                  <a:lnTo>
                    <a:pt x="365899" y="0"/>
                  </a:lnTo>
                  <a:lnTo>
                    <a:pt x="364350" y="1460"/>
                  </a:lnTo>
                  <a:lnTo>
                    <a:pt x="364350" y="21183"/>
                  </a:lnTo>
                  <a:lnTo>
                    <a:pt x="365899" y="22644"/>
                  </a:lnTo>
                  <a:lnTo>
                    <a:pt x="412038" y="22644"/>
                  </a:lnTo>
                  <a:lnTo>
                    <a:pt x="413600" y="21183"/>
                  </a:lnTo>
                  <a:lnTo>
                    <a:pt x="413600" y="1460"/>
                  </a:lnTo>
                  <a:close/>
                </a:path>
                <a:path extrusionOk="0" h="295910" w="836929">
                  <a:moveTo>
                    <a:pt x="415569" y="197015"/>
                  </a:moveTo>
                  <a:lnTo>
                    <a:pt x="413232" y="194881"/>
                  </a:lnTo>
                  <a:lnTo>
                    <a:pt x="374053" y="194881"/>
                  </a:lnTo>
                  <a:lnTo>
                    <a:pt x="371297" y="194881"/>
                  </a:lnTo>
                  <a:lnTo>
                    <a:pt x="368960" y="197015"/>
                  </a:lnTo>
                  <a:lnTo>
                    <a:pt x="368960" y="239382"/>
                  </a:lnTo>
                  <a:lnTo>
                    <a:pt x="371297" y="241528"/>
                  </a:lnTo>
                  <a:lnTo>
                    <a:pt x="413232" y="241528"/>
                  </a:lnTo>
                  <a:lnTo>
                    <a:pt x="415569" y="239382"/>
                  </a:lnTo>
                  <a:lnTo>
                    <a:pt x="415569" y="197015"/>
                  </a:lnTo>
                  <a:close/>
                </a:path>
                <a:path extrusionOk="0" h="295910" w="836929">
                  <a:moveTo>
                    <a:pt x="429526" y="90474"/>
                  </a:moveTo>
                  <a:lnTo>
                    <a:pt x="427189" y="88341"/>
                  </a:lnTo>
                  <a:lnTo>
                    <a:pt x="386029" y="88341"/>
                  </a:lnTo>
                  <a:lnTo>
                    <a:pt x="383336" y="88341"/>
                  </a:lnTo>
                  <a:lnTo>
                    <a:pt x="381000" y="90474"/>
                  </a:lnTo>
                  <a:lnTo>
                    <a:pt x="381000" y="132842"/>
                  </a:lnTo>
                  <a:lnTo>
                    <a:pt x="383336" y="134988"/>
                  </a:lnTo>
                  <a:lnTo>
                    <a:pt x="427189" y="134988"/>
                  </a:lnTo>
                  <a:lnTo>
                    <a:pt x="429526" y="132842"/>
                  </a:lnTo>
                  <a:lnTo>
                    <a:pt x="429526" y="90474"/>
                  </a:lnTo>
                  <a:close/>
                </a:path>
                <a:path extrusionOk="0" h="295910" w="836929">
                  <a:moveTo>
                    <a:pt x="442290" y="144119"/>
                  </a:moveTo>
                  <a:lnTo>
                    <a:pt x="439953" y="141973"/>
                  </a:lnTo>
                  <a:lnTo>
                    <a:pt x="400773" y="141973"/>
                  </a:lnTo>
                  <a:lnTo>
                    <a:pt x="398081" y="141973"/>
                  </a:lnTo>
                  <a:lnTo>
                    <a:pt x="395744" y="144119"/>
                  </a:lnTo>
                  <a:lnTo>
                    <a:pt x="395744" y="186486"/>
                  </a:lnTo>
                  <a:lnTo>
                    <a:pt x="398081" y="188620"/>
                  </a:lnTo>
                  <a:lnTo>
                    <a:pt x="439953" y="188620"/>
                  </a:lnTo>
                  <a:lnTo>
                    <a:pt x="442290" y="186486"/>
                  </a:lnTo>
                  <a:lnTo>
                    <a:pt x="442290" y="144119"/>
                  </a:lnTo>
                  <a:close/>
                </a:path>
                <a:path extrusionOk="0" h="295910" w="836929">
                  <a:moveTo>
                    <a:pt x="460921" y="37579"/>
                  </a:moveTo>
                  <a:lnTo>
                    <a:pt x="458584" y="35433"/>
                  </a:lnTo>
                  <a:lnTo>
                    <a:pt x="416712" y="35433"/>
                  </a:lnTo>
                  <a:lnTo>
                    <a:pt x="413588" y="35433"/>
                  </a:lnTo>
                  <a:lnTo>
                    <a:pt x="411264" y="37579"/>
                  </a:lnTo>
                  <a:lnTo>
                    <a:pt x="411264" y="79946"/>
                  </a:lnTo>
                  <a:lnTo>
                    <a:pt x="413588" y="82143"/>
                  </a:lnTo>
                  <a:lnTo>
                    <a:pt x="458584" y="82143"/>
                  </a:lnTo>
                  <a:lnTo>
                    <a:pt x="460921" y="79946"/>
                  </a:lnTo>
                  <a:lnTo>
                    <a:pt x="460921" y="37579"/>
                  </a:lnTo>
                  <a:close/>
                </a:path>
                <a:path extrusionOk="0" h="295910" w="836929">
                  <a:moveTo>
                    <a:pt x="473748" y="197015"/>
                  </a:moveTo>
                  <a:lnTo>
                    <a:pt x="471411" y="194881"/>
                  </a:lnTo>
                  <a:lnTo>
                    <a:pt x="432231" y="194881"/>
                  </a:lnTo>
                  <a:lnTo>
                    <a:pt x="429526" y="194881"/>
                  </a:lnTo>
                  <a:lnTo>
                    <a:pt x="427189" y="197015"/>
                  </a:lnTo>
                  <a:lnTo>
                    <a:pt x="427189" y="239725"/>
                  </a:lnTo>
                  <a:lnTo>
                    <a:pt x="429526" y="241528"/>
                  </a:lnTo>
                  <a:lnTo>
                    <a:pt x="471411" y="241528"/>
                  </a:lnTo>
                  <a:lnTo>
                    <a:pt x="473748" y="239725"/>
                  </a:lnTo>
                  <a:lnTo>
                    <a:pt x="473748" y="197015"/>
                  </a:lnTo>
                  <a:close/>
                </a:path>
                <a:path extrusionOk="0" h="295910" w="836929">
                  <a:moveTo>
                    <a:pt x="473748" y="1460"/>
                  </a:moveTo>
                  <a:lnTo>
                    <a:pt x="472186" y="0"/>
                  </a:lnTo>
                  <a:lnTo>
                    <a:pt x="428332" y="0"/>
                  </a:lnTo>
                  <a:lnTo>
                    <a:pt x="425996" y="0"/>
                  </a:lnTo>
                  <a:lnTo>
                    <a:pt x="424434" y="1460"/>
                  </a:lnTo>
                  <a:lnTo>
                    <a:pt x="424434" y="21183"/>
                  </a:lnTo>
                  <a:lnTo>
                    <a:pt x="425996" y="22644"/>
                  </a:lnTo>
                  <a:lnTo>
                    <a:pt x="472186" y="22644"/>
                  </a:lnTo>
                  <a:lnTo>
                    <a:pt x="473748" y="21183"/>
                  </a:lnTo>
                  <a:lnTo>
                    <a:pt x="473748" y="1460"/>
                  </a:lnTo>
                  <a:close/>
                </a:path>
                <a:path extrusionOk="0" h="295910" w="836929">
                  <a:moveTo>
                    <a:pt x="487705" y="132842"/>
                  </a:moveTo>
                  <a:lnTo>
                    <a:pt x="487349" y="130251"/>
                  </a:lnTo>
                  <a:lnTo>
                    <a:pt x="487349" y="90474"/>
                  </a:lnTo>
                  <a:lnTo>
                    <a:pt x="485368" y="88341"/>
                  </a:lnTo>
                  <a:lnTo>
                    <a:pt x="444271" y="88341"/>
                  </a:lnTo>
                  <a:lnTo>
                    <a:pt x="441515" y="88341"/>
                  </a:lnTo>
                  <a:lnTo>
                    <a:pt x="439242" y="90474"/>
                  </a:lnTo>
                  <a:lnTo>
                    <a:pt x="439242" y="132842"/>
                  </a:lnTo>
                  <a:lnTo>
                    <a:pt x="441515" y="134988"/>
                  </a:lnTo>
                  <a:lnTo>
                    <a:pt x="485368" y="134988"/>
                  </a:lnTo>
                  <a:lnTo>
                    <a:pt x="487705" y="132842"/>
                  </a:lnTo>
                  <a:close/>
                </a:path>
                <a:path extrusionOk="0" h="295910" w="836929">
                  <a:moveTo>
                    <a:pt x="500532" y="144119"/>
                  </a:moveTo>
                  <a:lnTo>
                    <a:pt x="498551" y="141973"/>
                  </a:lnTo>
                  <a:lnTo>
                    <a:pt x="459371" y="141973"/>
                  </a:lnTo>
                  <a:lnTo>
                    <a:pt x="456260" y="141973"/>
                  </a:lnTo>
                  <a:lnTo>
                    <a:pt x="454342" y="144119"/>
                  </a:lnTo>
                  <a:lnTo>
                    <a:pt x="454342" y="186486"/>
                  </a:lnTo>
                  <a:lnTo>
                    <a:pt x="456260" y="188620"/>
                  </a:lnTo>
                  <a:lnTo>
                    <a:pt x="498551" y="188620"/>
                  </a:lnTo>
                  <a:lnTo>
                    <a:pt x="500532" y="186486"/>
                  </a:lnTo>
                  <a:lnTo>
                    <a:pt x="500532" y="144119"/>
                  </a:lnTo>
                  <a:close/>
                </a:path>
                <a:path extrusionOk="0" h="295910" w="836929">
                  <a:moveTo>
                    <a:pt x="519163" y="37579"/>
                  </a:moveTo>
                  <a:lnTo>
                    <a:pt x="516826" y="35433"/>
                  </a:lnTo>
                  <a:lnTo>
                    <a:pt x="474891" y="35433"/>
                  </a:lnTo>
                  <a:lnTo>
                    <a:pt x="472198" y="35433"/>
                  </a:lnTo>
                  <a:lnTo>
                    <a:pt x="469861" y="37579"/>
                  </a:lnTo>
                  <a:lnTo>
                    <a:pt x="469861" y="79946"/>
                  </a:lnTo>
                  <a:lnTo>
                    <a:pt x="472198" y="82143"/>
                  </a:lnTo>
                  <a:lnTo>
                    <a:pt x="517182" y="82143"/>
                  </a:lnTo>
                  <a:lnTo>
                    <a:pt x="519163" y="79946"/>
                  </a:lnTo>
                  <a:lnTo>
                    <a:pt x="519163" y="37579"/>
                  </a:lnTo>
                  <a:close/>
                </a:path>
                <a:path extrusionOk="0" h="295910" w="836929">
                  <a:moveTo>
                    <a:pt x="530783" y="253238"/>
                  </a:moveTo>
                  <a:lnTo>
                    <a:pt x="526110" y="248843"/>
                  </a:lnTo>
                  <a:lnTo>
                    <a:pt x="193230" y="248843"/>
                  </a:lnTo>
                  <a:lnTo>
                    <a:pt x="187769" y="248843"/>
                  </a:lnTo>
                  <a:lnTo>
                    <a:pt x="183159" y="253238"/>
                  </a:lnTo>
                  <a:lnTo>
                    <a:pt x="183159" y="291160"/>
                  </a:lnTo>
                  <a:lnTo>
                    <a:pt x="187769" y="295554"/>
                  </a:lnTo>
                  <a:lnTo>
                    <a:pt x="526110" y="295554"/>
                  </a:lnTo>
                  <a:lnTo>
                    <a:pt x="530783" y="291160"/>
                  </a:lnTo>
                  <a:lnTo>
                    <a:pt x="530783" y="253238"/>
                  </a:lnTo>
                  <a:close/>
                </a:path>
                <a:path extrusionOk="0" h="295910" w="836929">
                  <a:moveTo>
                    <a:pt x="532345" y="197015"/>
                  </a:moveTo>
                  <a:lnTo>
                    <a:pt x="530009" y="194881"/>
                  </a:lnTo>
                  <a:lnTo>
                    <a:pt x="490829" y="194881"/>
                  </a:lnTo>
                  <a:lnTo>
                    <a:pt x="488073" y="194881"/>
                  </a:lnTo>
                  <a:lnTo>
                    <a:pt x="485787" y="197015"/>
                  </a:lnTo>
                  <a:lnTo>
                    <a:pt x="485787" y="239725"/>
                  </a:lnTo>
                  <a:lnTo>
                    <a:pt x="488073" y="241528"/>
                  </a:lnTo>
                  <a:lnTo>
                    <a:pt x="530009" y="241528"/>
                  </a:lnTo>
                  <a:lnTo>
                    <a:pt x="532345" y="239725"/>
                  </a:lnTo>
                  <a:lnTo>
                    <a:pt x="532345" y="197015"/>
                  </a:lnTo>
                  <a:close/>
                </a:path>
                <a:path extrusionOk="0" h="295910" w="836929">
                  <a:moveTo>
                    <a:pt x="534263" y="1460"/>
                  </a:moveTo>
                  <a:lnTo>
                    <a:pt x="532345" y="0"/>
                  </a:lnTo>
                  <a:lnTo>
                    <a:pt x="488492" y="0"/>
                  </a:lnTo>
                  <a:lnTo>
                    <a:pt x="486575" y="0"/>
                  </a:lnTo>
                  <a:lnTo>
                    <a:pt x="484593" y="1460"/>
                  </a:lnTo>
                  <a:lnTo>
                    <a:pt x="484593" y="21183"/>
                  </a:lnTo>
                  <a:lnTo>
                    <a:pt x="486575" y="22644"/>
                  </a:lnTo>
                  <a:lnTo>
                    <a:pt x="532701" y="22644"/>
                  </a:lnTo>
                  <a:lnTo>
                    <a:pt x="534263" y="21183"/>
                  </a:lnTo>
                  <a:lnTo>
                    <a:pt x="534263" y="1460"/>
                  </a:lnTo>
                  <a:close/>
                </a:path>
                <a:path extrusionOk="0" h="295910" w="836929">
                  <a:moveTo>
                    <a:pt x="545884" y="90474"/>
                  </a:moveTo>
                  <a:lnTo>
                    <a:pt x="543610" y="88341"/>
                  </a:lnTo>
                  <a:lnTo>
                    <a:pt x="502450" y="88341"/>
                  </a:lnTo>
                  <a:lnTo>
                    <a:pt x="499757" y="88341"/>
                  </a:lnTo>
                  <a:lnTo>
                    <a:pt x="497420" y="90474"/>
                  </a:lnTo>
                  <a:lnTo>
                    <a:pt x="497420" y="132842"/>
                  </a:lnTo>
                  <a:lnTo>
                    <a:pt x="499757" y="134988"/>
                  </a:lnTo>
                  <a:lnTo>
                    <a:pt x="543610" y="134988"/>
                  </a:lnTo>
                  <a:lnTo>
                    <a:pt x="545528" y="132842"/>
                  </a:lnTo>
                  <a:lnTo>
                    <a:pt x="545884" y="130251"/>
                  </a:lnTo>
                  <a:lnTo>
                    <a:pt x="545884" y="90474"/>
                  </a:lnTo>
                  <a:close/>
                </a:path>
                <a:path extrusionOk="0" h="295910" w="836929">
                  <a:moveTo>
                    <a:pt x="559130" y="144119"/>
                  </a:moveTo>
                  <a:lnTo>
                    <a:pt x="556793" y="141973"/>
                  </a:lnTo>
                  <a:lnTo>
                    <a:pt x="517613" y="141973"/>
                  </a:lnTo>
                  <a:lnTo>
                    <a:pt x="514858" y="141973"/>
                  </a:lnTo>
                  <a:lnTo>
                    <a:pt x="512521" y="144119"/>
                  </a:lnTo>
                  <a:lnTo>
                    <a:pt x="512521" y="186486"/>
                  </a:lnTo>
                  <a:lnTo>
                    <a:pt x="514858" y="188620"/>
                  </a:lnTo>
                  <a:lnTo>
                    <a:pt x="556793" y="188620"/>
                  </a:lnTo>
                  <a:lnTo>
                    <a:pt x="559130" y="186486"/>
                  </a:lnTo>
                  <a:lnTo>
                    <a:pt x="559130" y="144119"/>
                  </a:lnTo>
                  <a:close/>
                </a:path>
                <a:path extrusionOk="0" h="295910" w="836929">
                  <a:moveTo>
                    <a:pt x="590169" y="251040"/>
                  </a:moveTo>
                  <a:lnTo>
                    <a:pt x="587832" y="248843"/>
                  </a:lnTo>
                  <a:lnTo>
                    <a:pt x="548640" y="248843"/>
                  </a:lnTo>
                  <a:lnTo>
                    <a:pt x="545884" y="248843"/>
                  </a:lnTo>
                  <a:lnTo>
                    <a:pt x="543610" y="251040"/>
                  </a:lnTo>
                  <a:lnTo>
                    <a:pt x="543610" y="293687"/>
                  </a:lnTo>
                  <a:lnTo>
                    <a:pt x="545884" y="295554"/>
                  </a:lnTo>
                  <a:lnTo>
                    <a:pt x="587832" y="295554"/>
                  </a:lnTo>
                  <a:lnTo>
                    <a:pt x="590169" y="293687"/>
                  </a:lnTo>
                  <a:lnTo>
                    <a:pt x="590169" y="251040"/>
                  </a:lnTo>
                  <a:close/>
                </a:path>
                <a:path extrusionOk="0" h="295910" w="836929">
                  <a:moveTo>
                    <a:pt x="590524" y="197015"/>
                  </a:moveTo>
                  <a:lnTo>
                    <a:pt x="588187" y="195211"/>
                  </a:lnTo>
                  <a:lnTo>
                    <a:pt x="549008" y="195211"/>
                  </a:lnTo>
                  <a:lnTo>
                    <a:pt x="546303" y="195211"/>
                  </a:lnTo>
                  <a:lnTo>
                    <a:pt x="543966" y="197015"/>
                  </a:lnTo>
                  <a:lnTo>
                    <a:pt x="543966" y="239725"/>
                  </a:lnTo>
                  <a:lnTo>
                    <a:pt x="546303" y="241528"/>
                  </a:lnTo>
                  <a:lnTo>
                    <a:pt x="588187" y="241528"/>
                  </a:lnTo>
                  <a:lnTo>
                    <a:pt x="590524" y="239725"/>
                  </a:lnTo>
                  <a:lnTo>
                    <a:pt x="590524" y="197015"/>
                  </a:lnTo>
                  <a:close/>
                </a:path>
                <a:path extrusionOk="0" h="295910" w="836929">
                  <a:moveTo>
                    <a:pt x="594423" y="1854"/>
                  </a:moveTo>
                  <a:lnTo>
                    <a:pt x="592861" y="0"/>
                  </a:lnTo>
                  <a:lnTo>
                    <a:pt x="548640" y="0"/>
                  </a:lnTo>
                  <a:lnTo>
                    <a:pt x="546671" y="0"/>
                  </a:lnTo>
                  <a:lnTo>
                    <a:pt x="545109" y="1854"/>
                  </a:lnTo>
                  <a:lnTo>
                    <a:pt x="545109" y="21183"/>
                  </a:lnTo>
                  <a:lnTo>
                    <a:pt x="546671" y="22644"/>
                  </a:lnTo>
                  <a:lnTo>
                    <a:pt x="592861" y="22644"/>
                  </a:lnTo>
                  <a:lnTo>
                    <a:pt x="594423" y="21183"/>
                  </a:lnTo>
                  <a:lnTo>
                    <a:pt x="594423" y="1854"/>
                  </a:lnTo>
                  <a:close/>
                </a:path>
                <a:path extrusionOk="0" h="295910" w="836929">
                  <a:moveTo>
                    <a:pt x="603707" y="90474"/>
                  </a:moveTo>
                  <a:lnTo>
                    <a:pt x="601370" y="88341"/>
                  </a:lnTo>
                  <a:lnTo>
                    <a:pt x="560628" y="88341"/>
                  </a:lnTo>
                  <a:lnTo>
                    <a:pt x="557936" y="88341"/>
                  </a:lnTo>
                  <a:lnTo>
                    <a:pt x="555599" y="90474"/>
                  </a:lnTo>
                  <a:lnTo>
                    <a:pt x="555599" y="132842"/>
                  </a:lnTo>
                  <a:lnTo>
                    <a:pt x="557936" y="134988"/>
                  </a:lnTo>
                  <a:lnTo>
                    <a:pt x="601370" y="134988"/>
                  </a:lnTo>
                  <a:lnTo>
                    <a:pt x="603707" y="132842"/>
                  </a:lnTo>
                  <a:lnTo>
                    <a:pt x="603707" y="90474"/>
                  </a:lnTo>
                  <a:close/>
                </a:path>
                <a:path extrusionOk="0" h="295910" w="836929">
                  <a:moveTo>
                    <a:pt x="617308" y="144119"/>
                  </a:moveTo>
                  <a:lnTo>
                    <a:pt x="614972" y="141973"/>
                  </a:lnTo>
                  <a:lnTo>
                    <a:pt x="575792" y="141973"/>
                  </a:lnTo>
                  <a:lnTo>
                    <a:pt x="573087" y="141973"/>
                  </a:lnTo>
                  <a:lnTo>
                    <a:pt x="570750" y="144119"/>
                  </a:lnTo>
                  <a:lnTo>
                    <a:pt x="570750" y="186486"/>
                  </a:lnTo>
                  <a:lnTo>
                    <a:pt x="573087" y="188620"/>
                  </a:lnTo>
                  <a:lnTo>
                    <a:pt x="614972" y="188620"/>
                  </a:lnTo>
                  <a:lnTo>
                    <a:pt x="617308" y="186486"/>
                  </a:lnTo>
                  <a:lnTo>
                    <a:pt x="617308" y="144119"/>
                  </a:lnTo>
                  <a:close/>
                </a:path>
                <a:path extrusionOk="0" h="295910" w="836929">
                  <a:moveTo>
                    <a:pt x="649122" y="197015"/>
                  </a:moveTo>
                  <a:lnTo>
                    <a:pt x="646785" y="194881"/>
                  </a:lnTo>
                  <a:lnTo>
                    <a:pt x="607606" y="194881"/>
                  </a:lnTo>
                  <a:lnTo>
                    <a:pt x="604901" y="194881"/>
                  </a:lnTo>
                  <a:lnTo>
                    <a:pt x="602564" y="197015"/>
                  </a:lnTo>
                  <a:lnTo>
                    <a:pt x="602564" y="239725"/>
                  </a:lnTo>
                  <a:lnTo>
                    <a:pt x="604901" y="241528"/>
                  </a:lnTo>
                  <a:lnTo>
                    <a:pt x="646785" y="241528"/>
                  </a:lnTo>
                  <a:lnTo>
                    <a:pt x="649122" y="239725"/>
                  </a:lnTo>
                  <a:lnTo>
                    <a:pt x="649122" y="197015"/>
                  </a:lnTo>
                  <a:close/>
                </a:path>
                <a:path extrusionOk="0" h="295910" w="836929">
                  <a:moveTo>
                    <a:pt x="651040" y="251040"/>
                  </a:moveTo>
                  <a:lnTo>
                    <a:pt x="648703" y="249186"/>
                  </a:lnTo>
                  <a:lnTo>
                    <a:pt x="608914" y="249186"/>
                  </a:lnTo>
                  <a:lnTo>
                    <a:pt x="606526" y="249186"/>
                  </a:lnTo>
                  <a:lnTo>
                    <a:pt x="604481" y="251218"/>
                  </a:lnTo>
                  <a:lnTo>
                    <a:pt x="604481" y="293687"/>
                  </a:lnTo>
                  <a:lnTo>
                    <a:pt x="606818" y="295554"/>
                  </a:lnTo>
                  <a:lnTo>
                    <a:pt x="648703" y="295554"/>
                  </a:lnTo>
                  <a:lnTo>
                    <a:pt x="651040" y="293687"/>
                  </a:lnTo>
                  <a:lnTo>
                    <a:pt x="651040" y="251040"/>
                  </a:lnTo>
                  <a:close/>
                </a:path>
                <a:path extrusionOk="0" h="295910" w="836929">
                  <a:moveTo>
                    <a:pt x="654939" y="1854"/>
                  </a:moveTo>
                  <a:lnTo>
                    <a:pt x="653021" y="0"/>
                  </a:lnTo>
                  <a:lnTo>
                    <a:pt x="609155" y="0"/>
                  </a:lnTo>
                  <a:lnTo>
                    <a:pt x="607237" y="0"/>
                  </a:lnTo>
                  <a:lnTo>
                    <a:pt x="605269" y="1854"/>
                  </a:lnTo>
                  <a:lnTo>
                    <a:pt x="605269" y="21183"/>
                  </a:lnTo>
                  <a:lnTo>
                    <a:pt x="607237" y="22644"/>
                  </a:lnTo>
                  <a:lnTo>
                    <a:pt x="653021" y="22644"/>
                  </a:lnTo>
                  <a:lnTo>
                    <a:pt x="654939" y="21183"/>
                  </a:lnTo>
                  <a:lnTo>
                    <a:pt x="654939" y="1854"/>
                  </a:lnTo>
                  <a:close/>
                </a:path>
                <a:path extrusionOk="0" h="295910" w="836929">
                  <a:moveTo>
                    <a:pt x="661949" y="90474"/>
                  </a:moveTo>
                  <a:lnTo>
                    <a:pt x="659968" y="88341"/>
                  </a:lnTo>
                  <a:lnTo>
                    <a:pt x="618871" y="88341"/>
                  </a:lnTo>
                  <a:lnTo>
                    <a:pt x="616115" y="88341"/>
                  </a:lnTo>
                  <a:lnTo>
                    <a:pt x="613829" y="90474"/>
                  </a:lnTo>
                  <a:lnTo>
                    <a:pt x="613829" y="132842"/>
                  </a:lnTo>
                  <a:lnTo>
                    <a:pt x="616115" y="134988"/>
                  </a:lnTo>
                  <a:lnTo>
                    <a:pt x="659612" y="134988"/>
                  </a:lnTo>
                  <a:lnTo>
                    <a:pt x="661949" y="132842"/>
                  </a:lnTo>
                  <a:lnTo>
                    <a:pt x="661949" y="90474"/>
                  </a:lnTo>
                  <a:close/>
                </a:path>
                <a:path extrusionOk="0" h="295910" w="836929">
                  <a:moveTo>
                    <a:pt x="675487" y="144119"/>
                  </a:moveTo>
                  <a:lnTo>
                    <a:pt x="673150" y="141973"/>
                  </a:lnTo>
                  <a:lnTo>
                    <a:pt x="633958" y="141973"/>
                  </a:lnTo>
                  <a:lnTo>
                    <a:pt x="631266" y="141973"/>
                  </a:lnTo>
                  <a:lnTo>
                    <a:pt x="629348" y="144119"/>
                  </a:lnTo>
                  <a:lnTo>
                    <a:pt x="629348" y="186486"/>
                  </a:lnTo>
                  <a:lnTo>
                    <a:pt x="631266" y="188620"/>
                  </a:lnTo>
                  <a:lnTo>
                    <a:pt x="673150" y="188620"/>
                  </a:lnTo>
                  <a:lnTo>
                    <a:pt x="675487" y="186486"/>
                  </a:lnTo>
                  <a:lnTo>
                    <a:pt x="675487" y="144119"/>
                  </a:lnTo>
                  <a:close/>
                </a:path>
                <a:path extrusionOk="0" h="295910" w="836929">
                  <a:moveTo>
                    <a:pt x="707301" y="197408"/>
                  </a:moveTo>
                  <a:lnTo>
                    <a:pt x="704964" y="195211"/>
                  </a:lnTo>
                  <a:lnTo>
                    <a:pt x="665784" y="195211"/>
                  </a:lnTo>
                  <a:lnTo>
                    <a:pt x="663079" y="195211"/>
                  </a:lnTo>
                  <a:lnTo>
                    <a:pt x="660742" y="197408"/>
                  </a:lnTo>
                  <a:lnTo>
                    <a:pt x="660742" y="239725"/>
                  </a:lnTo>
                  <a:lnTo>
                    <a:pt x="663079" y="241922"/>
                  </a:lnTo>
                  <a:lnTo>
                    <a:pt x="704964" y="241922"/>
                  </a:lnTo>
                  <a:lnTo>
                    <a:pt x="707301" y="239725"/>
                  </a:lnTo>
                  <a:lnTo>
                    <a:pt x="707301" y="197408"/>
                  </a:lnTo>
                  <a:close/>
                </a:path>
                <a:path extrusionOk="0" h="295910" w="836929">
                  <a:moveTo>
                    <a:pt x="715086" y="1854"/>
                  </a:moveTo>
                  <a:lnTo>
                    <a:pt x="713536" y="0"/>
                  </a:lnTo>
                  <a:lnTo>
                    <a:pt x="669315" y="0"/>
                  </a:lnTo>
                  <a:lnTo>
                    <a:pt x="667334" y="0"/>
                  </a:lnTo>
                  <a:lnTo>
                    <a:pt x="665784" y="1854"/>
                  </a:lnTo>
                  <a:lnTo>
                    <a:pt x="665784" y="21183"/>
                  </a:lnTo>
                  <a:lnTo>
                    <a:pt x="667334" y="22644"/>
                  </a:lnTo>
                  <a:lnTo>
                    <a:pt x="713536" y="22644"/>
                  </a:lnTo>
                  <a:lnTo>
                    <a:pt x="715086" y="21183"/>
                  </a:lnTo>
                  <a:lnTo>
                    <a:pt x="715086" y="1854"/>
                  </a:lnTo>
                  <a:close/>
                </a:path>
                <a:path extrusionOk="0" h="295910" w="836929">
                  <a:moveTo>
                    <a:pt x="715873" y="251040"/>
                  </a:moveTo>
                  <a:lnTo>
                    <a:pt x="713536" y="249186"/>
                  </a:lnTo>
                  <a:lnTo>
                    <a:pt x="674344" y="249186"/>
                  </a:lnTo>
                  <a:lnTo>
                    <a:pt x="671652" y="249186"/>
                  </a:lnTo>
                  <a:lnTo>
                    <a:pt x="669315" y="251383"/>
                  </a:lnTo>
                  <a:lnTo>
                    <a:pt x="669315" y="293687"/>
                  </a:lnTo>
                  <a:lnTo>
                    <a:pt x="671652" y="295884"/>
                  </a:lnTo>
                  <a:lnTo>
                    <a:pt x="713536" y="295884"/>
                  </a:lnTo>
                  <a:lnTo>
                    <a:pt x="715873" y="293687"/>
                  </a:lnTo>
                  <a:lnTo>
                    <a:pt x="715454" y="291160"/>
                  </a:lnTo>
                  <a:lnTo>
                    <a:pt x="715454" y="253974"/>
                  </a:lnTo>
                  <a:lnTo>
                    <a:pt x="715873" y="251040"/>
                  </a:lnTo>
                  <a:close/>
                </a:path>
                <a:path extrusionOk="0" h="295910" w="836929">
                  <a:moveTo>
                    <a:pt x="720128" y="90474"/>
                  </a:moveTo>
                  <a:lnTo>
                    <a:pt x="717791" y="88341"/>
                  </a:lnTo>
                  <a:lnTo>
                    <a:pt x="677049" y="88341"/>
                  </a:lnTo>
                  <a:lnTo>
                    <a:pt x="674344" y="88341"/>
                  </a:lnTo>
                  <a:lnTo>
                    <a:pt x="672007" y="90474"/>
                  </a:lnTo>
                  <a:lnTo>
                    <a:pt x="672007" y="132842"/>
                  </a:lnTo>
                  <a:lnTo>
                    <a:pt x="674344" y="134988"/>
                  </a:lnTo>
                  <a:lnTo>
                    <a:pt x="717791" y="134988"/>
                  </a:lnTo>
                  <a:lnTo>
                    <a:pt x="720128" y="132842"/>
                  </a:lnTo>
                  <a:lnTo>
                    <a:pt x="720128" y="90474"/>
                  </a:lnTo>
                  <a:close/>
                </a:path>
                <a:path extrusionOk="0" h="295910" w="836929">
                  <a:moveTo>
                    <a:pt x="733729" y="144119"/>
                  </a:moveTo>
                  <a:lnTo>
                    <a:pt x="731393" y="141973"/>
                  </a:lnTo>
                  <a:lnTo>
                    <a:pt x="692975" y="141973"/>
                  </a:lnTo>
                  <a:lnTo>
                    <a:pt x="689864" y="141973"/>
                  </a:lnTo>
                  <a:lnTo>
                    <a:pt x="687527" y="144119"/>
                  </a:lnTo>
                  <a:lnTo>
                    <a:pt x="687527" y="186486"/>
                  </a:lnTo>
                  <a:lnTo>
                    <a:pt x="689864" y="188620"/>
                  </a:lnTo>
                  <a:lnTo>
                    <a:pt x="731393" y="188620"/>
                  </a:lnTo>
                  <a:lnTo>
                    <a:pt x="733729" y="186486"/>
                  </a:lnTo>
                  <a:lnTo>
                    <a:pt x="733729" y="144119"/>
                  </a:lnTo>
                  <a:close/>
                </a:path>
                <a:path extrusionOk="0" h="295910" w="836929">
                  <a:moveTo>
                    <a:pt x="775246" y="1854"/>
                  </a:moveTo>
                  <a:lnTo>
                    <a:pt x="773684" y="0"/>
                  </a:lnTo>
                  <a:lnTo>
                    <a:pt x="729830" y="0"/>
                  </a:lnTo>
                  <a:lnTo>
                    <a:pt x="727494" y="0"/>
                  </a:lnTo>
                  <a:lnTo>
                    <a:pt x="725932" y="1854"/>
                  </a:lnTo>
                  <a:lnTo>
                    <a:pt x="725932" y="21183"/>
                  </a:lnTo>
                  <a:lnTo>
                    <a:pt x="727494" y="22644"/>
                  </a:lnTo>
                  <a:lnTo>
                    <a:pt x="773684" y="22644"/>
                  </a:lnTo>
                  <a:lnTo>
                    <a:pt x="775246" y="21183"/>
                  </a:lnTo>
                  <a:lnTo>
                    <a:pt x="775246" y="1854"/>
                  </a:lnTo>
                  <a:close/>
                </a:path>
                <a:path extrusionOk="0" h="295910" w="836929">
                  <a:moveTo>
                    <a:pt x="776744" y="276225"/>
                  </a:moveTo>
                  <a:lnTo>
                    <a:pt x="775246" y="275107"/>
                  </a:lnTo>
                  <a:lnTo>
                    <a:pt x="733729" y="275107"/>
                  </a:lnTo>
                  <a:lnTo>
                    <a:pt x="731748" y="275107"/>
                  </a:lnTo>
                  <a:lnTo>
                    <a:pt x="730186" y="276225"/>
                  </a:lnTo>
                  <a:lnTo>
                    <a:pt x="730186" y="294424"/>
                  </a:lnTo>
                  <a:lnTo>
                    <a:pt x="731748" y="295884"/>
                  </a:lnTo>
                  <a:lnTo>
                    <a:pt x="775246" y="295884"/>
                  </a:lnTo>
                  <a:lnTo>
                    <a:pt x="776744" y="294424"/>
                  </a:lnTo>
                  <a:lnTo>
                    <a:pt x="776744" y="276225"/>
                  </a:lnTo>
                  <a:close/>
                </a:path>
                <a:path extrusionOk="0" h="295910" w="836929">
                  <a:moveTo>
                    <a:pt x="776744" y="252844"/>
                  </a:moveTo>
                  <a:lnTo>
                    <a:pt x="775246" y="251777"/>
                  </a:lnTo>
                  <a:lnTo>
                    <a:pt x="733729" y="251777"/>
                  </a:lnTo>
                  <a:lnTo>
                    <a:pt x="731748" y="251777"/>
                  </a:lnTo>
                  <a:lnTo>
                    <a:pt x="730186" y="252844"/>
                  </a:lnTo>
                  <a:lnTo>
                    <a:pt x="730186" y="271106"/>
                  </a:lnTo>
                  <a:lnTo>
                    <a:pt x="731748" y="272567"/>
                  </a:lnTo>
                  <a:lnTo>
                    <a:pt x="775246" y="272567"/>
                  </a:lnTo>
                  <a:lnTo>
                    <a:pt x="776744" y="271106"/>
                  </a:lnTo>
                  <a:lnTo>
                    <a:pt x="776744" y="252844"/>
                  </a:lnTo>
                  <a:close/>
                </a:path>
                <a:path extrusionOk="0" h="295910" w="836929">
                  <a:moveTo>
                    <a:pt x="778306" y="90474"/>
                  </a:moveTo>
                  <a:lnTo>
                    <a:pt x="776020" y="88341"/>
                  </a:lnTo>
                  <a:lnTo>
                    <a:pt x="735279" y="88341"/>
                  </a:lnTo>
                  <a:lnTo>
                    <a:pt x="732523" y="88341"/>
                  </a:lnTo>
                  <a:lnTo>
                    <a:pt x="730186" y="90474"/>
                  </a:lnTo>
                  <a:lnTo>
                    <a:pt x="730186" y="133184"/>
                  </a:lnTo>
                  <a:lnTo>
                    <a:pt x="732523" y="134988"/>
                  </a:lnTo>
                  <a:lnTo>
                    <a:pt x="776020" y="134988"/>
                  </a:lnTo>
                  <a:lnTo>
                    <a:pt x="778306" y="133184"/>
                  </a:lnTo>
                  <a:lnTo>
                    <a:pt x="778306" y="90474"/>
                  </a:lnTo>
                  <a:close/>
                </a:path>
                <a:path extrusionOk="0" h="295910" w="836929">
                  <a:moveTo>
                    <a:pt x="834199" y="198475"/>
                  </a:moveTo>
                  <a:lnTo>
                    <a:pt x="830732" y="195211"/>
                  </a:lnTo>
                  <a:lnTo>
                    <a:pt x="727138" y="195211"/>
                  </a:lnTo>
                  <a:lnTo>
                    <a:pt x="722820" y="195211"/>
                  </a:lnTo>
                  <a:lnTo>
                    <a:pt x="719340" y="198475"/>
                  </a:lnTo>
                  <a:lnTo>
                    <a:pt x="719340" y="238252"/>
                  </a:lnTo>
                  <a:lnTo>
                    <a:pt x="722820" y="241922"/>
                  </a:lnTo>
                  <a:lnTo>
                    <a:pt x="830732" y="241922"/>
                  </a:lnTo>
                  <a:lnTo>
                    <a:pt x="834199" y="238645"/>
                  </a:lnTo>
                  <a:lnTo>
                    <a:pt x="834199" y="198475"/>
                  </a:lnTo>
                  <a:close/>
                </a:path>
                <a:path extrusionOk="0" h="295910" w="836929">
                  <a:moveTo>
                    <a:pt x="834986" y="251040"/>
                  </a:moveTo>
                  <a:lnTo>
                    <a:pt x="832650" y="249186"/>
                  </a:lnTo>
                  <a:lnTo>
                    <a:pt x="793457" y="249186"/>
                  </a:lnTo>
                  <a:lnTo>
                    <a:pt x="790765" y="249186"/>
                  </a:lnTo>
                  <a:lnTo>
                    <a:pt x="788784" y="251040"/>
                  </a:lnTo>
                  <a:lnTo>
                    <a:pt x="788784" y="293687"/>
                  </a:lnTo>
                  <a:lnTo>
                    <a:pt x="790765" y="295884"/>
                  </a:lnTo>
                  <a:lnTo>
                    <a:pt x="832650" y="295884"/>
                  </a:lnTo>
                  <a:lnTo>
                    <a:pt x="834986" y="293687"/>
                  </a:lnTo>
                  <a:lnTo>
                    <a:pt x="834986" y="251040"/>
                  </a:lnTo>
                  <a:close/>
                </a:path>
                <a:path extrusionOk="0" h="295910" w="836929">
                  <a:moveTo>
                    <a:pt x="835761" y="144843"/>
                  </a:moveTo>
                  <a:lnTo>
                    <a:pt x="832231" y="141973"/>
                  </a:lnTo>
                  <a:lnTo>
                    <a:pt x="751941" y="141973"/>
                  </a:lnTo>
                  <a:lnTo>
                    <a:pt x="748042" y="141973"/>
                  </a:lnTo>
                  <a:lnTo>
                    <a:pt x="744931" y="144843"/>
                  </a:lnTo>
                  <a:lnTo>
                    <a:pt x="744931" y="185750"/>
                  </a:lnTo>
                  <a:lnTo>
                    <a:pt x="748042" y="188620"/>
                  </a:lnTo>
                  <a:lnTo>
                    <a:pt x="832650" y="188620"/>
                  </a:lnTo>
                  <a:lnTo>
                    <a:pt x="835761" y="185750"/>
                  </a:lnTo>
                  <a:lnTo>
                    <a:pt x="835761" y="144843"/>
                  </a:lnTo>
                  <a:close/>
                </a:path>
                <a:path extrusionOk="0" h="295910" w="836929">
                  <a:moveTo>
                    <a:pt x="835761" y="1854"/>
                  </a:moveTo>
                  <a:lnTo>
                    <a:pt x="834199" y="0"/>
                  </a:lnTo>
                  <a:lnTo>
                    <a:pt x="789990" y="0"/>
                  </a:lnTo>
                  <a:lnTo>
                    <a:pt x="788009" y="0"/>
                  </a:lnTo>
                  <a:lnTo>
                    <a:pt x="786091" y="1854"/>
                  </a:lnTo>
                  <a:lnTo>
                    <a:pt x="786091" y="21183"/>
                  </a:lnTo>
                  <a:lnTo>
                    <a:pt x="788009" y="22644"/>
                  </a:lnTo>
                  <a:lnTo>
                    <a:pt x="833780" y="22644"/>
                  </a:lnTo>
                  <a:lnTo>
                    <a:pt x="835761" y="21183"/>
                  </a:lnTo>
                  <a:lnTo>
                    <a:pt x="835761" y="1854"/>
                  </a:lnTo>
                  <a:close/>
                </a:path>
                <a:path extrusionOk="0" h="295910" w="836929">
                  <a:moveTo>
                    <a:pt x="836536" y="90474"/>
                  </a:moveTo>
                  <a:lnTo>
                    <a:pt x="834199" y="88684"/>
                  </a:lnTo>
                  <a:lnTo>
                    <a:pt x="793457" y="88684"/>
                  </a:lnTo>
                  <a:lnTo>
                    <a:pt x="790765" y="88684"/>
                  </a:lnTo>
                  <a:lnTo>
                    <a:pt x="788428" y="90474"/>
                  </a:lnTo>
                  <a:lnTo>
                    <a:pt x="788428" y="133184"/>
                  </a:lnTo>
                  <a:lnTo>
                    <a:pt x="790765" y="134988"/>
                  </a:lnTo>
                  <a:lnTo>
                    <a:pt x="834199" y="134988"/>
                  </a:lnTo>
                  <a:lnTo>
                    <a:pt x="836536" y="133184"/>
                  </a:lnTo>
                  <a:lnTo>
                    <a:pt x="836536" y="90474"/>
                  </a:ln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624997" y="2848597"/>
              <a:ext cx="365125" cy="47625"/>
            </a:xfrm>
            <a:custGeom>
              <a:rect b="b" l="l" r="r" t="t"/>
              <a:pathLst>
                <a:path extrusionOk="0" h="47625" w="365125">
                  <a:moveTo>
                    <a:pt x="49301" y="2146"/>
                  </a:moveTo>
                  <a:lnTo>
                    <a:pt x="46964" y="0"/>
                  </a:lnTo>
                  <a:lnTo>
                    <a:pt x="5029" y="0"/>
                  </a:lnTo>
                  <a:lnTo>
                    <a:pt x="2336" y="0"/>
                  </a:lnTo>
                  <a:lnTo>
                    <a:pt x="0" y="2146"/>
                  </a:lnTo>
                  <a:lnTo>
                    <a:pt x="0" y="44513"/>
                  </a:lnTo>
                  <a:lnTo>
                    <a:pt x="2336" y="46710"/>
                  </a:lnTo>
                  <a:lnTo>
                    <a:pt x="47320" y="46710"/>
                  </a:lnTo>
                  <a:lnTo>
                    <a:pt x="49301" y="44513"/>
                  </a:lnTo>
                  <a:lnTo>
                    <a:pt x="49301" y="2146"/>
                  </a:lnTo>
                  <a:close/>
                </a:path>
                <a:path extrusionOk="0" h="47625" w="365125">
                  <a:moveTo>
                    <a:pt x="107835" y="2540"/>
                  </a:moveTo>
                  <a:lnTo>
                    <a:pt x="105562" y="342"/>
                  </a:lnTo>
                  <a:lnTo>
                    <a:pt x="63627" y="342"/>
                  </a:lnTo>
                  <a:lnTo>
                    <a:pt x="60502" y="342"/>
                  </a:lnTo>
                  <a:lnTo>
                    <a:pt x="58166" y="2540"/>
                  </a:lnTo>
                  <a:lnTo>
                    <a:pt x="58166" y="44513"/>
                  </a:lnTo>
                  <a:lnTo>
                    <a:pt x="60502" y="46710"/>
                  </a:lnTo>
                  <a:lnTo>
                    <a:pt x="105562" y="46710"/>
                  </a:lnTo>
                  <a:lnTo>
                    <a:pt x="107835" y="44513"/>
                  </a:lnTo>
                  <a:lnTo>
                    <a:pt x="107835" y="2540"/>
                  </a:lnTo>
                  <a:close/>
                </a:path>
                <a:path extrusionOk="0" h="47625" w="365125">
                  <a:moveTo>
                    <a:pt x="166433" y="2540"/>
                  </a:moveTo>
                  <a:lnTo>
                    <a:pt x="164096" y="342"/>
                  </a:lnTo>
                  <a:lnTo>
                    <a:pt x="121856" y="342"/>
                  </a:lnTo>
                  <a:lnTo>
                    <a:pt x="119100" y="342"/>
                  </a:lnTo>
                  <a:lnTo>
                    <a:pt x="116763" y="2540"/>
                  </a:lnTo>
                  <a:lnTo>
                    <a:pt x="116763" y="44513"/>
                  </a:lnTo>
                  <a:lnTo>
                    <a:pt x="119100" y="46710"/>
                  </a:lnTo>
                  <a:lnTo>
                    <a:pt x="164096" y="46710"/>
                  </a:lnTo>
                  <a:lnTo>
                    <a:pt x="166433" y="44513"/>
                  </a:lnTo>
                  <a:lnTo>
                    <a:pt x="166433" y="2540"/>
                  </a:lnTo>
                  <a:close/>
                </a:path>
                <a:path extrusionOk="0" h="47625" w="365125">
                  <a:moveTo>
                    <a:pt x="224675" y="2540"/>
                  </a:moveTo>
                  <a:lnTo>
                    <a:pt x="222338" y="342"/>
                  </a:lnTo>
                  <a:lnTo>
                    <a:pt x="180403" y="342"/>
                  </a:lnTo>
                  <a:lnTo>
                    <a:pt x="177342" y="342"/>
                  </a:lnTo>
                  <a:lnTo>
                    <a:pt x="175006" y="2540"/>
                  </a:lnTo>
                  <a:lnTo>
                    <a:pt x="175006" y="44513"/>
                  </a:lnTo>
                  <a:lnTo>
                    <a:pt x="177342" y="46710"/>
                  </a:lnTo>
                  <a:lnTo>
                    <a:pt x="222643" y="46710"/>
                  </a:lnTo>
                  <a:lnTo>
                    <a:pt x="224675" y="44348"/>
                  </a:lnTo>
                  <a:lnTo>
                    <a:pt x="224675" y="2540"/>
                  </a:lnTo>
                  <a:close/>
                </a:path>
                <a:path extrusionOk="0" h="47625" w="365125">
                  <a:moveTo>
                    <a:pt x="283210" y="2540"/>
                  </a:moveTo>
                  <a:lnTo>
                    <a:pt x="280936" y="342"/>
                  </a:lnTo>
                  <a:lnTo>
                    <a:pt x="238633" y="342"/>
                  </a:lnTo>
                  <a:lnTo>
                    <a:pt x="235877" y="342"/>
                  </a:lnTo>
                  <a:lnTo>
                    <a:pt x="233603" y="2540"/>
                  </a:lnTo>
                  <a:lnTo>
                    <a:pt x="233603" y="44513"/>
                  </a:lnTo>
                  <a:lnTo>
                    <a:pt x="235877" y="47040"/>
                  </a:lnTo>
                  <a:lnTo>
                    <a:pt x="280936" y="47040"/>
                  </a:lnTo>
                  <a:lnTo>
                    <a:pt x="283210" y="44513"/>
                  </a:lnTo>
                  <a:lnTo>
                    <a:pt x="283210" y="2540"/>
                  </a:lnTo>
                  <a:close/>
                </a:path>
                <a:path extrusionOk="0" h="47625" w="365125">
                  <a:moveTo>
                    <a:pt x="365125" y="2882"/>
                  </a:moveTo>
                  <a:lnTo>
                    <a:pt x="362369" y="342"/>
                  </a:lnTo>
                  <a:lnTo>
                    <a:pt x="298018" y="342"/>
                  </a:lnTo>
                  <a:lnTo>
                    <a:pt x="294474" y="342"/>
                  </a:lnTo>
                  <a:lnTo>
                    <a:pt x="291782" y="2882"/>
                  </a:lnTo>
                  <a:lnTo>
                    <a:pt x="291782" y="44119"/>
                  </a:lnTo>
                  <a:lnTo>
                    <a:pt x="294474" y="47040"/>
                  </a:lnTo>
                  <a:lnTo>
                    <a:pt x="362369" y="47040"/>
                  </a:lnTo>
                  <a:lnTo>
                    <a:pt x="365125" y="44119"/>
                  </a:lnTo>
                  <a:lnTo>
                    <a:pt x="365125" y="2882"/>
                  </a:ln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412767" y="3159417"/>
              <a:ext cx="321310" cy="176530"/>
            </a:xfrm>
            <a:custGeom>
              <a:rect b="b" l="l" r="r" t="t"/>
              <a:pathLst>
                <a:path extrusionOk="0" h="176529" w="321310">
                  <a:moveTo>
                    <a:pt x="293344" y="176225"/>
                  </a:moveTo>
                  <a:lnTo>
                    <a:pt x="27927" y="176225"/>
                  </a:lnTo>
                  <a:lnTo>
                    <a:pt x="17016" y="174114"/>
                  </a:lnTo>
                  <a:lnTo>
                    <a:pt x="8143" y="168375"/>
                  </a:lnTo>
                  <a:lnTo>
                    <a:pt x="2181" y="159899"/>
                  </a:lnTo>
                  <a:lnTo>
                    <a:pt x="0" y="149580"/>
                  </a:lnTo>
                  <a:lnTo>
                    <a:pt x="0" y="26263"/>
                  </a:lnTo>
                  <a:lnTo>
                    <a:pt x="2181" y="16003"/>
                  </a:lnTo>
                  <a:lnTo>
                    <a:pt x="8143" y="7659"/>
                  </a:lnTo>
                  <a:lnTo>
                    <a:pt x="17016" y="2051"/>
                  </a:lnTo>
                  <a:lnTo>
                    <a:pt x="27927" y="0"/>
                  </a:lnTo>
                  <a:lnTo>
                    <a:pt x="293344" y="0"/>
                  </a:lnTo>
                  <a:lnTo>
                    <a:pt x="304255" y="2113"/>
                  </a:lnTo>
                  <a:lnTo>
                    <a:pt x="313128" y="7856"/>
                  </a:lnTo>
                  <a:lnTo>
                    <a:pt x="319090" y="16335"/>
                  </a:lnTo>
                  <a:lnTo>
                    <a:pt x="321271" y="26657"/>
                  </a:lnTo>
                  <a:lnTo>
                    <a:pt x="321271" y="149923"/>
                  </a:lnTo>
                  <a:lnTo>
                    <a:pt x="319090" y="160210"/>
                  </a:lnTo>
                  <a:lnTo>
                    <a:pt x="313128" y="168565"/>
                  </a:lnTo>
                  <a:lnTo>
                    <a:pt x="304255" y="174174"/>
                  </a:lnTo>
                  <a:lnTo>
                    <a:pt x="293344" y="176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4427867" y="2978162"/>
              <a:ext cx="937894" cy="360680"/>
            </a:xfrm>
            <a:custGeom>
              <a:rect b="b" l="l" r="r" t="t"/>
              <a:pathLst>
                <a:path extrusionOk="0" h="360679" w="937895">
                  <a:moveTo>
                    <a:pt x="291007" y="290830"/>
                  </a:moveTo>
                  <a:lnTo>
                    <a:pt x="288785" y="290830"/>
                  </a:lnTo>
                  <a:lnTo>
                    <a:pt x="288785" y="289547"/>
                  </a:lnTo>
                  <a:lnTo>
                    <a:pt x="2260" y="289547"/>
                  </a:lnTo>
                  <a:lnTo>
                    <a:pt x="2260" y="290830"/>
                  </a:lnTo>
                  <a:lnTo>
                    <a:pt x="0" y="290830"/>
                  </a:lnTo>
                  <a:lnTo>
                    <a:pt x="0" y="293370"/>
                  </a:lnTo>
                  <a:lnTo>
                    <a:pt x="1460" y="293370"/>
                  </a:lnTo>
                  <a:lnTo>
                    <a:pt x="1460" y="294627"/>
                  </a:lnTo>
                  <a:lnTo>
                    <a:pt x="143192" y="294627"/>
                  </a:lnTo>
                  <a:lnTo>
                    <a:pt x="143192" y="347980"/>
                  </a:lnTo>
                  <a:lnTo>
                    <a:pt x="147866" y="347980"/>
                  </a:lnTo>
                  <a:lnTo>
                    <a:pt x="147866" y="294627"/>
                  </a:lnTo>
                  <a:lnTo>
                    <a:pt x="289560" y="294627"/>
                  </a:lnTo>
                  <a:lnTo>
                    <a:pt x="289560" y="293370"/>
                  </a:lnTo>
                  <a:lnTo>
                    <a:pt x="291007" y="293370"/>
                  </a:lnTo>
                  <a:lnTo>
                    <a:pt x="291007" y="290830"/>
                  </a:lnTo>
                  <a:close/>
                </a:path>
                <a:path extrusionOk="0" h="360679" w="937895">
                  <a:moveTo>
                    <a:pt x="937374" y="206806"/>
                  </a:moveTo>
                  <a:lnTo>
                    <a:pt x="934656" y="164655"/>
                  </a:lnTo>
                  <a:lnTo>
                    <a:pt x="926109" y="121462"/>
                  </a:lnTo>
                  <a:lnTo>
                    <a:pt x="907376" y="72986"/>
                  </a:lnTo>
                  <a:lnTo>
                    <a:pt x="881303" y="34912"/>
                  </a:lnTo>
                  <a:lnTo>
                    <a:pt x="849414" y="9842"/>
                  </a:lnTo>
                  <a:lnTo>
                    <a:pt x="812038" y="0"/>
                  </a:lnTo>
                  <a:lnTo>
                    <a:pt x="811250" y="0"/>
                  </a:lnTo>
                  <a:lnTo>
                    <a:pt x="809701" y="0"/>
                  </a:lnTo>
                  <a:lnTo>
                    <a:pt x="809332" y="330"/>
                  </a:lnTo>
                  <a:lnTo>
                    <a:pt x="773125" y="9791"/>
                  </a:lnTo>
                  <a:lnTo>
                    <a:pt x="741222" y="34785"/>
                  </a:lnTo>
                  <a:lnTo>
                    <a:pt x="715137" y="72847"/>
                  </a:lnTo>
                  <a:lnTo>
                    <a:pt x="696404" y="121462"/>
                  </a:lnTo>
                  <a:lnTo>
                    <a:pt x="687743" y="164655"/>
                  </a:lnTo>
                  <a:lnTo>
                    <a:pt x="685190" y="206806"/>
                  </a:lnTo>
                  <a:lnTo>
                    <a:pt x="691591" y="266649"/>
                  </a:lnTo>
                  <a:lnTo>
                    <a:pt x="709460" y="310222"/>
                  </a:lnTo>
                  <a:lnTo>
                    <a:pt x="736714" y="339255"/>
                  </a:lnTo>
                  <a:lnTo>
                    <a:pt x="771334" y="355434"/>
                  </a:lnTo>
                  <a:lnTo>
                    <a:pt x="811250" y="360438"/>
                  </a:lnTo>
                  <a:lnTo>
                    <a:pt x="851027" y="355434"/>
                  </a:lnTo>
                  <a:lnTo>
                    <a:pt x="885634" y="339255"/>
                  </a:lnTo>
                  <a:lnTo>
                    <a:pt x="912977" y="310222"/>
                  </a:lnTo>
                  <a:lnTo>
                    <a:pt x="930922" y="266649"/>
                  </a:lnTo>
                  <a:lnTo>
                    <a:pt x="937374" y="206806"/>
                  </a:lnTo>
                  <a:close/>
                </a:path>
              </a:pathLst>
            </a:custGeom>
            <a:solidFill>
              <a:srgbClr val="EF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123599" y="2978149"/>
              <a:ext cx="231140" cy="125730"/>
            </a:xfrm>
            <a:custGeom>
              <a:rect b="b" l="l" r="r" t="t"/>
              <a:pathLst>
                <a:path extrusionOk="0" h="125730" w="231139">
                  <a:moveTo>
                    <a:pt x="231076" y="121932"/>
                  </a:moveTo>
                  <a:lnTo>
                    <a:pt x="117500" y="121932"/>
                  </a:lnTo>
                  <a:lnTo>
                    <a:pt x="117500" y="0"/>
                  </a:lnTo>
                  <a:lnTo>
                    <a:pt x="113601" y="0"/>
                  </a:lnTo>
                  <a:lnTo>
                    <a:pt x="113601" y="121932"/>
                  </a:lnTo>
                  <a:lnTo>
                    <a:pt x="0" y="121932"/>
                  </a:lnTo>
                  <a:lnTo>
                    <a:pt x="0" y="125730"/>
                  </a:lnTo>
                  <a:lnTo>
                    <a:pt x="231076" y="125730"/>
                  </a:lnTo>
                  <a:lnTo>
                    <a:pt x="231076" y="121932"/>
                  </a:ln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4076890" y="3004718"/>
              <a:ext cx="1311910" cy="595630"/>
            </a:xfrm>
            <a:custGeom>
              <a:rect b="b" l="l" r="r" t="t"/>
              <a:pathLst>
                <a:path extrusionOk="0" h="595629" w="1311910">
                  <a:moveTo>
                    <a:pt x="286296" y="183184"/>
                  </a:moveTo>
                  <a:lnTo>
                    <a:pt x="283095" y="134251"/>
                  </a:lnTo>
                  <a:lnTo>
                    <a:pt x="271767" y="124218"/>
                  </a:lnTo>
                  <a:lnTo>
                    <a:pt x="269125" y="124218"/>
                  </a:lnTo>
                  <a:lnTo>
                    <a:pt x="267754" y="124396"/>
                  </a:lnTo>
                  <a:lnTo>
                    <a:pt x="266433" y="124790"/>
                  </a:lnTo>
                  <a:lnTo>
                    <a:pt x="259067" y="126593"/>
                  </a:lnTo>
                  <a:lnTo>
                    <a:pt x="240080" y="167373"/>
                  </a:lnTo>
                  <a:lnTo>
                    <a:pt x="237312" y="198869"/>
                  </a:lnTo>
                  <a:lnTo>
                    <a:pt x="237058" y="212902"/>
                  </a:lnTo>
                  <a:lnTo>
                    <a:pt x="235521" y="227495"/>
                  </a:lnTo>
                  <a:lnTo>
                    <a:pt x="230708" y="239090"/>
                  </a:lnTo>
                  <a:lnTo>
                    <a:pt x="220662" y="244106"/>
                  </a:lnTo>
                  <a:lnTo>
                    <a:pt x="217906" y="244106"/>
                  </a:lnTo>
                  <a:lnTo>
                    <a:pt x="212864" y="241185"/>
                  </a:lnTo>
                  <a:lnTo>
                    <a:pt x="210527" y="236054"/>
                  </a:lnTo>
                  <a:lnTo>
                    <a:pt x="210172" y="235318"/>
                  </a:lnTo>
                  <a:lnTo>
                    <a:pt x="209753" y="234594"/>
                  </a:lnTo>
                  <a:lnTo>
                    <a:pt x="209753" y="233121"/>
                  </a:lnTo>
                  <a:lnTo>
                    <a:pt x="208229" y="217462"/>
                  </a:lnTo>
                  <a:lnTo>
                    <a:pt x="206184" y="196443"/>
                  </a:lnTo>
                  <a:lnTo>
                    <a:pt x="206146" y="195541"/>
                  </a:lnTo>
                  <a:lnTo>
                    <a:pt x="206019" y="189738"/>
                  </a:lnTo>
                  <a:lnTo>
                    <a:pt x="205003" y="142519"/>
                  </a:lnTo>
                  <a:lnTo>
                    <a:pt x="202590" y="86474"/>
                  </a:lnTo>
                  <a:lnTo>
                    <a:pt x="195237" y="42341"/>
                  </a:lnTo>
                  <a:lnTo>
                    <a:pt x="179260" y="24447"/>
                  </a:lnTo>
                  <a:lnTo>
                    <a:pt x="179133" y="24447"/>
                  </a:lnTo>
                  <a:lnTo>
                    <a:pt x="156425" y="72885"/>
                  </a:lnTo>
                  <a:lnTo>
                    <a:pt x="153682" y="116090"/>
                  </a:lnTo>
                  <a:lnTo>
                    <a:pt x="153466" y="170014"/>
                  </a:lnTo>
                  <a:lnTo>
                    <a:pt x="153289" y="180174"/>
                  </a:lnTo>
                  <a:lnTo>
                    <a:pt x="152831" y="186982"/>
                  </a:lnTo>
                  <a:lnTo>
                    <a:pt x="151942" y="189738"/>
                  </a:lnTo>
                  <a:lnTo>
                    <a:pt x="149631" y="170014"/>
                  </a:lnTo>
                  <a:lnTo>
                    <a:pt x="147739" y="122961"/>
                  </a:lnTo>
                  <a:lnTo>
                    <a:pt x="143484" y="66789"/>
                  </a:lnTo>
                  <a:lnTo>
                    <a:pt x="134048" y="19735"/>
                  </a:lnTo>
                  <a:lnTo>
                    <a:pt x="116649" y="0"/>
                  </a:lnTo>
                  <a:lnTo>
                    <a:pt x="114312" y="0"/>
                  </a:lnTo>
                  <a:lnTo>
                    <a:pt x="97485" y="63042"/>
                  </a:lnTo>
                  <a:lnTo>
                    <a:pt x="96659" y="102527"/>
                  </a:lnTo>
                  <a:lnTo>
                    <a:pt x="96761" y="134251"/>
                  </a:lnTo>
                  <a:lnTo>
                    <a:pt x="96926" y="156895"/>
                  </a:lnTo>
                  <a:lnTo>
                    <a:pt x="96989" y="170014"/>
                  </a:lnTo>
                  <a:lnTo>
                    <a:pt x="93573" y="196443"/>
                  </a:lnTo>
                  <a:lnTo>
                    <a:pt x="93154" y="196443"/>
                  </a:lnTo>
                  <a:lnTo>
                    <a:pt x="92862" y="196113"/>
                  </a:lnTo>
                  <a:lnTo>
                    <a:pt x="92621" y="195541"/>
                  </a:lnTo>
                  <a:lnTo>
                    <a:pt x="88696" y="168465"/>
                  </a:lnTo>
                  <a:lnTo>
                    <a:pt x="85471" y="119100"/>
                  </a:lnTo>
                  <a:lnTo>
                    <a:pt x="79121" y="68275"/>
                  </a:lnTo>
                  <a:lnTo>
                    <a:pt x="65836" y="36842"/>
                  </a:lnTo>
                  <a:lnTo>
                    <a:pt x="64160" y="35267"/>
                  </a:lnTo>
                  <a:lnTo>
                    <a:pt x="61887" y="34251"/>
                  </a:lnTo>
                  <a:lnTo>
                    <a:pt x="58826" y="34251"/>
                  </a:lnTo>
                  <a:lnTo>
                    <a:pt x="58470" y="34302"/>
                  </a:lnTo>
                  <a:lnTo>
                    <a:pt x="57696" y="34302"/>
                  </a:lnTo>
                  <a:lnTo>
                    <a:pt x="57277" y="34645"/>
                  </a:lnTo>
                  <a:lnTo>
                    <a:pt x="56489" y="34645"/>
                  </a:lnTo>
                  <a:lnTo>
                    <a:pt x="55359" y="35039"/>
                  </a:lnTo>
                  <a:lnTo>
                    <a:pt x="53441" y="36842"/>
                  </a:lnTo>
                  <a:lnTo>
                    <a:pt x="52654" y="37973"/>
                  </a:lnTo>
                  <a:lnTo>
                    <a:pt x="51879" y="39039"/>
                  </a:lnTo>
                  <a:lnTo>
                    <a:pt x="51104" y="40500"/>
                  </a:lnTo>
                  <a:lnTo>
                    <a:pt x="43662" y="80810"/>
                  </a:lnTo>
                  <a:lnTo>
                    <a:pt x="43535" y="119100"/>
                  </a:lnTo>
                  <a:lnTo>
                    <a:pt x="43599" y="142519"/>
                  </a:lnTo>
                  <a:lnTo>
                    <a:pt x="45173" y="189738"/>
                  </a:lnTo>
                  <a:lnTo>
                    <a:pt x="45212" y="192595"/>
                  </a:lnTo>
                  <a:lnTo>
                    <a:pt x="43726" y="217068"/>
                  </a:lnTo>
                  <a:lnTo>
                    <a:pt x="43307" y="217068"/>
                  </a:lnTo>
                  <a:lnTo>
                    <a:pt x="43307" y="217462"/>
                  </a:lnTo>
                  <a:lnTo>
                    <a:pt x="38227" y="198234"/>
                  </a:lnTo>
                  <a:lnTo>
                    <a:pt x="33286" y="155917"/>
                  </a:lnTo>
                  <a:lnTo>
                    <a:pt x="26009" y="113601"/>
                  </a:lnTo>
                  <a:lnTo>
                    <a:pt x="13893" y="94361"/>
                  </a:lnTo>
                  <a:lnTo>
                    <a:pt x="13538" y="94361"/>
                  </a:lnTo>
                  <a:lnTo>
                    <a:pt x="0" y="154063"/>
                  </a:lnTo>
                  <a:lnTo>
                    <a:pt x="482" y="183184"/>
                  </a:lnTo>
                  <a:lnTo>
                    <a:pt x="1485" y="223113"/>
                  </a:lnTo>
                  <a:lnTo>
                    <a:pt x="6045" y="277291"/>
                  </a:lnTo>
                  <a:lnTo>
                    <a:pt x="14274" y="321525"/>
                  </a:lnTo>
                  <a:lnTo>
                    <a:pt x="26238" y="365175"/>
                  </a:lnTo>
                  <a:lnTo>
                    <a:pt x="41846" y="407733"/>
                  </a:lnTo>
                  <a:lnTo>
                    <a:pt x="47980" y="421741"/>
                  </a:lnTo>
                  <a:lnTo>
                    <a:pt x="52108" y="457149"/>
                  </a:lnTo>
                  <a:lnTo>
                    <a:pt x="52489" y="515797"/>
                  </a:lnTo>
                  <a:lnTo>
                    <a:pt x="51206" y="570750"/>
                  </a:lnTo>
                  <a:lnTo>
                    <a:pt x="50317" y="595045"/>
                  </a:lnTo>
                  <a:lnTo>
                    <a:pt x="216344" y="595045"/>
                  </a:lnTo>
                  <a:lnTo>
                    <a:pt x="214325" y="573722"/>
                  </a:lnTo>
                  <a:lnTo>
                    <a:pt x="210972" y="524548"/>
                  </a:lnTo>
                  <a:lnTo>
                    <a:pt x="210299" y="469773"/>
                  </a:lnTo>
                  <a:lnTo>
                    <a:pt x="216344" y="431609"/>
                  </a:lnTo>
                  <a:lnTo>
                    <a:pt x="229108" y="409740"/>
                  </a:lnTo>
                  <a:lnTo>
                    <a:pt x="244627" y="386880"/>
                  </a:lnTo>
                  <a:lnTo>
                    <a:pt x="260057" y="359854"/>
                  </a:lnTo>
                  <a:lnTo>
                    <a:pt x="272605" y="325462"/>
                  </a:lnTo>
                  <a:lnTo>
                    <a:pt x="277050" y="298399"/>
                  </a:lnTo>
                  <a:lnTo>
                    <a:pt x="280784" y="262674"/>
                  </a:lnTo>
                  <a:lnTo>
                    <a:pt x="282295" y="244106"/>
                  </a:lnTo>
                  <a:lnTo>
                    <a:pt x="283337" y="231521"/>
                  </a:lnTo>
                  <a:lnTo>
                    <a:pt x="284289" y="218198"/>
                  </a:lnTo>
                  <a:lnTo>
                    <a:pt x="285076" y="207556"/>
                  </a:lnTo>
                  <a:lnTo>
                    <a:pt x="286296" y="183184"/>
                  </a:lnTo>
                  <a:close/>
                </a:path>
                <a:path extrusionOk="0" h="595629" w="1311910">
                  <a:moveTo>
                    <a:pt x="1311643" y="154063"/>
                  </a:moveTo>
                  <a:lnTo>
                    <a:pt x="1305966" y="102527"/>
                  </a:lnTo>
                  <a:lnTo>
                    <a:pt x="1298117" y="94361"/>
                  </a:lnTo>
                  <a:lnTo>
                    <a:pt x="1297762" y="94361"/>
                  </a:lnTo>
                  <a:lnTo>
                    <a:pt x="1285633" y="113601"/>
                  </a:lnTo>
                  <a:lnTo>
                    <a:pt x="1278343" y="155917"/>
                  </a:lnTo>
                  <a:lnTo>
                    <a:pt x="1273416" y="198234"/>
                  </a:lnTo>
                  <a:lnTo>
                    <a:pt x="1268349" y="217462"/>
                  </a:lnTo>
                  <a:lnTo>
                    <a:pt x="1268349" y="217068"/>
                  </a:lnTo>
                  <a:lnTo>
                    <a:pt x="1267929" y="217068"/>
                  </a:lnTo>
                  <a:lnTo>
                    <a:pt x="1266672" y="196443"/>
                  </a:lnTo>
                  <a:lnTo>
                    <a:pt x="1266431" y="192595"/>
                  </a:lnTo>
                  <a:lnTo>
                    <a:pt x="1266469" y="189738"/>
                  </a:lnTo>
                  <a:lnTo>
                    <a:pt x="1268044" y="142519"/>
                  </a:lnTo>
                  <a:lnTo>
                    <a:pt x="1268107" y="119100"/>
                  </a:lnTo>
                  <a:lnTo>
                    <a:pt x="1267980" y="80810"/>
                  </a:lnTo>
                  <a:lnTo>
                    <a:pt x="1260551" y="40500"/>
                  </a:lnTo>
                  <a:lnTo>
                    <a:pt x="1259776" y="39039"/>
                  </a:lnTo>
                  <a:lnTo>
                    <a:pt x="1259001" y="37973"/>
                  </a:lnTo>
                  <a:lnTo>
                    <a:pt x="1258214" y="36842"/>
                  </a:lnTo>
                  <a:lnTo>
                    <a:pt x="1256296" y="35039"/>
                  </a:lnTo>
                  <a:lnTo>
                    <a:pt x="1255166" y="34645"/>
                  </a:lnTo>
                  <a:lnTo>
                    <a:pt x="1254379" y="34645"/>
                  </a:lnTo>
                  <a:lnTo>
                    <a:pt x="1253959" y="34302"/>
                  </a:lnTo>
                  <a:lnTo>
                    <a:pt x="1253185" y="34302"/>
                  </a:lnTo>
                  <a:lnTo>
                    <a:pt x="1252829" y="34251"/>
                  </a:lnTo>
                  <a:lnTo>
                    <a:pt x="1249768" y="34251"/>
                  </a:lnTo>
                  <a:lnTo>
                    <a:pt x="1232522" y="68275"/>
                  </a:lnTo>
                  <a:lnTo>
                    <a:pt x="1226172" y="119100"/>
                  </a:lnTo>
                  <a:lnTo>
                    <a:pt x="1222946" y="168465"/>
                  </a:lnTo>
                  <a:lnTo>
                    <a:pt x="1219034" y="195541"/>
                  </a:lnTo>
                  <a:lnTo>
                    <a:pt x="1218793" y="196113"/>
                  </a:lnTo>
                  <a:lnTo>
                    <a:pt x="1218488" y="196443"/>
                  </a:lnTo>
                  <a:lnTo>
                    <a:pt x="1218069" y="196443"/>
                  </a:lnTo>
                  <a:lnTo>
                    <a:pt x="1214653" y="170014"/>
                  </a:lnTo>
                  <a:lnTo>
                    <a:pt x="1214716" y="156895"/>
                  </a:lnTo>
                  <a:lnTo>
                    <a:pt x="1214882" y="134251"/>
                  </a:lnTo>
                  <a:lnTo>
                    <a:pt x="1214983" y="102527"/>
                  </a:lnTo>
                  <a:lnTo>
                    <a:pt x="1214158" y="63042"/>
                  </a:lnTo>
                  <a:lnTo>
                    <a:pt x="1201597" y="3327"/>
                  </a:lnTo>
                  <a:lnTo>
                    <a:pt x="1197343" y="0"/>
                  </a:lnTo>
                  <a:lnTo>
                    <a:pt x="1195006" y="0"/>
                  </a:lnTo>
                  <a:lnTo>
                    <a:pt x="1177594" y="19735"/>
                  </a:lnTo>
                  <a:lnTo>
                    <a:pt x="1168158" y="66789"/>
                  </a:lnTo>
                  <a:lnTo>
                    <a:pt x="1163904" y="122961"/>
                  </a:lnTo>
                  <a:lnTo>
                    <a:pt x="1162011" y="170014"/>
                  </a:lnTo>
                  <a:lnTo>
                    <a:pt x="1159713" y="189738"/>
                  </a:lnTo>
                  <a:lnTo>
                    <a:pt x="1158811" y="186982"/>
                  </a:lnTo>
                  <a:lnTo>
                    <a:pt x="1158354" y="180301"/>
                  </a:lnTo>
                  <a:lnTo>
                    <a:pt x="1158176" y="170014"/>
                  </a:lnTo>
                  <a:lnTo>
                    <a:pt x="1158087" y="141909"/>
                  </a:lnTo>
                  <a:lnTo>
                    <a:pt x="1157960" y="116090"/>
                  </a:lnTo>
                  <a:lnTo>
                    <a:pt x="1155217" y="72885"/>
                  </a:lnTo>
                  <a:lnTo>
                    <a:pt x="1147533" y="38595"/>
                  </a:lnTo>
                  <a:lnTo>
                    <a:pt x="1132522" y="24447"/>
                  </a:lnTo>
                  <a:lnTo>
                    <a:pt x="1132395" y="24447"/>
                  </a:lnTo>
                  <a:lnTo>
                    <a:pt x="1116406" y="42341"/>
                  </a:lnTo>
                  <a:lnTo>
                    <a:pt x="1109052" y="86474"/>
                  </a:lnTo>
                  <a:lnTo>
                    <a:pt x="1106665" y="141909"/>
                  </a:lnTo>
                  <a:lnTo>
                    <a:pt x="1105458" y="196443"/>
                  </a:lnTo>
                  <a:lnTo>
                    <a:pt x="1101902" y="233121"/>
                  </a:lnTo>
                  <a:lnTo>
                    <a:pt x="1101902" y="234594"/>
                  </a:lnTo>
                  <a:lnTo>
                    <a:pt x="1101483" y="235318"/>
                  </a:lnTo>
                  <a:lnTo>
                    <a:pt x="1101115" y="236054"/>
                  </a:lnTo>
                  <a:lnTo>
                    <a:pt x="1098778" y="241185"/>
                  </a:lnTo>
                  <a:lnTo>
                    <a:pt x="1093749" y="244106"/>
                  </a:lnTo>
                  <a:lnTo>
                    <a:pt x="1090993" y="244106"/>
                  </a:lnTo>
                  <a:lnTo>
                    <a:pt x="1074343" y="198869"/>
                  </a:lnTo>
                  <a:lnTo>
                    <a:pt x="1074318" y="191947"/>
                  </a:lnTo>
                  <a:lnTo>
                    <a:pt x="1073505" y="180301"/>
                  </a:lnTo>
                  <a:lnTo>
                    <a:pt x="1063853" y="141909"/>
                  </a:lnTo>
                  <a:lnTo>
                    <a:pt x="1045235" y="124802"/>
                  </a:lnTo>
                  <a:lnTo>
                    <a:pt x="1043901" y="124396"/>
                  </a:lnTo>
                  <a:lnTo>
                    <a:pt x="1042517" y="124218"/>
                  </a:lnTo>
                  <a:lnTo>
                    <a:pt x="1039888" y="124218"/>
                  </a:lnTo>
                  <a:lnTo>
                    <a:pt x="1025347" y="183184"/>
                  </a:lnTo>
                  <a:lnTo>
                    <a:pt x="1026566" y="207556"/>
                  </a:lnTo>
                  <a:lnTo>
                    <a:pt x="1027277" y="217068"/>
                  </a:lnTo>
                  <a:lnTo>
                    <a:pt x="1028306" y="231521"/>
                  </a:lnTo>
                  <a:lnTo>
                    <a:pt x="1034592" y="298399"/>
                  </a:lnTo>
                  <a:lnTo>
                    <a:pt x="1051585" y="359854"/>
                  </a:lnTo>
                  <a:lnTo>
                    <a:pt x="1082535" y="409740"/>
                  </a:lnTo>
                  <a:lnTo>
                    <a:pt x="1095311" y="431609"/>
                  </a:lnTo>
                  <a:lnTo>
                    <a:pt x="1101344" y="469773"/>
                  </a:lnTo>
                  <a:lnTo>
                    <a:pt x="1100670" y="524548"/>
                  </a:lnTo>
                  <a:lnTo>
                    <a:pt x="1097318" y="573722"/>
                  </a:lnTo>
                  <a:lnTo>
                    <a:pt x="1095311" y="595045"/>
                  </a:lnTo>
                  <a:lnTo>
                    <a:pt x="1261338" y="595045"/>
                  </a:lnTo>
                  <a:lnTo>
                    <a:pt x="1260436" y="570750"/>
                  </a:lnTo>
                  <a:lnTo>
                    <a:pt x="1259154" y="515797"/>
                  </a:lnTo>
                  <a:lnTo>
                    <a:pt x="1259535" y="457149"/>
                  </a:lnTo>
                  <a:lnTo>
                    <a:pt x="1263675" y="421741"/>
                  </a:lnTo>
                  <a:lnTo>
                    <a:pt x="1269796" y="407733"/>
                  </a:lnTo>
                  <a:lnTo>
                    <a:pt x="1275410" y="393611"/>
                  </a:lnTo>
                  <a:lnTo>
                    <a:pt x="1291882" y="343458"/>
                  </a:lnTo>
                  <a:lnTo>
                    <a:pt x="1301927" y="299440"/>
                  </a:lnTo>
                  <a:lnTo>
                    <a:pt x="1307795" y="259219"/>
                  </a:lnTo>
                  <a:lnTo>
                    <a:pt x="1309027" y="244106"/>
                  </a:lnTo>
                  <a:lnTo>
                    <a:pt x="1309268" y="241185"/>
                  </a:lnTo>
                  <a:lnTo>
                    <a:pt x="1310157" y="223113"/>
                  </a:lnTo>
                  <a:lnTo>
                    <a:pt x="1310309" y="217462"/>
                  </a:lnTo>
                  <a:lnTo>
                    <a:pt x="1311160" y="183184"/>
                  </a:lnTo>
                  <a:lnTo>
                    <a:pt x="1311643" y="154063"/>
                  </a:lnTo>
                  <a:close/>
                </a:path>
              </a:pathLst>
            </a:custGeom>
            <a:solidFill>
              <a:srgbClr val="FDB96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3891470" y="3594138"/>
              <a:ext cx="1598930" cy="9525"/>
            </a:xfrm>
            <a:custGeom>
              <a:rect b="b" l="l" r="r" t="t"/>
              <a:pathLst>
                <a:path extrusionOk="0" h="9525" w="1598929">
                  <a:moveTo>
                    <a:pt x="1598739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1598739" y="0"/>
                  </a:lnTo>
                  <a:lnTo>
                    <a:pt x="1598739" y="9525"/>
                  </a:ln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2" name="Google Shape;172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417059" y="2386761"/>
              <a:ext cx="311785" cy="2740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6"/>
            <p:cNvSpPr/>
            <p:nvPr/>
          </p:nvSpPr>
          <p:spPr>
            <a:xfrm>
              <a:off x="867727" y="1558607"/>
              <a:ext cx="7351395" cy="2706370"/>
            </a:xfrm>
            <a:custGeom>
              <a:rect b="b" l="l" r="r" t="t"/>
              <a:pathLst>
                <a:path extrusionOk="0" h="2706370" w="7351395">
                  <a:moveTo>
                    <a:pt x="9525" y="2543225"/>
                  </a:moveTo>
                  <a:lnTo>
                    <a:pt x="0" y="2543225"/>
                  </a:lnTo>
                  <a:lnTo>
                    <a:pt x="0" y="2619425"/>
                  </a:lnTo>
                  <a:lnTo>
                    <a:pt x="9525" y="2619425"/>
                  </a:lnTo>
                  <a:lnTo>
                    <a:pt x="9525" y="2543225"/>
                  </a:lnTo>
                  <a:close/>
                </a:path>
                <a:path extrusionOk="0" h="2706370" w="7351395">
                  <a:moveTo>
                    <a:pt x="9525" y="2438450"/>
                  </a:moveTo>
                  <a:lnTo>
                    <a:pt x="0" y="2438450"/>
                  </a:lnTo>
                  <a:lnTo>
                    <a:pt x="0" y="2514650"/>
                  </a:lnTo>
                  <a:lnTo>
                    <a:pt x="9525" y="2514650"/>
                  </a:lnTo>
                  <a:lnTo>
                    <a:pt x="9525" y="2438450"/>
                  </a:lnTo>
                  <a:close/>
                </a:path>
                <a:path extrusionOk="0" h="2706370" w="7351395">
                  <a:moveTo>
                    <a:pt x="9525" y="2329992"/>
                  </a:moveTo>
                  <a:lnTo>
                    <a:pt x="0" y="2329992"/>
                  </a:lnTo>
                  <a:lnTo>
                    <a:pt x="0" y="2409875"/>
                  </a:lnTo>
                  <a:lnTo>
                    <a:pt x="9525" y="2409875"/>
                  </a:lnTo>
                  <a:lnTo>
                    <a:pt x="9525" y="2329992"/>
                  </a:lnTo>
                  <a:close/>
                </a:path>
                <a:path extrusionOk="0" h="2706370" w="7351395">
                  <a:moveTo>
                    <a:pt x="9525" y="2225217"/>
                  </a:moveTo>
                  <a:lnTo>
                    <a:pt x="0" y="2225217"/>
                  </a:lnTo>
                  <a:lnTo>
                    <a:pt x="0" y="2301417"/>
                  </a:lnTo>
                  <a:lnTo>
                    <a:pt x="9525" y="2301417"/>
                  </a:lnTo>
                  <a:lnTo>
                    <a:pt x="9525" y="2225217"/>
                  </a:lnTo>
                  <a:close/>
                </a:path>
                <a:path extrusionOk="0" h="2706370" w="7351395">
                  <a:moveTo>
                    <a:pt x="9525" y="2120442"/>
                  </a:moveTo>
                  <a:lnTo>
                    <a:pt x="0" y="2120442"/>
                  </a:lnTo>
                  <a:lnTo>
                    <a:pt x="0" y="2196642"/>
                  </a:lnTo>
                  <a:lnTo>
                    <a:pt x="9525" y="2196642"/>
                  </a:lnTo>
                  <a:lnTo>
                    <a:pt x="9525" y="2120442"/>
                  </a:lnTo>
                  <a:close/>
                </a:path>
                <a:path extrusionOk="0" h="2706370" w="7351395">
                  <a:moveTo>
                    <a:pt x="10160" y="436892"/>
                  </a:moveTo>
                  <a:lnTo>
                    <a:pt x="635" y="436892"/>
                  </a:lnTo>
                  <a:lnTo>
                    <a:pt x="635" y="563029"/>
                  </a:lnTo>
                  <a:lnTo>
                    <a:pt x="10160" y="563029"/>
                  </a:lnTo>
                  <a:lnTo>
                    <a:pt x="10160" y="436892"/>
                  </a:lnTo>
                  <a:close/>
                </a:path>
                <a:path extrusionOk="0" h="2706370" w="7351395">
                  <a:moveTo>
                    <a:pt x="10160" y="332117"/>
                  </a:moveTo>
                  <a:lnTo>
                    <a:pt x="635" y="332117"/>
                  </a:lnTo>
                  <a:lnTo>
                    <a:pt x="635" y="408317"/>
                  </a:lnTo>
                  <a:lnTo>
                    <a:pt x="10160" y="408317"/>
                  </a:lnTo>
                  <a:lnTo>
                    <a:pt x="10160" y="332117"/>
                  </a:lnTo>
                  <a:close/>
                </a:path>
                <a:path extrusionOk="0" h="2706370" w="7351395">
                  <a:moveTo>
                    <a:pt x="10160" y="227342"/>
                  </a:moveTo>
                  <a:lnTo>
                    <a:pt x="635" y="227342"/>
                  </a:lnTo>
                  <a:lnTo>
                    <a:pt x="635" y="303542"/>
                  </a:lnTo>
                  <a:lnTo>
                    <a:pt x="10160" y="303542"/>
                  </a:lnTo>
                  <a:lnTo>
                    <a:pt x="10160" y="227342"/>
                  </a:lnTo>
                  <a:close/>
                </a:path>
                <a:path extrusionOk="0" h="2706370" w="7351395">
                  <a:moveTo>
                    <a:pt x="10160" y="122567"/>
                  </a:moveTo>
                  <a:lnTo>
                    <a:pt x="635" y="122567"/>
                  </a:lnTo>
                  <a:lnTo>
                    <a:pt x="635" y="198767"/>
                  </a:lnTo>
                  <a:lnTo>
                    <a:pt x="10160" y="198767"/>
                  </a:lnTo>
                  <a:lnTo>
                    <a:pt x="10160" y="122567"/>
                  </a:lnTo>
                  <a:close/>
                </a:path>
                <a:path extrusionOk="0" h="2706370" w="7351395">
                  <a:moveTo>
                    <a:pt x="10160" y="17792"/>
                  </a:moveTo>
                  <a:lnTo>
                    <a:pt x="635" y="17792"/>
                  </a:lnTo>
                  <a:lnTo>
                    <a:pt x="635" y="93992"/>
                  </a:lnTo>
                  <a:lnTo>
                    <a:pt x="10160" y="93992"/>
                  </a:lnTo>
                  <a:lnTo>
                    <a:pt x="10160" y="17792"/>
                  </a:lnTo>
                  <a:close/>
                </a:path>
                <a:path extrusionOk="0" h="2706370" w="7351395">
                  <a:moveTo>
                    <a:pt x="57823" y="2666365"/>
                  </a:moveTo>
                  <a:lnTo>
                    <a:pt x="9525" y="2666365"/>
                  </a:lnTo>
                  <a:lnTo>
                    <a:pt x="9525" y="2648000"/>
                  </a:lnTo>
                  <a:lnTo>
                    <a:pt x="0" y="2648000"/>
                  </a:lnTo>
                  <a:lnTo>
                    <a:pt x="0" y="2671127"/>
                  </a:lnTo>
                  <a:lnTo>
                    <a:pt x="114" y="2670073"/>
                  </a:lnTo>
                  <a:lnTo>
                    <a:pt x="50" y="2671114"/>
                  </a:lnTo>
                  <a:lnTo>
                    <a:pt x="4229" y="2675864"/>
                  </a:lnTo>
                  <a:lnTo>
                    <a:pt x="4775" y="2675839"/>
                  </a:lnTo>
                  <a:lnTo>
                    <a:pt x="57823" y="2675890"/>
                  </a:lnTo>
                  <a:lnTo>
                    <a:pt x="57823" y="2666365"/>
                  </a:lnTo>
                  <a:close/>
                </a:path>
                <a:path extrusionOk="0" h="2706370" w="7351395">
                  <a:moveTo>
                    <a:pt x="81724" y="2087880"/>
                  </a:moveTo>
                  <a:lnTo>
                    <a:pt x="5524" y="2087880"/>
                  </a:lnTo>
                  <a:lnTo>
                    <a:pt x="5524" y="2097405"/>
                  </a:lnTo>
                  <a:lnTo>
                    <a:pt x="81724" y="2097405"/>
                  </a:lnTo>
                  <a:lnTo>
                    <a:pt x="81724" y="2087880"/>
                  </a:lnTo>
                  <a:close/>
                </a:path>
                <a:path extrusionOk="0" h="2706370" w="7351395">
                  <a:moveTo>
                    <a:pt x="89941" y="578485"/>
                  </a:moveTo>
                  <a:lnTo>
                    <a:pt x="13741" y="578485"/>
                  </a:lnTo>
                  <a:lnTo>
                    <a:pt x="13741" y="588010"/>
                  </a:lnTo>
                  <a:lnTo>
                    <a:pt x="89941" y="588010"/>
                  </a:lnTo>
                  <a:lnTo>
                    <a:pt x="89941" y="578485"/>
                  </a:lnTo>
                  <a:close/>
                </a:path>
                <a:path extrusionOk="0" h="2706370" w="7351395">
                  <a:moveTo>
                    <a:pt x="97116" y="0"/>
                  </a:moveTo>
                  <a:lnTo>
                    <a:pt x="20916" y="0"/>
                  </a:lnTo>
                  <a:lnTo>
                    <a:pt x="20916" y="9525"/>
                  </a:lnTo>
                  <a:lnTo>
                    <a:pt x="97116" y="9525"/>
                  </a:lnTo>
                  <a:lnTo>
                    <a:pt x="97116" y="0"/>
                  </a:lnTo>
                  <a:close/>
                </a:path>
                <a:path extrusionOk="0" h="2706370" w="7351395">
                  <a:moveTo>
                    <a:pt x="162598" y="2666365"/>
                  </a:moveTo>
                  <a:lnTo>
                    <a:pt x="86398" y="2666365"/>
                  </a:lnTo>
                  <a:lnTo>
                    <a:pt x="86398" y="2675890"/>
                  </a:lnTo>
                  <a:lnTo>
                    <a:pt x="162598" y="2675890"/>
                  </a:lnTo>
                  <a:lnTo>
                    <a:pt x="162598" y="2666365"/>
                  </a:lnTo>
                  <a:close/>
                </a:path>
                <a:path extrusionOk="0" h="2706370" w="7351395">
                  <a:moveTo>
                    <a:pt x="186499" y="2087880"/>
                  </a:moveTo>
                  <a:lnTo>
                    <a:pt x="110299" y="2087880"/>
                  </a:lnTo>
                  <a:lnTo>
                    <a:pt x="110299" y="2097405"/>
                  </a:lnTo>
                  <a:lnTo>
                    <a:pt x="186499" y="2097405"/>
                  </a:lnTo>
                  <a:lnTo>
                    <a:pt x="186499" y="2087880"/>
                  </a:lnTo>
                  <a:close/>
                </a:path>
                <a:path extrusionOk="0" h="2706370" w="7351395">
                  <a:moveTo>
                    <a:pt x="194716" y="578485"/>
                  </a:moveTo>
                  <a:lnTo>
                    <a:pt x="118516" y="578485"/>
                  </a:lnTo>
                  <a:lnTo>
                    <a:pt x="118516" y="588010"/>
                  </a:lnTo>
                  <a:lnTo>
                    <a:pt x="194716" y="588010"/>
                  </a:lnTo>
                  <a:lnTo>
                    <a:pt x="194716" y="578485"/>
                  </a:lnTo>
                  <a:close/>
                </a:path>
                <a:path extrusionOk="0" h="2706370" w="7351395">
                  <a:moveTo>
                    <a:pt x="201891" y="0"/>
                  </a:moveTo>
                  <a:lnTo>
                    <a:pt x="125691" y="0"/>
                  </a:lnTo>
                  <a:lnTo>
                    <a:pt x="125691" y="9525"/>
                  </a:lnTo>
                  <a:lnTo>
                    <a:pt x="201891" y="9525"/>
                  </a:lnTo>
                  <a:lnTo>
                    <a:pt x="201891" y="0"/>
                  </a:lnTo>
                  <a:close/>
                </a:path>
                <a:path extrusionOk="0" h="2706370" w="7351395">
                  <a:moveTo>
                    <a:pt x="267373" y="2666365"/>
                  </a:moveTo>
                  <a:lnTo>
                    <a:pt x="191173" y="2666365"/>
                  </a:lnTo>
                  <a:lnTo>
                    <a:pt x="191173" y="2675890"/>
                  </a:lnTo>
                  <a:lnTo>
                    <a:pt x="267373" y="2675890"/>
                  </a:lnTo>
                  <a:lnTo>
                    <a:pt x="267373" y="2666365"/>
                  </a:lnTo>
                  <a:close/>
                </a:path>
                <a:path extrusionOk="0" h="2706370" w="7351395">
                  <a:moveTo>
                    <a:pt x="291274" y="2087880"/>
                  </a:moveTo>
                  <a:lnTo>
                    <a:pt x="215074" y="2087880"/>
                  </a:lnTo>
                  <a:lnTo>
                    <a:pt x="215074" y="2097405"/>
                  </a:lnTo>
                  <a:lnTo>
                    <a:pt x="291274" y="2097405"/>
                  </a:lnTo>
                  <a:lnTo>
                    <a:pt x="291274" y="2087880"/>
                  </a:lnTo>
                  <a:close/>
                </a:path>
                <a:path extrusionOk="0" h="2706370" w="7351395">
                  <a:moveTo>
                    <a:pt x="299491" y="578485"/>
                  </a:moveTo>
                  <a:lnTo>
                    <a:pt x="223291" y="578485"/>
                  </a:lnTo>
                  <a:lnTo>
                    <a:pt x="223291" y="588010"/>
                  </a:lnTo>
                  <a:lnTo>
                    <a:pt x="299491" y="588010"/>
                  </a:lnTo>
                  <a:lnTo>
                    <a:pt x="299491" y="578485"/>
                  </a:lnTo>
                  <a:close/>
                </a:path>
                <a:path extrusionOk="0" h="2706370" w="7351395">
                  <a:moveTo>
                    <a:pt x="306666" y="0"/>
                  </a:moveTo>
                  <a:lnTo>
                    <a:pt x="230466" y="0"/>
                  </a:lnTo>
                  <a:lnTo>
                    <a:pt x="230466" y="9525"/>
                  </a:lnTo>
                  <a:lnTo>
                    <a:pt x="306666" y="9525"/>
                  </a:lnTo>
                  <a:lnTo>
                    <a:pt x="306666" y="0"/>
                  </a:lnTo>
                  <a:close/>
                </a:path>
                <a:path extrusionOk="0" h="2706370" w="7351395">
                  <a:moveTo>
                    <a:pt x="372148" y="2666365"/>
                  </a:moveTo>
                  <a:lnTo>
                    <a:pt x="295948" y="2666365"/>
                  </a:lnTo>
                  <a:lnTo>
                    <a:pt x="295948" y="2675890"/>
                  </a:lnTo>
                  <a:lnTo>
                    <a:pt x="372148" y="2675890"/>
                  </a:lnTo>
                  <a:lnTo>
                    <a:pt x="372148" y="2666365"/>
                  </a:lnTo>
                  <a:close/>
                </a:path>
                <a:path extrusionOk="0" h="2706370" w="7351395">
                  <a:moveTo>
                    <a:pt x="396049" y="2087880"/>
                  </a:moveTo>
                  <a:lnTo>
                    <a:pt x="319849" y="2087880"/>
                  </a:lnTo>
                  <a:lnTo>
                    <a:pt x="319849" y="2097405"/>
                  </a:lnTo>
                  <a:lnTo>
                    <a:pt x="396049" y="2097405"/>
                  </a:lnTo>
                  <a:lnTo>
                    <a:pt x="396049" y="2087880"/>
                  </a:lnTo>
                  <a:close/>
                </a:path>
                <a:path extrusionOk="0" h="2706370" w="7351395">
                  <a:moveTo>
                    <a:pt x="404266" y="578485"/>
                  </a:moveTo>
                  <a:lnTo>
                    <a:pt x="328066" y="578485"/>
                  </a:lnTo>
                  <a:lnTo>
                    <a:pt x="328066" y="588010"/>
                  </a:lnTo>
                  <a:lnTo>
                    <a:pt x="404266" y="588010"/>
                  </a:lnTo>
                  <a:lnTo>
                    <a:pt x="404266" y="578485"/>
                  </a:lnTo>
                  <a:close/>
                </a:path>
                <a:path extrusionOk="0" h="2706370" w="7351395">
                  <a:moveTo>
                    <a:pt x="411441" y="0"/>
                  </a:moveTo>
                  <a:lnTo>
                    <a:pt x="335241" y="0"/>
                  </a:lnTo>
                  <a:lnTo>
                    <a:pt x="335241" y="9525"/>
                  </a:lnTo>
                  <a:lnTo>
                    <a:pt x="411441" y="9525"/>
                  </a:lnTo>
                  <a:lnTo>
                    <a:pt x="411441" y="0"/>
                  </a:lnTo>
                  <a:close/>
                </a:path>
                <a:path extrusionOk="0" h="2706370" w="7351395">
                  <a:moveTo>
                    <a:pt x="476923" y="2666365"/>
                  </a:moveTo>
                  <a:lnTo>
                    <a:pt x="400723" y="2666365"/>
                  </a:lnTo>
                  <a:lnTo>
                    <a:pt x="400723" y="2675890"/>
                  </a:lnTo>
                  <a:lnTo>
                    <a:pt x="476923" y="2675890"/>
                  </a:lnTo>
                  <a:lnTo>
                    <a:pt x="476923" y="2666365"/>
                  </a:lnTo>
                  <a:close/>
                </a:path>
                <a:path extrusionOk="0" h="2706370" w="7351395">
                  <a:moveTo>
                    <a:pt x="500824" y="2087880"/>
                  </a:moveTo>
                  <a:lnTo>
                    <a:pt x="424624" y="2087880"/>
                  </a:lnTo>
                  <a:lnTo>
                    <a:pt x="424624" y="2097405"/>
                  </a:lnTo>
                  <a:lnTo>
                    <a:pt x="500824" y="2097405"/>
                  </a:lnTo>
                  <a:lnTo>
                    <a:pt x="500824" y="2087880"/>
                  </a:lnTo>
                  <a:close/>
                </a:path>
                <a:path extrusionOk="0" h="2706370" w="7351395">
                  <a:moveTo>
                    <a:pt x="509041" y="578485"/>
                  </a:moveTo>
                  <a:lnTo>
                    <a:pt x="432841" y="578485"/>
                  </a:lnTo>
                  <a:lnTo>
                    <a:pt x="432841" y="588010"/>
                  </a:lnTo>
                  <a:lnTo>
                    <a:pt x="509041" y="588010"/>
                  </a:lnTo>
                  <a:lnTo>
                    <a:pt x="509041" y="578485"/>
                  </a:lnTo>
                  <a:close/>
                </a:path>
                <a:path extrusionOk="0" h="2706370" w="7351395">
                  <a:moveTo>
                    <a:pt x="516216" y="0"/>
                  </a:moveTo>
                  <a:lnTo>
                    <a:pt x="440016" y="0"/>
                  </a:lnTo>
                  <a:lnTo>
                    <a:pt x="440016" y="9525"/>
                  </a:lnTo>
                  <a:lnTo>
                    <a:pt x="516216" y="9525"/>
                  </a:lnTo>
                  <a:lnTo>
                    <a:pt x="516216" y="0"/>
                  </a:lnTo>
                  <a:close/>
                </a:path>
                <a:path extrusionOk="0" h="2706370" w="7351395">
                  <a:moveTo>
                    <a:pt x="581698" y="2666365"/>
                  </a:moveTo>
                  <a:lnTo>
                    <a:pt x="505498" y="2666365"/>
                  </a:lnTo>
                  <a:lnTo>
                    <a:pt x="505498" y="2675890"/>
                  </a:lnTo>
                  <a:lnTo>
                    <a:pt x="581698" y="2675890"/>
                  </a:lnTo>
                  <a:lnTo>
                    <a:pt x="581698" y="2666365"/>
                  </a:lnTo>
                  <a:close/>
                </a:path>
                <a:path extrusionOk="0" h="2706370" w="7351395">
                  <a:moveTo>
                    <a:pt x="605599" y="2087880"/>
                  </a:moveTo>
                  <a:lnTo>
                    <a:pt x="529399" y="2087880"/>
                  </a:lnTo>
                  <a:lnTo>
                    <a:pt x="529399" y="2097405"/>
                  </a:lnTo>
                  <a:lnTo>
                    <a:pt x="605599" y="2097405"/>
                  </a:lnTo>
                  <a:lnTo>
                    <a:pt x="605599" y="2087880"/>
                  </a:lnTo>
                  <a:close/>
                </a:path>
                <a:path extrusionOk="0" h="2706370" w="7351395">
                  <a:moveTo>
                    <a:pt x="613816" y="578485"/>
                  </a:moveTo>
                  <a:lnTo>
                    <a:pt x="537616" y="578485"/>
                  </a:lnTo>
                  <a:lnTo>
                    <a:pt x="537616" y="588010"/>
                  </a:lnTo>
                  <a:lnTo>
                    <a:pt x="613816" y="588010"/>
                  </a:lnTo>
                  <a:lnTo>
                    <a:pt x="613816" y="578485"/>
                  </a:lnTo>
                  <a:close/>
                </a:path>
                <a:path extrusionOk="0" h="2706370" w="7351395">
                  <a:moveTo>
                    <a:pt x="620991" y="0"/>
                  </a:moveTo>
                  <a:lnTo>
                    <a:pt x="544791" y="0"/>
                  </a:lnTo>
                  <a:lnTo>
                    <a:pt x="544791" y="9525"/>
                  </a:lnTo>
                  <a:lnTo>
                    <a:pt x="620991" y="9525"/>
                  </a:lnTo>
                  <a:lnTo>
                    <a:pt x="620991" y="0"/>
                  </a:lnTo>
                  <a:close/>
                </a:path>
                <a:path extrusionOk="0" h="2706370" w="7351395">
                  <a:moveTo>
                    <a:pt x="686473" y="2666365"/>
                  </a:moveTo>
                  <a:lnTo>
                    <a:pt x="610273" y="2666365"/>
                  </a:lnTo>
                  <a:lnTo>
                    <a:pt x="610273" y="2675890"/>
                  </a:lnTo>
                  <a:lnTo>
                    <a:pt x="686473" y="2675890"/>
                  </a:lnTo>
                  <a:lnTo>
                    <a:pt x="686473" y="2666365"/>
                  </a:lnTo>
                  <a:close/>
                </a:path>
                <a:path extrusionOk="0" h="2706370" w="7351395">
                  <a:moveTo>
                    <a:pt x="710374" y="2087880"/>
                  </a:moveTo>
                  <a:lnTo>
                    <a:pt x="634174" y="2087880"/>
                  </a:lnTo>
                  <a:lnTo>
                    <a:pt x="634174" y="2097405"/>
                  </a:lnTo>
                  <a:lnTo>
                    <a:pt x="710374" y="2097405"/>
                  </a:lnTo>
                  <a:lnTo>
                    <a:pt x="710374" y="2087880"/>
                  </a:lnTo>
                  <a:close/>
                </a:path>
                <a:path extrusionOk="0" h="2706370" w="7351395">
                  <a:moveTo>
                    <a:pt x="718591" y="578485"/>
                  </a:moveTo>
                  <a:lnTo>
                    <a:pt x="642391" y="578485"/>
                  </a:lnTo>
                  <a:lnTo>
                    <a:pt x="642391" y="588010"/>
                  </a:lnTo>
                  <a:lnTo>
                    <a:pt x="718591" y="588010"/>
                  </a:lnTo>
                  <a:lnTo>
                    <a:pt x="718591" y="578485"/>
                  </a:lnTo>
                  <a:close/>
                </a:path>
                <a:path extrusionOk="0" h="2706370" w="7351395">
                  <a:moveTo>
                    <a:pt x="725766" y="0"/>
                  </a:moveTo>
                  <a:lnTo>
                    <a:pt x="649566" y="0"/>
                  </a:lnTo>
                  <a:lnTo>
                    <a:pt x="649566" y="9525"/>
                  </a:lnTo>
                  <a:lnTo>
                    <a:pt x="725766" y="9525"/>
                  </a:lnTo>
                  <a:lnTo>
                    <a:pt x="725766" y="0"/>
                  </a:lnTo>
                  <a:close/>
                </a:path>
                <a:path extrusionOk="0" h="2706370" w="7351395">
                  <a:moveTo>
                    <a:pt x="791235" y="2666365"/>
                  </a:moveTo>
                  <a:lnTo>
                    <a:pt x="715048" y="2666365"/>
                  </a:lnTo>
                  <a:lnTo>
                    <a:pt x="715048" y="2675890"/>
                  </a:lnTo>
                  <a:lnTo>
                    <a:pt x="791235" y="2675890"/>
                  </a:lnTo>
                  <a:lnTo>
                    <a:pt x="791235" y="2666365"/>
                  </a:lnTo>
                  <a:close/>
                </a:path>
                <a:path extrusionOk="0" h="2706370" w="7351395">
                  <a:moveTo>
                    <a:pt x="815149" y="2087880"/>
                  </a:moveTo>
                  <a:lnTo>
                    <a:pt x="738949" y="2087880"/>
                  </a:lnTo>
                  <a:lnTo>
                    <a:pt x="738949" y="2097405"/>
                  </a:lnTo>
                  <a:lnTo>
                    <a:pt x="815149" y="2097405"/>
                  </a:lnTo>
                  <a:lnTo>
                    <a:pt x="815149" y="2087880"/>
                  </a:lnTo>
                  <a:close/>
                </a:path>
                <a:path extrusionOk="0" h="2706370" w="7351395">
                  <a:moveTo>
                    <a:pt x="823366" y="578485"/>
                  </a:moveTo>
                  <a:lnTo>
                    <a:pt x="747166" y="578485"/>
                  </a:lnTo>
                  <a:lnTo>
                    <a:pt x="747166" y="588010"/>
                  </a:lnTo>
                  <a:lnTo>
                    <a:pt x="823366" y="588010"/>
                  </a:lnTo>
                  <a:lnTo>
                    <a:pt x="823366" y="578485"/>
                  </a:lnTo>
                  <a:close/>
                </a:path>
                <a:path extrusionOk="0" h="2706370" w="7351395">
                  <a:moveTo>
                    <a:pt x="830541" y="0"/>
                  </a:moveTo>
                  <a:lnTo>
                    <a:pt x="754341" y="0"/>
                  </a:lnTo>
                  <a:lnTo>
                    <a:pt x="754341" y="9525"/>
                  </a:lnTo>
                  <a:lnTo>
                    <a:pt x="830541" y="9525"/>
                  </a:lnTo>
                  <a:lnTo>
                    <a:pt x="830541" y="0"/>
                  </a:lnTo>
                  <a:close/>
                </a:path>
                <a:path extrusionOk="0" h="2706370" w="7351395">
                  <a:moveTo>
                    <a:pt x="896023" y="2666365"/>
                  </a:moveTo>
                  <a:lnTo>
                    <a:pt x="819823" y="2666365"/>
                  </a:lnTo>
                  <a:lnTo>
                    <a:pt x="819823" y="2675890"/>
                  </a:lnTo>
                  <a:lnTo>
                    <a:pt x="896023" y="2675890"/>
                  </a:lnTo>
                  <a:lnTo>
                    <a:pt x="896023" y="2666365"/>
                  </a:lnTo>
                  <a:close/>
                </a:path>
                <a:path extrusionOk="0" h="2706370" w="7351395">
                  <a:moveTo>
                    <a:pt x="919924" y="2087880"/>
                  </a:moveTo>
                  <a:lnTo>
                    <a:pt x="843724" y="2087880"/>
                  </a:lnTo>
                  <a:lnTo>
                    <a:pt x="843724" y="2097405"/>
                  </a:lnTo>
                  <a:lnTo>
                    <a:pt x="919924" y="2097405"/>
                  </a:lnTo>
                  <a:lnTo>
                    <a:pt x="919924" y="2087880"/>
                  </a:lnTo>
                  <a:close/>
                </a:path>
                <a:path extrusionOk="0" h="2706370" w="7351395">
                  <a:moveTo>
                    <a:pt x="928141" y="578485"/>
                  </a:moveTo>
                  <a:lnTo>
                    <a:pt x="851941" y="578485"/>
                  </a:lnTo>
                  <a:lnTo>
                    <a:pt x="851941" y="588010"/>
                  </a:lnTo>
                  <a:lnTo>
                    <a:pt x="928141" y="588010"/>
                  </a:lnTo>
                  <a:lnTo>
                    <a:pt x="928141" y="578485"/>
                  </a:lnTo>
                  <a:close/>
                </a:path>
                <a:path extrusionOk="0" h="2706370" w="7351395">
                  <a:moveTo>
                    <a:pt x="935316" y="0"/>
                  </a:moveTo>
                  <a:lnTo>
                    <a:pt x="859116" y="0"/>
                  </a:lnTo>
                  <a:lnTo>
                    <a:pt x="859116" y="9525"/>
                  </a:lnTo>
                  <a:lnTo>
                    <a:pt x="935316" y="9525"/>
                  </a:lnTo>
                  <a:lnTo>
                    <a:pt x="935316" y="0"/>
                  </a:lnTo>
                  <a:close/>
                </a:path>
                <a:path extrusionOk="0" h="2706370" w="7351395">
                  <a:moveTo>
                    <a:pt x="1000798" y="2666365"/>
                  </a:moveTo>
                  <a:lnTo>
                    <a:pt x="924598" y="2666365"/>
                  </a:lnTo>
                  <a:lnTo>
                    <a:pt x="924598" y="2675890"/>
                  </a:lnTo>
                  <a:lnTo>
                    <a:pt x="1000798" y="2675890"/>
                  </a:lnTo>
                  <a:lnTo>
                    <a:pt x="1000798" y="2666365"/>
                  </a:lnTo>
                  <a:close/>
                </a:path>
                <a:path extrusionOk="0" h="2706370" w="7351395">
                  <a:moveTo>
                    <a:pt x="1024699" y="2087880"/>
                  </a:moveTo>
                  <a:lnTo>
                    <a:pt x="948499" y="2087880"/>
                  </a:lnTo>
                  <a:lnTo>
                    <a:pt x="948499" y="2097405"/>
                  </a:lnTo>
                  <a:lnTo>
                    <a:pt x="1024699" y="2097405"/>
                  </a:lnTo>
                  <a:lnTo>
                    <a:pt x="1024699" y="2087880"/>
                  </a:lnTo>
                  <a:close/>
                </a:path>
                <a:path extrusionOk="0" h="2706370" w="7351395">
                  <a:moveTo>
                    <a:pt x="1032916" y="578485"/>
                  </a:moveTo>
                  <a:lnTo>
                    <a:pt x="956716" y="578485"/>
                  </a:lnTo>
                  <a:lnTo>
                    <a:pt x="956716" y="588010"/>
                  </a:lnTo>
                  <a:lnTo>
                    <a:pt x="1032916" y="588010"/>
                  </a:lnTo>
                  <a:lnTo>
                    <a:pt x="1032916" y="578485"/>
                  </a:lnTo>
                  <a:close/>
                </a:path>
                <a:path extrusionOk="0" h="2706370" w="7351395">
                  <a:moveTo>
                    <a:pt x="1040091" y="0"/>
                  </a:moveTo>
                  <a:lnTo>
                    <a:pt x="963891" y="0"/>
                  </a:lnTo>
                  <a:lnTo>
                    <a:pt x="963891" y="9525"/>
                  </a:lnTo>
                  <a:lnTo>
                    <a:pt x="1040091" y="9525"/>
                  </a:lnTo>
                  <a:lnTo>
                    <a:pt x="1040091" y="0"/>
                  </a:lnTo>
                  <a:close/>
                </a:path>
                <a:path extrusionOk="0" h="2706370" w="7351395">
                  <a:moveTo>
                    <a:pt x="1105573" y="2666365"/>
                  </a:moveTo>
                  <a:lnTo>
                    <a:pt x="1029373" y="2666365"/>
                  </a:lnTo>
                  <a:lnTo>
                    <a:pt x="1029373" y="2675890"/>
                  </a:lnTo>
                  <a:lnTo>
                    <a:pt x="1105573" y="2675890"/>
                  </a:lnTo>
                  <a:lnTo>
                    <a:pt x="1105573" y="2666365"/>
                  </a:lnTo>
                  <a:close/>
                </a:path>
                <a:path extrusionOk="0" h="2706370" w="7351395">
                  <a:moveTo>
                    <a:pt x="1129474" y="2087880"/>
                  </a:moveTo>
                  <a:lnTo>
                    <a:pt x="1053274" y="2087880"/>
                  </a:lnTo>
                  <a:lnTo>
                    <a:pt x="1053274" y="2097405"/>
                  </a:lnTo>
                  <a:lnTo>
                    <a:pt x="1129474" y="2097405"/>
                  </a:lnTo>
                  <a:lnTo>
                    <a:pt x="1129474" y="2087880"/>
                  </a:lnTo>
                  <a:close/>
                </a:path>
                <a:path extrusionOk="0" h="2706370" w="7351395">
                  <a:moveTo>
                    <a:pt x="1137691" y="578485"/>
                  </a:moveTo>
                  <a:lnTo>
                    <a:pt x="1061491" y="578485"/>
                  </a:lnTo>
                  <a:lnTo>
                    <a:pt x="1061491" y="588010"/>
                  </a:lnTo>
                  <a:lnTo>
                    <a:pt x="1137691" y="588010"/>
                  </a:lnTo>
                  <a:lnTo>
                    <a:pt x="1137691" y="578485"/>
                  </a:lnTo>
                  <a:close/>
                </a:path>
                <a:path extrusionOk="0" h="2706370" w="7351395">
                  <a:moveTo>
                    <a:pt x="1144866" y="0"/>
                  </a:moveTo>
                  <a:lnTo>
                    <a:pt x="1068666" y="0"/>
                  </a:lnTo>
                  <a:lnTo>
                    <a:pt x="1068666" y="9525"/>
                  </a:lnTo>
                  <a:lnTo>
                    <a:pt x="1144866" y="9525"/>
                  </a:lnTo>
                  <a:lnTo>
                    <a:pt x="1144866" y="0"/>
                  </a:lnTo>
                  <a:close/>
                </a:path>
                <a:path extrusionOk="0" h="2706370" w="7351395">
                  <a:moveTo>
                    <a:pt x="1210348" y="2666365"/>
                  </a:moveTo>
                  <a:lnTo>
                    <a:pt x="1134148" y="2666365"/>
                  </a:lnTo>
                  <a:lnTo>
                    <a:pt x="1134148" y="2675890"/>
                  </a:lnTo>
                  <a:lnTo>
                    <a:pt x="1210348" y="2675890"/>
                  </a:lnTo>
                  <a:lnTo>
                    <a:pt x="1210348" y="2666365"/>
                  </a:lnTo>
                  <a:close/>
                </a:path>
                <a:path extrusionOk="0" h="2706370" w="7351395">
                  <a:moveTo>
                    <a:pt x="1234249" y="2087880"/>
                  </a:moveTo>
                  <a:lnTo>
                    <a:pt x="1158049" y="2087880"/>
                  </a:lnTo>
                  <a:lnTo>
                    <a:pt x="1158049" y="2097405"/>
                  </a:lnTo>
                  <a:lnTo>
                    <a:pt x="1234249" y="2097405"/>
                  </a:lnTo>
                  <a:lnTo>
                    <a:pt x="1234249" y="2087880"/>
                  </a:lnTo>
                  <a:close/>
                </a:path>
                <a:path extrusionOk="0" h="2706370" w="7351395">
                  <a:moveTo>
                    <a:pt x="1242466" y="578485"/>
                  </a:moveTo>
                  <a:lnTo>
                    <a:pt x="1166266" y="578485"/>
                  </a:lnTo>
                  <a:lnTo>
                    <a:pt x="1166266" y="588010"/>
                  </a:lnTo>
                  <a:lnTo>
                    <a:pt x="1242466" y="588010"/>
                  </a:lnTo>
                  <a:lnTo>
                    <a:pt x="1242466" y="578485"/>
                  </a:lnTo>
                  <a:close/>
                </a:path>
                <a:path extrusionOk="0" h="2706370" w="7351395">
                  <a:moveTo>
                    <a:pt x="1249641" y="0"/>
                  </a:moveTo>
                  <a:lnTo>
                    <a:pt x="1173441" y="0"/>
                  </a:lnTo>
                  <a:lnTo>
                    <a:pt x="1173441" y="9525"/>
                  </a:lnTo>
                  <a:lnTo>
                    <a:pt x="1249641" y="9525"/>
                  </a:lnTo>
                  <a:lnTo>
                    <a:pt x="1249641" y="0"/>
                  </a:lnTo>
                  <a:close/>
                </a:path>
                <a:path extrusionOk="0" h="2706370" w="7351395">
                  <a:moveTo>
                    <a:pt x="1315123" y="2666365"/>
                  </a:moveTo>
                  <a:lnTo>
                    <a:pt x="1238923" y="2666365"/>
                  </a:lnTo>
                  <a:lnTo>
                    <a:pt x="1238923" y="2675890"/>
                  </a:lnTo>
                  <a:lnTo>
                    <a:pt x="1315123" y="2675890"/>
                  </a:lnTo>
                  <a:lnTo>
                    <a:pt x="1315123" y="2666365"/>
                  </a:lnTo>
                  <a:close/>
                </a:path>
                <a:path extrusionOk="0" h="2706370" w="7351395">
                  <a:moveTo>
                    <a:pt x="1339024" y="2087880"/>
                  </a:moveTo>
                  <a:lnTo>
                    <a:pt x="1262824" y="2087880"/>
                  </a:lnTo>
                  <a:lnTo>
                    <a:pt x="1262824" y="2097405"/>
                  </a:lnTo>
                  <a:lnTo>
                    <a:pt x="1339024" y="2097405"/>
                  </a:lnTo>
                  <a:lnTo>
                    <a:pt x="1339024" y="2087880"/>
                  </a:lnTo>
                  <a:close/>
                </a:path>
                <a:path extrusionOk="0" h="2706370" w="7351395">
                  <a:moveTo>
                    <a:pt x="1347241" y="578485"/>
                  </a:moveTo>
                  <a:lnTo>
                    <a:pt x="1271041" y="578485"/>
                  </a:lnTo>
                  <a:lnTo>
                    <a:pt x="1271041" y="588010"/>
                  </a:lnTo>
                  <a:lnTo>
                    <a:pt x="1347241" y="588010"/>
                  </a:lnTo>
                  <a:lnTo>
                    <a:pt x="1347241" y="578485"/>
                  </a:lnTo>
                  <a:close/>
                </a:path>
                <a:path extrusionOk="0" h="2706370" w="7351395">
                  <a:moveTo>
                    <a:pt x="1354416" y="0"/>
                  </a:moveTo>
                  <a:lnTo>
                    <a:pt x="1278216" y="0"/>
                  </a:lnTo>
                  <a:lnTo>
                    <a:pt x="1278216" y="9525"/>
                  </a:lnTo>
                  <a:lnTo>
                    <a:pt x="1354416" y="9525"/>
                  </a:lnTo>
                  <a:lnTo>
                    <a:pt x="1354416" y="0"/>
                  </a:lnTo>
                  <a:close/>
                </a:path>
                <a:path extrusionOk="0" h="2706370" w="7351395">
                  <a:moveTo>
                    <a:pt x="1419898" y="2666365"/>
                  </a:moveTo>
                  <a:lnTo>
                    <a:pt x="1343698" y="2666365"/>
                  </a:lnTo>
                  <a:lnTo>
                    <a:pt x="1343698" y="2675890"/>
                  </a:lnTo>
                  <a:lnTo>
                    <a:pt x="1419898" y="2675890"/>
                  </a:lnTo>
                  <a:lnTo>
                    <a:pt x="1419898" y="2666365"/>
                  </a:lnTo>
                  <a:close/>
                </a:path>
                <a:path extrusionOk="0" h="2706370" w="7351395">
                  <a:moveTo>
                    <a:pt x="1444866" y="2096554"/>
                  </a:moveTo>
                  <a:lnTo>
                    <a:pt x="1442732" y="2088019"/>
                  </a:lnTo>
                  <a:lnTo>
                    <a:pt x="1442694" y="2087880"/>
                  </a:lnTo>
                  <a:lnTo>
                    <a:pt x="1442554" y="2087308"/>
                  </a:lnTo>
                  <a:lnTo>
                    <a:pt x="1440268" y="2087880"/>
                  </a:lnTo>
                  <a:lnTo>
                    <a:pt x="1367599" y="2087880"/>
                  </a:lnTo>
                  <a:lnTo>
                    <a:pt x="1367599" y="2097405"/>
                  </a:lnTo>
                  <a:lnTo>
                    <a:pt x="1440865" y="2097405"/>
                  </a:lnTo>
                  <a:lnTo>
                    <a:pt x="1442021" y="2097265"/>
                  </a:lnTo>
                  <a:lnTo>
                    <a:pt x="1444866" y="2096554"/>
                  </a:lnTo>
                  <a:close/>
                </a:path>
                <a:path extrusionOk="0" h="2706370" w="7351395">
                  <a:moveTo>
                    <a:pt x="1452943" y="581774"/>
                  </a:moveTo>
                  <a:lnTo>
                    <a:pt x="1442897" y="578688"/>
                  </a:lnTo>
                  <a:lnTo>
                    <a:pt x="1441500" y="578485"/>
                  </a:lnTo>
                  <a:lnTo>
                    <a:pt x="1375816" y="578485"/>
                  </a:lnTo>
                  <a:lnTo>
                    <a:pt x="1375816" y="588010"/>
                  </a:lnTo>
                  <a:lnTo>
                    <a:pt x="1440764" y="588010"/>
                  </a:lnTo>
                  <a:lnTo>
                    <a:pt x="1450162" y="590880"/>
                  </a:lnTo>
                  <a:lnTo>
                    <a:pt x="1451038" y="588010"/>
                  </a:lnTo>
                  <a:lnTo>
                    <a:pt x="1451089" y="587806"/>
                  </a:lnTo>
                  <a:lnTo>
                    <a:pt x="1452943" y="581774"/>
                  </a:lnTo>
                  <a:close/>
                </a:path>
                <a:path extrusionOk="0" h="2706370" w="7351395">
                  <a:moveTo>
                    <a:pt x="1459191" y="0"/>
                  </a:moveTo>
                  <a:lnTo>
                    <a:pt x="1382991" y="0"/>
                  </a:lnTo>
                  <a:lnTo>
                    <a:pt x="1382991" y="9525"/>
                  </a:lnTo>
                  <a:lnTo>
                    <a:pt x="1459191" y="9525"/>
                  </a:lnTo>
                  <a:lnTo>
                    <a:pt x="1459191" y="0"/>
                  </a:lnTo>
                  <a:close/>
                </a:path>
                <a:path extrusionOk="0" h="2706370" w="7351395">
                  <a:moveTo>
                    <a:pt x="1524673" y="2666365"/>
                  </a:moveTo>
                  <a:lnTo>
                    <a:pt x="1448473" y="2666365"/>
                  </a:lnTo>
                  <a:lnTo>
                    <a:pt x="1448473" y="2675890"/>
                  </a:lnTo>
                  <a:lnTo>
                    <a:pt x="1524673" y="2675890"/>
                  </a:lnTo>
                  <a:lnTo>
                    <a:pt x="1524673" y="2666365"/>
                  </a:lnTo>
                  <a:close/>
                </a:path>
                <a:path extrusionOk="0" h="2706370" w="7351395">
                  <a:moveTo>
                    <a:pt x="1546529" y="2071243"/>
                  </a:moveTo>
                  <a:lnTo>
                    <a:pt x="1544231" y="2062010"/>
                  </a:lnTo>
                  <a:lnTo>
                    <a:pt x="1470291" y="2080412"/>
                  </a:lnTo>
                  <a:lnTo>
                    <a:pt x="1472590" y="2089658"/>
                  </a:lnTo>
                  <a:lnTo>
                    <a:pt x="1546529" y="2071243"/>
                  </a:lnTo>
                  <a:close/>
                </a:path>
                <a:path extrusionOk="0" h="2706370" w="7351395">
                  <a:moveTo>
                    <a:pt x="1553133" y="612444"/>
                  </a:moveTo>
                  <a:lnTo>
                    <a:pt x="1480273" y="590143"/>
                  </a:lnTo>
                  <a:lnTo>
                    <a:pt x="1477479" y="599249"/>
                  </a:lnTo>
                  <a:lnTo>
                    <a:pt x="1550339" y="621550"/>
                  </a:lnTo>
                  <a:lnTo>
                    <a:pt x="1553133" y="612444"/>
                  </a:lnTo>
                  <a:close/>
                </a:path>
                <a:path extrusionOk="0" h="2706370" w="7351395">
                  <a:moveTo>
                    <a:pt x="1563966" y="0"/>
                  </a:moveTo>
                  <a:lnTo>
                    <a:pt x="1487766" y="0"/>
                  </a:lnTo>
                  <a:lnTo>
                    <a:pt x="1487766" y="9525"/>
                  </a:lnTo>
                  <a:lnTo>
                    <a:pt x="1563966" y="9525"/>
                  </a:lnTo>
                  <a:lnTo>
                    <a:pt x="1563966" y="0"/>
                  </a:lnTo>
                  <a:close/>
                </a:path>
                <a:path extrusionOk="0" h="2706370" w="7351395">
                  <a:moveTo>
                    <a:pt x="1629448" y="2666365"/>
                  </a:moveTo>
                  <a:lnTo>
                    <a:pt x="1553248" y="2666365"/>
                  </a:lnTo>
                  <a:lnTo>
                    <a:pt x="1553248" y="2675890"/>
                  </a:lnTo>
                  <a:lnTo>
                    <a:pt x="1629448" y="2675890"/>
                  </a:lnTo>
                  <a:lnTo>
                    <a:pt x="1629448" y="2666365"/>
                  </a:lnTo>
                  <a:close/>
                </a:path>
                <a:path extrusionOk="0" h="2706370" w="7351395">
                  <a:moveTo>
                    <a:pt x="1648206" y="2045944"/>
                  </a:moveTo>
                  <a:lnTo>
                    <a:pt x="1645907" y="2036699"/>
                  </a:lnTo>
                  <a:lnTo>
                    <a:pt x="1571955" y="2055101"/>
                  </a:lnTo>
                  <a:lnTo>
                    <a:pt x="1574266" y="2064346"/>
                  </a:lnTo>
                  <a:lnTo>
                    <a:pt x="1648206" y="2045944"/>
                  </a:lnTo>
                  <a:close/>
                </a:path>
                <a:path extrusionOk="0" h="2706370" w="7351395">
                  <a:moveTo>
                    <a:pt x="1653311" y="643128"/>
                  </a:moveTo>
                  <a:lnTo>
                    <a:pt x="1580451" y="620814"/>
                  </a:lnTo>
                  <a:lnTo>
                    <a:pt x="1577670" y="629920"/>
                  </a:lnTo>
                  <a:lnTo>
                    <a:pt x="1650530" y="652233"/>
                  </a:lnTo>
                  <a:lnTo>
                    <a:pt x="1653311" y="643128"/>
                  </a:lnTo>
                  <a:close/>
                </a:path>
                <a:path extrusionOk="0" h="2706370" w="7351395">
                  <a:moveTo>
                    <a:pt x="1668741" y="0"/>
                  </a:moveTo>
                  <a:lnTo>
                    <a:pt x="1592541" y="0"/>
                  </a:lnTo>
                  <a:lnTo>
                    <a:pt x="1592541" y="9525"/>
                  </a:lnTo>
                  <a:lnTo>
                    <a:pt x="1668741" y="9525"/>
                  </a:lnTo>
                  <a:lnTo>
                    <a:pt x="1668741" y="0"/>
                  </a:lnTo>
                  <a:close/>
                </a:path>
                <a:path extrusionOk="0" h="2706370" w="7351395">
                  <a:moveTo>
                    <a:pt x="1734223" y="2666365"/>
                  </a:moveTo>
                  <a:lnTo>
                    <a:pt x="1658023" y="2666365"/>
                  </a:lnTo>
                  <a:lnTo>
                    <a:pt x="1658023" y="2675890"/>
                  </a:lnTo>
                  <a:lnTo>
                    <a:pt x="1734223" y="2675890"/>
                  </a:lnTo>
                  <a:lnTo>
                    <a:pt x="1734223" y="2666365"/>
                  </a:lnTo>
                  <a:close/>
                </a:path>
                <a:path extrusionOk="0" h="2706370" w="7351395">
                  <a:moveTo>
                    <a:pt x="1749882" y="2020633"/>
                  </a:moveTo>
                  <a:lnTo>
                    <a:pt x="1747583" y="2011387"/>
                  </a:lnTo>
                  <a:lnTo>
                    <a:pt x="1673631" y="2029802"/>
                  </a:lnTo>
                  <a:lnTo>
                    <a:pt x="1675930" y="2039035"/>
                  </a:lnTo>
                  <a:lnTo>
                    <a:pt x="1749882" y="2020633"/>
                  </a:lnTo>
                  <a:close/>
                </a:path>
                <a:path extrusionOk="0" h="2706370" w="7351395">
                  <a:moveTo>
                    <a:pt x="1753501" y="673798"/>
                  </a:moveTo>
                  <a:lnTo>
                    <a:pt x="1680641" y="651484"/>
                  </a:lnTo>
                  <a:lnTo>
                    <a:pt x="1677847" y="660603"/>
                  </a:lnTo>
                  <a:lnTo>
                    <a:pt x="1750707" y="682904"/>
                  </a:lnTo>
                  <a:lnTo>
                    <a:pt x="1753501" y="673798"/>
                  </a:lnTo>
                  <a:close/>
                </a:path>
                <a:path extrusionOk="0" h="2706370" w="7351395">
                  <a:moveTo>
                    <a:pt x="1773516" y="0"/>
                  </a:moveTo>
                  <a:lnTo>
                    <a:pt x="1697316" y="0"/>
                  </a:lnTo>
                  <a:lnTo>
                    <a:pt x="1697316" y="9525"/>
                  </a:lnTo>
                  <a:lnTo>
                    <a:pt x="1773516" y="9525"/>
                  </a:lnTo>
                  <a:lnTo>
                    <a:pt x="1773516" y="0"/>
                  </a:lnTo>
                  <a:close/>
                </a:path>
                <a:path extrusionOk="0" h="2706370" w="7351395">
                  <a:moveTo>
                    <a:pt x="1838998" y="2666365"/>
                  </a:moveTo>
                  <a:lnTo>
                    <a:pt x="1762798" y="2666365"/>
                  </a:lnTo>
                  <a:lnTo>
                    <a:pt x="1762798" y="2675890"/>
                  </a:lnTo>
                  <a:lnTo>
                    <a:pt x="1838998" y="2675890"/>
                  </a:lnTo>
                  <a:lnTo>
                    <a:pt x="1838998" y="2666365"/>
                  </a:lnTo>
                  <a:close/>
                </a:path>
                <a:path extrusionOk="0" h="2706370" w="7351395">
                  <a:moveTo>
                    <a:pt x="1851545" y="1995322"/>
                  </a:moveTo>
                  <a:lnTo>
                    <a:pt x="1849247" y="1986089"/>
                  </a:lnTo>
                  <a:lnTo>
                    <a:pt x="1775307" y="2004491"/>
                  </a:lnTo>
                  <a:lnTo>
                    <a:pt x="1777606" y="2013737"/>
                  </a:lnTo>
                  <a:lnTo>
                    <a:pt x="1851545" y="1995322"/>
                  </a:lnTo>
                  <a:close/>
                </a:path>
                <a:path extrusionOk="0" h="2706370" w="7351395">
                  <a:moveTo>
                    <a:pt x="1853679" y="704481"/>
                  </a:moveTo>
                  <a:lnTo>
                    <a:pt x="1780819" y="682167"/>
                  </a:lnTo>
                  <a:lnTo>
                    <a:pt x="1778038" y="691273"/>
                  </a:lnTo>
                  <a:lnTo>
                    <a:pt x="1850898" y="713587"/>
                  </a:lnTo>
                  <a:lnTo>
                    <a:pt x="1853679" y="704481"/>
                  </a:lnTo>
                  <a:close/>
                </a:path>
                <a:path extrusionOk="0" h="2706370" w="7351395">
                  <a:moveTo>
                    <a:pt x="1878291" y="0"/>
                  </a:moveTo>
                  <a:lnTo>
                    <a:pt x="1802091" y="0"/>
                  </a:lnTo>
                  <a:lnTo>
                    <a:pt x="1802091" y="9525"/>
                  </a:lnTo>
                  <a:lnTo>
                    <a:pt x="1878291" y="9525"/>
                  </a:lnTo>
                  <a:lnTo>
                    <a:pt x="1878291" y="0"/>
                  </a:lnTo>
                  <a:close/>
                </a:path>
                <a:path extrusionOk="0" h="2706370" w="7351395">
                  <a:moveTo>
                    <a:pt x="1943773" y="2666365"/>
                  </a:moveTo>
                  <a:lnTo>
                    <a:pt x="1867573" y="2666365"/>
                  </a:lnTo>
                  <a:lnTo>
                    <a:pt x="1867573" y="2675890"/>
                  </a:lnTo>
                  <a:lnTo>
                    <a:pt x="1943773" y="2675890"/>
                  </a:lnTo>
                  <a:lnTo>
                    <a:pt x="1943773" y="2666365"/>
                  </a:lnTo>
                  <a:close/>
                </a:path>
                <a:path extrusionOk="0" h="2706370" w="7351395">
                  <a:moveTo>
                    <a:pt x="1953221" y="1970024"/>
                  </a:moveTo>
                  <a:lnTo>
                    <a:pt x="1950923" y="1960778"/>
                  </a:lnTo>
                  <a:lnTo>
                    <a:pt x="1876983" y="1979180"/>
                  </a:lnTo>
                  <a:lnTo>
                    <a:pt x="1879282" y="1988426"/>
                  </a:lnTo>
                  <a:lnTo>
                    <a:pt x="1953221" y="1970024"/>
                  </a:lnTo>
                  <a:close/>
                </a:path>
                <a:path extrusionOk="0" h="2706370" w="7351395">
                  <a:moveTo>
                    <a:pt x="1953869" y="735152"/>
                  </a:moveTo>
                  <a:lnTo>
                    <a:pt x="1881009" y="712838"/>
                  </a:lnTo>
                  <a:lnTo>
                    <a:pt x="1878215" y="721956"/>
                  </a:lnTo>
                  <a:lnTo>
                    <a:pt x="1951075" y="744258"/>
                  </a:lnTo>
                  <a:lnTo>
                    <a:pt x="1953869" y="735152"/>
                  </a:lnTo>
                  <a:close/>
                </a:path>
                <a:path extrusionOk="0" h="2706370" w="7351395">
                  <a:moveTo>
                    <a:pt x="1983066" y="0"/>
                  </a:moveTo>
                  <a:lnTo>
                    <a:pt x="1906866" y="0"/>
                  </a:lnTo>
                  <a:lnTo>
                    <a:pt x="1906866" y="9525"/>
                  </a:lnTo>
                  <a:lnTo>
                    <a:pt x="1983066" y="9525"/>
                  </a:lnTo>
                  <a:lnTo>
                    <a:pt x="1983066" y="0"/>
                  </a:lnTo>
                  <a:close/>
                </a:path>
                <a:path extrusionOk="0" h="2706370" w="7351395">
                  <a:moveTo>
                    <a:pt x="2048548" y="2666365"/>
                  </a:moveTo>
                  <a:lnTo>
                    <a:pt x="1972348" y="2666365"/>
                  </a:lnTo>
                  <a:lnTo>
                    <a:pt x="1972348" y="2675890"/>
                  </a:lnTo>
                  <a:lnTo>
                    <a:pt x="2048548" y="2675890"/>
                  </a:lnTo>
                  <a:lnTo>
                    <a:pt x="2048548" y="2666365"/>
                  </a:lnTo>
                  <a:close/>
                </a:path>
                <a:path extrusionOk="0" h="2706370" w="7351395">
                  <a:moveTo>
                    <a:pt x="2054047" y="765835"/>
                  </a:moveTo>
                  <a:lnTo>
                    <a:pt x="1981187" y="743521"/>
                  </a:lnTo>
                  <a:lnTo>
                    <a:pt x="1978393" y="752627"/>
                  </a:lnTo>
                  <a:lnTo>
                    <a:pt x="2051265" y="774941"/>
                  </a:lnTo>
                  <a:lnTo>
                    <a:pt x="2054047" y="765835"/>
                  </a:lnTo>
                  <a:close/>
                </a:path>
                <a:path extrusionOk="0" h="2706370" w="7351395">
                  <a:moveTo>
                    <a:pt x="2054898" y="1944712"/>
                  </a:moveTo>
                  <a:lnTo>
                    <a:pt x="2052599" y="1935467"/>
                  </a:lnTo>
                  <a:lnTo>
                    <a:pt x="1978647" y="1953869"/>
                  </a:lnTo>
                  <a:lnTo>
                    <a:pt x="1980958" y="1963115"/>
                  </a:lnTo>
                  <a:lnTo>
                    <a:pt x="2054898" y="1944712"/>
                  </a:lnTo>
                  <a:close/>
                </a:path>
                <a:path extrusionOk="0" h="2706370" w="7351395">
                  <a:moveTo>
                    <a:pt x="2072640" y="2087880"/>
                  </a:moveTo>
                  <a:lnTo>
                    <a:pt x="2061984" y="2087880"/>
                  </a:lnTo>
                  <a:lnTo>
                    <a:pt x="2071141" y="2034413"/>
                  </a:lnTo>
                  <a:lnTo>
                    <a:pt x="2061756" y="2032800"/>
                  </a:lnTo>
                  <a:lnTo>
                    <a:pt x="2051646" y="2091842"/>
                  </a:lnTo>
                  <a:lnTo>
                    <a:pt x="2051659" y="2093493"/>
                  </a:lnTo>
                  <a:lnTo>
                    <a:pt x="2052218" y="2095030"/>
                  </a:lnTo>
                  <a:lnTo>
                    <a:pt x="2053285" y="2096300"/>
                  </a:lnTo>
                  <a:lnTo>
                    <a:pt x="2054720" y="2097125"/>
                  </a:lnTo>
                  <a:lnTo>
                    <a:pt x="2056345" y="2097405"/>
                  </a:lnTo>
                  <a:lnTo>
                    <a:pt x="2072640" y="2097405"/>
                  </a:lnTo>
                  <a:lnTo>
                    <a:pt x="2072640" y="2093442"/>
                  </a:lnTo>
                  <a:lnTo>
                    <a:pt x="2072640" y="2087880"/>
                  </a:lnTo>
                  <a:close/>
                </a:path>
                <a:path extrusionOk="0" h="2706370" w="7351395">
                  <a:moveTo>
                    <a:pt x="2075281" y="680212"/>
                  </a:moveTo>
                  <a:lnTo>
                    <a:pt x="2064778" y="604735"/>
                  </a:lnTo>
                  <a:lnTo>
                    <a:pt x="2055342" y="606056"/>
                  </a:lnTo>
                  <a:lnTo>
                    <a:pt x="2065845" y="681520"/>
                  </a:lnTo>
                  <a:lnTo>
                    <a:pt x="2075281" y="680212"/>
                  </a:lnTo>
                  <a:close/>
                </a:path>
                <a:path extrusionOk="0" h="2706370" w="7351395">
                  <a:moveTo>
                    <a:pt x="2087841" y="0"/>
                  </a:moveTo>
                  <a:lnTo>
                    <a:pt x="2011641" y="0"/>
                  </a:lnTo>
                  <a:lnTo>
                    <a:pt x="2011641" y="9525"/>
                  </a:lnTo>
                  <a:lnTo>
                    <a:pt x="2087841" y="9525"/>
                  </a:lnTo>
                  <a:lnTo>
                    <a:pt x="2087841" y="0"/>
                  </a:lnTo>
                  <a:close/>
                </a:path>
                <a:path extrusionOk="0" h="2706370" w="7351395">
                  <a:moveTo>
                    <a:pt x="2088426" y="1933435"/>
                  </a:moveTo>
                  <a:lnTo>
                    <a:pt x="2084146" y="1927885"/>
                  </a:lnTo>
                  <a:lnTo>
                    <a:pt x="2082584" y="1927999"/>
                  </a:lnTo>
                  <a:lnTo>
                    <a:pt x="2080323" y="1928571"/>
                  </a:lnTo>
                  <a:lnTo>
                    <a:pt x="2081758" y="1934349"/>
                  </a:lnTo>
                  <a:lnTo>
                    <a:pt x="2079040" y="1931822"/>
                  </a:lnTo>
                  <a:lnTo>
                    <a:pt x="2077808" y="1939010"/>
                  </a:lnTo>
                  <a:lnTo>
                    <a:pt x="2066569" y="2004631"/>
                  </a:lnTo>
                  <a:lnTo>
                    <a:pt x="2075967" y="2006244"/>
                  </a:lnTo>
                  <a:lnTo>
                    <a:pt x="2088426" y="1933435"/>
                  </a:lnTo>
                  <a:close/>
                </a:path>
                <a:path extrusionOk="0" h="2706370" w="7351395">
                  <a:moveTo>
                    <a:pt x="2089086" y="779437"/>
                  </a:moveTo>
                  <a:lnTo>
                    <a:pt x="2079218" y="708520"/>
                  </a:lnTo>
                  <a:lnTo>
                    <a:pt x="2069782" y="709828"/>
                  </a:lnTo>
                  <a:lnTo>
                    <a:pt x="2078621" y="773353"/>
                  </a:lnTo>
                  <a:lnTo>
                    <a:pt x="2079561" y="780110"/>
                  </a:lnTo>
                  <a:lnTo>
                    <a:pt x="2078583" y="783297"/>
                  </a:lnTo>
                  <a:lnTo>
                    <a:pt x="2082977" y="784644"/>
                  </a:lnTo>
                  <a:lnTo>
                    <a:pt x="2089035" y="781024"/>
                  </a:lnTo>
                  <a:lnTo>
                    <a:pt x="2089035" y="780745"/>
                  </a:lnTo>
                  <a:lnTo>
                    <a:pt x="2089086" y="779437"/>
                  </a:lnTo>
                  <a:close/>
                </a:path>
                <a:path extrusionOk="0" h="2706370" w="7351395">
                  <a:moveTo>
                    <a:pt x="2139391" y="578485"/>
                  </a:moveTo>
                  <a:lnTo>
                    <a:pt x="2063191" y="578485"/>
                  </a:lnTo>
                  <a:lnTo>
                    <a:pt x="2063191" y="588010"/>
                  </a:lnTo>
                  <a:lnTo>
                    <a:pt x="2139391" y="588010"/>
                  </a:lnTo>
                  <a:lnTo>
                    <a:pt x="2139391" y="578485"/>
                  </a:lnTo>
                  <a:close/>
                </a:path>
                <a:path extrusionOk="0" h="2706370" w="7351395">
                  <a:moveTo>
                    <a:pt x="2153323" y="2666365"/>
                  </a:moveTo>
                  <a:lnTo>
                    <a:pt x="2077123" y="2666365"/>
                  </a:lnTo>
                  <a:lnTo>
                    <a:pt x="2077123" y="2675890"/>
                  </a:lnTo>
                  <a:lnTo>
                    <a:pt x="2153323" y="2675890"/>
                  </a:lnTo>
                  <a:lnTo>
                    <a:pt x="2153323" y="2666365"/>
                  </a:lnTo>
                  <a:close/>
                </a:path>
                <a:path extrusionOk="0" h="2706370" w="7351395">
                  <a:moveTo>
                    <a:pt x="2177415" y="2087880"/>
                  </a:moveTo>
                  <a:lnTo>
                    <a:pt x="2101215" y="2087880"/>
                  </a:lnTo>
                  <a:lnTo>
                    <a:pt x="2101215" y="2097405"/>
                  </a:lnTo>
                  <a:lnTo>
                    <a:pt x="2177415" y="2097405"/>
                  </a:lnTo>
                  <a:lnTo>
                    <a:pt x="2177415" y="2087880"/>
                  </a:lnTo>
                  <a:close/>
                </a:path>
                <a:path extrusionOk="0" h="2706370" w="7351395">
                  <a:moveTo>
                    <a:pt x="2192617" y="0"/>
                  </a:moveTo>
                  <a:lnTo>
                    <a:pt x="2116417" y="0"/>
                  </a:lnTo>
                  <a:lnTo>
                    <a:pt x="2116417" y="9525"/>
                  </a:lnTo>
                  <a:lnTo>
                    <a:pt x="2192617" y="9525"/>
                  </a:lnTo>
                  <a:lnTo>
                    <a:pt x="2192617" y="0"/>
                  </a:lnTo>
                  <a:close/>
                </a:path>
                <a:path extrusionOk="0" h="2706370" w="7351395">
                  <a:moveTo>
                    <a:pt x="2244166" y="578485"/>
                  </a:moveTo>
                  <a:lnTo>
                    <a:pt x="2167966" y="578485"/>
                  </a:lnTo>
                  <a:lnTo>
                    <a:pt x="2167966" y="588010"/>
                  </a:lnTo>
                  <a:lnTo>
                    <a:pt x="2244166" y="588010"/>
                  </a:lnTo>
                  <a:lnTo>
                    <a:pt x="2244166" y="578485"/>
                  </a:lnTo>
                  <a:close/>
                </a:path>
                <a:path extrusionOk="0" h="2706370" w="7351395">
                  <a:moveTo>
                    <a:pt x="2258098" y="2666365"/>
                  </a:moveTo>
                  <a:lnTo>
                    <a:pt x="2181898" y="2666365"/>
                  </a:lnTo>
                  <a:lnTo>
                    <a:pt x="2181898" y="2675890"/>
                  </a:lnTo>
                  <a:lnTo>
                    <a:pt x="2258098" y="2675890"/>
                  </a:lnTo>
                  <a:lnTo>
                    <a:pt x="2258098" y="2666365"/>
                  </a:lnTo>
                  <a:close/>
                </a:path>
                <a:path extrusionOk="0" h="2706370" w="7351395">
                  <a:moveTo>
                    <a:pt x="2282190" y="2087880"/>
                  </a:moveTo>
                  <a:lnTo>
                    <a:pt x="2205990" y="2087880"/>
                  </a:lnTo>
                  <a:lnTo>
                    <a:pt x="2205990" y="2097405"/>
                  </a:lnTo>
                  <a:lnTo>
                    <a:pt x="2282190" y="2097405"/>
                  </a:lnTo>
                  <a:lnTo>
                    <a:pt x="2282190" y="2087880"/>
                  </a:lnTo>
                  <a:close/>
                </a:path>
                <a:path extrusionOk="0" h="2706370" w="7351395">
                  <a:moveTo>
                    <a:pt x="2297392" y="0"/>
                  </a:moveTo>
                  <a:lnTo>
                    <a:pt x="2221192" y="0"/>
                  </a:lnTo>
                  <a:lnTo>
                    <a:pt x="2221192" y="9525"/>
                  </a:lnTo>
                  <a:lnTo>
                    <a:pt x="2297392" y="9525"/>
                  </a:lnTo>
                  <a:lnTo>
                    <a:pt x="2297392" y="0"/>
                  </a:lnTo>
                  <a:close/>
                </a:path>
                <a:path extrusionOk="0" h="2706370" w="7351395">
                  <a:moveTo>
                    <a:pt x="2348941" y="578485"/>
                  </a:moveTo>
                  <a:lnTo>
                    <a:pt x="2272741" y="578485"/>
                  </a:lnTo>
                  <a:lnTo>
                    <a:pt x="2272741" y="588010"/>
                  </a:lnTo>
                  <a:lnTo>
                    <a:pt x="2348941" y="588010"/>
                  </a:lnTo>
                  <a:lnTo>
                    <a:pt x="2348941" y="578485"/>
                  </a:lnTo>
                  <a:close/>
                </a:path>
                <a:path extrusionOk="0" h="2706370" w="7351395">
                  <a:moveTo>
                    <a:pt x="2362873" y="2666365"/>
                  </a:moveTo>
                  <a:lnTo>
                    <a:pt x="2286673" y="2666365"/>
                  </a:lnTo>
                  <a:lnTo>
                    <a:pt x="2286673" y="2675890"/>
                  </a:lnTo>
                  <a:lnTo>
                    <a:pt x="2362873" y="2675890"/>
                  </a:lnTo>
                  <a:lnTo>
                    <a:pt x="2362873" y="2666365"/>
                  </a:lnTo>
                  <a:close/>
                </a:path>
                <a:path extrusionOk="0" h="2706370" w="7351395">
                  <a:moveTo>
                    <a:pt x="2386952" y="2087880"/>
                  </a:moveTo>
                  <a:lnTo>
                    <a:pt x="2310765" y="2087880"/>
                  </a:lnTo>
                  <a:lnTo>
                    <a:pt x="2310765" y="2097405"/>
                  </a:lnTo>
                  <a:lnTo>
                    <a:pt x="2386952" y="2097405"/>
                  </a:lnTo>
                  <a:lnTo>
                    <a:pt x="2386952" y="2087880"/>
                  </a:lnTo>
                  <a:close/>
                </a:path>
                <a:path extrusionOk="0" h="2706370" w="7351395">
                  <a:moveTo>
                    <a:pt x="2402154" y="0"/>
                  </a:moveTo>
                  <a:lnTo>
                    <a:pt x="2325967" y="0"/>
                  </a:lnTo>
                  <a:lnTo>
                    <a:pt x="2325967" y="9525"/>
                  </a:lnTo>
                  <a:lnTo>
                    <a:pt x="2402154" y="9525"/>
                  </a:lnTo>
                  <a:lnTo>
                    <a:pt x="2402154" y="0"/>
                  </a:lnTo>
                  <a:close/>
                </a:path>
                <a:path extrusionOk="0" h="2706370" w="7351395">
                  <a:moveTo>
                    <a:pt x="2453716" y="578485"/>
                  </a:moveTo>
                  <a:lnTo>
                    <a:pt x="2377516" y="578485"/>
                  </a:lnTo>
                  <a:lnTo>
                    <a:pt x="2377516" y="588010"/>
                  </a:lnTo>
                  <a:lnTo>
                    <a:pt x="2453716" y="588010"/>
                  </a:lnTo>
                  <a:lnTo>
                    <a:pt x="2453716" y="578485"/>
                  </a:lnTo>
                  <a:close/>
                </a:path>
                <a:path extrusionOk="0" h="2706370" w="7351395">
                  <a:moveTo>
                    <a:pt x="2471420" y="2670162"/>
                  </a:moveTo>
                  <a:lnTo>
                    <a:pt x="2470696" y="2668587"/>
                  </a:lnTo>
                  <a:lnTo>
                    <a:pt x="2469946" y="2667762"/>
                  </a:lnTo>
                  <a:lnTo>
                    <a:pt x="2469629" y="2667406"/>
                  </a:lnTo>
                  <a:lnTo>
                    <a:pt x="2469057" y="2667101"/>
                  </a:lnTo>
                  <a:lnTo>
                    <a:pt x="2469057" y="2670162"/>
                  </a:lnTo>
                  <a:lnTo>
                    <a:pt x="2464282" y="2670162"/>
                  </a:lnTo>
                  <a:lnTo>
                    <a:pt x="2463292" y="2667762"/>
                  </a:lnTo>
                  <a:lnTo>
                    <a:pt x="2469057" y="2670162"/>
                  </a:lnTo>
                  <a:lnTo>
                    <a:pt x="2469057" y="2667101"/>
                  </a:lnTo>
                  <a:lnTo>
                    <a:pt x="2468232" y="2666631"/>
                  </a:lnTo>
                  <a:lnTo>
                    <a:pt x="2466657" y="2666365"/>
                  </a:lnTo>
                  <a:lnTo>
                    <a:pt x="2391448" y="2666365"/>
                  </a:lnTo>
                  <a:lnTo>
                    <a:pt x="2391448" y="2675890"/>
                  </a:lnTo>
                  <a:lnTo>
                    <a:pt x="2466657" y="2675890"/>
                  </a:lnTo>
                  <a:lnTo>
                    <a:pt x="2467191" y="2675864"/>
                  </a:lnTo>
                  <a:lnTo>
                    <a:pt x="2468727" y="2675420"/>
                  </a:lnTo>
                  <a:lnTo>
                    <a:pt x="2470035" y="2674493"/>
                  </a:lnTo>
                  <a:lnTo>
                    <a:pt x="2470950" y="2673197"/>
                  </a:lnTo>
                  <a:lnTo>
                    <a:pt x="2471394" y="2671661"/>
                  </a:lnTo>
                  <a:lnTo>
                    <a:pt x="2471356" y="2671114"/>
                  </a:lnTo>
                  <a:lnTo>
                    <a:pt x="2471305" y="2670225"/>
                  </a:lnTo>
                  <a:lnTo>
                    <a:pt x="2471420" y="2671127"/>
                  </a:lnTo>
                  <a:lnTo>
                    <a:pt x="2471420" y="2670162"/>
                  </a:lnTo>
                  <a:close/>
                </a:path>
                <a:path extrusionOk="0" h="2706370" w="7351395">
                  <a:moveTo>
                    <a:pt x="2471420" y="2565387"/>
                  </a:moveTo>
                  <a:lnTo>
                    <a:pt x="2461895" y="2565387"/>
                  </a:lnTo>
                  <a:lnTo>
                    <a:pt x="2461895" y="2641587"/>
                  </a:lnTo>
                  <a:lnTo>
                    <a:pt x="2471420" y="2641587"/>
                  </a:lnTo>
                  <a:lnTo>
                    <a:pt x="2471420" y="2565387"/>
                  </a:lnTo>
                  <a:close/>
                </a:path>
                <a:path extrusionOk="0" h="2706370" w="7351395">
                  <a:moveTo>
                    <a:pt x="2471420" y="2460612"/>
                  </a:moveTo>
                  <a:lnTo>
                    <a:pt x="2461895" y="2460612"/>
                  </a:lnTo>
                  <a:lnTo>
                    <a:pt x="2461895" y="2536812"/>
                  </a:lnTo>
                  <a:lnTo>
                    <a:pt x="2471420" y="2536812"/>
                  </a:lnTo>
                  <a:lnTo>
                    <a:pt x="2471420" y="2460612"/>
                  </a:lnTo>
                  <a:close/>
                </a:path>
                <a:path extrusionOk="0" h="2706370" w="7351395">
                  <a:moveTo>
                    <a:pt x="2471420" y="2355837"/>
                  </a:moveTo>
                  <a:lnTo>
                    <a:pt x="2461895" y="2355837"/>
                  </a:lnTo>
                  <a:lnTo>
                    <a:pt x="2461895" y="2432037"/>
                  </a:lnTo>
                  <a:lnTo>
                    <a:pt x="2471420" y="2432037"/>
                  </a:lnTo>
                  <a:lnTo>
                    <a:pt x="2471420" y="2355837"/>
                  </a:lnTo>
                  <a:close/>
                </a:path>
                <a:path extrusionOk="0" h="2706370" w="7351395">
                  <a:moveTo>
                    <a:pt x="2471420" y="2251062"/>
                  </a:moveTo>
                  <a:lnTo>
                    <a:pt x="2461895" y="2251062"/>
                  </a:lnTo>
                  <a:lnTo>
                    <a:pt x="2461895" y="2327262"/>
                  </a:lnTo>
                  <a:lnTo>
                    <a:pt x="2471420" y="2327262"/>
                  </a:lnTo>
                  <a:lnTo>
                    <a:pt x="2471420" y="2251062"/>
                  </a:lnTo>
                  <a:close/>
                </a:path>
                <a:path extrusionOk="0" h="2706370" w="7351395">
                  <a:moveTo>
                    <a:pt x="2471420" y="2146287"/>
                  </a:moveTo>
                  <a:lnTo>
                    <a:pt x="2461895" y="2146287"/>
                  </a:lnTo>
                  <a:lnTo>
                    <a:pt x="2461895" y="2222487"/>
                  </a:lnTo>
                  <a:lnTo>
                    <a:pt x="2471420" y="2222487"/>
                  </a:lnTo>
                  <a:lnTo>
                    <a:pt x="2471420" y="2146287"/>
                  </a:lnTo>
                  <a:close/>
                </a:path>
                <a:path extrusionOk="0" h="2706370" w="7351395">
                  <a:moveTo>
                    <a:pt x="2471420" y="2092642"/>
                  </a:moveTo>
                  <a:lnTo>
                    <a:pt x="2471305" y="2093696"/>
                  </a:lnTo>
                  <a:lnTo>
                    <a:pt x="2471356" y="2092667"/>
                  </a:lnTo>
                  <a:lnTo>
                    <a:pt x="2471394" y="2092109"/>
                  </a:lnTo>
                  <a:lnTo>
                    <a:pt x="2470950" y="2090572"/>
                  </a:lnTo>
                  <a:lnTo>
                    <a:pt x="2470023" y="2089264"/>
                  </a:lnTo>
                  <a:lnTo>
                    <a:pt x="2468727" y="2088349"/>
                  </a:lnTo>
                  <a:lnTo>
                    <a:pt x="2467191" y="2087905"/>
                  </a:lnTo>
                  <a:lnTo>
                    <a:pt x="2466632" y="2087943"/>
                  </a:lnTo>
                  <a:lnTo>
                    <a:pt x="2415527" y="2087880"/>
                  </a:lnTo>
                  <a:lnTo>
                    <a:pt x="2415527" y="2097405"/>
                  </a:lnTo>
                  <a:lnTo>
                    <a:pt x="2461895" y="2097405"/>
                  </a:lnTo>
                  <a:lnTo>
                    <a:pt x="2461984" y="2092109"/>
                  </a:lnTo>
                  <a:lnTo>
                    <a:pt x="2461895" y="2117712"/>
                  </a:lnTo>
                  <a:lnTo>
                    <a:pt x="2471420" y="2117712"/>
                  </a:lnTo>
                  <a:lnTo>
                    <a:pt x="2471420" y="2097405"/>
                  </a:lnTo>
                  <a:lnTo>
                    <a:pt x="2471420" y="2092642"/>
                  </a:lnTo>
                  <a:close/>
                </a:path>
                <a:path extrusionOk="0" h="2706370" w="7351395">
                  <a:moveTo>
                    <a:pt x="2472055" y="492074"/>
                  </a:moveTo>
                  <a:lnTo>
                    <a:pt x="2462530" y="492074"/>
                  </a:lnTo>
                  <a:lnTo>
                    <a:pt x="2462530" y="568274"/>
                  </a:lnTo>
                  <a:lnTo>
                    <a:pt x="2472055" y="568274"/>
                  </a:lnTo>
                  <a:lnTo>
                    <a:pt x="2472055" y="492074"/>
                  </a:lnTo>
                  <a:close/>
                </a:path>
                <a:path extrusionOk="0" h="2706370" w="7351395">
                  <a:moveTo>
                    <a:pt x="2472055" y="387299"/>
                  </a:moveTo>
                  <a:lnTo>
                    <a:pt x="2462530" y="387299"/>
                  </a:lnTo>
                  <a:lnTo>
                    <a:pt x="2462530" y="463499"/>
                  </a:lnTo>
                  <a:lnTo>
                    <a:pt x="2472055" y="463499"/>
                  </a:lnTo>
                  <a:lnTo>
                    <a:pt x="2472055" y="387299"/>
                  </a:lnTo>
                  <a:close/>
                </a:path>
                <a:path extrusionOk="0" h="2706370" w="7351395">
                  <a:moveTo>
                    <a:pt x="2472055" y="282524"/>
                  </a:moveTo>
                  <a:lnTo>
                    <a:pt x="2462530" y="282524"/>
                  </a:lnTo>
                  <a:lnTo>
                    <a:pt x="2462530" y="358724"/>
                  </a:lnTo>
                  <a:lnTo>
                    <a:pt x="2472055" y="358724"/>
                  </a:lnTo>
                  <a:lnTo>
                    <a:pt x="2472055" y="282524"/>
                  </a:lnTo>
                  <a:close/>
                </a:path>
                <a:path extrusionOk="0" h="2706370" w="7351395">
                  <a:moveTo>
                    <a:pt x="2472055" y="177749"/>
                  </a:moveTo>
                  <a:lnTo>
                    <a:pt x="2462530" y="177749"/>
                  </a:lnTo>
                  <a:lnTo>
                    <a:pt x="2462530" y="253949"/>
                  </a:lnTo>
                  <a:lnTo>
                    <a:pt x="2472055" y="253949"/>
                  </a:lnTo>
                  <a:lnTo>
                    <a:pt x="2472055" y="177749"/>
                  </a:lnTo>
                  <a:close/>
                </a:path>
                <a:path extrusionOk="0" h="2706370" w="7351395">
                  <a:moveTo>
                    <a:pt x="2472055" y="72974"/>
                  </a:moveTo>
                  <a:lnTo>
                    <a:pt x="2462530" y="72974"/>
                  </a:lnTo>
                  <a:lnTo>
                    <a:pt x="2462530" y="149174"/>
                  </a:lnTo>
                  <a:lnTo>
                    <a:pt x="2472055" y="149174"/>
                  </a:lnTo>
                  <a:lnTo>
                    <a:pt x="2472055" y="72974"/>
                  </a:lnTo>
                  <a:close/>
                </a:path>
                <a:path extrusionOk="0" h="2706370" w="7351395">
                  <a:moveTo>
                    <a:pt x="2472055" y="4762"/>
                  </a:moveTo>
                  <a:lnTo>
                    <a:pt x="2471940" y="5816"/>
                  </a:lnTo>
                  <a:lnTo>
                    <a:pt x="2471991" y="4787"/>
                  </a:lnTo>
                  <a:lnTo>
                    <a:pt x="2472029" y="4229"/>
                  </a:lnTo>
                  <a:lnTo>
                    <a:pt x="2471585" y="2692"/>
                  </a:lnTo>
                  <a:lnTo>
                    <a:pt x="2470658" y="1384"/>
                  </a:lnTo>
                  <a:lnTo>
                    <a:pt x="2469362" y="469"/>
                  </a:lnTo>
                  <a:lnTo>
                    <a:pt x="2467826" y="25"/>
                  </a:lnTo>
                  <a:lnTo>
                    <a:pt x="2467267" y="63"/>
                  </a:lnTo>
                  <a:lnTo>
                    <a:pt x="2430729" y="0"/>
                  </a:lnTo>
                  <a:lnTo>
                    <a:pt x="2430729" y="9525"/>
                  </a:lnTo>
                  <a:lnTo>
                    <a:pt x="2462530" y="9525"/>
                  </a:lnTo>
                  <a:lnTo>
                    <a:pt x="2462619" y="4229"/>
                  </a:lnTo>
                  <a:lnTo>
                    <a:pt x="2462530" y="44399"/>
                  </a:lnTo>
                  <a:lnTo>
                    <a:pt x="2472055" y="44399"/>
                  </a:lnTo>
                  <a:lnTo>
                    <a:pt x="2472055" y="9525"/>
                  </a:lnTo>
                  <a:lnTo>
                    <a:pt x="2472055" y="4762"/>
                  </a:lnTo>
                  <a:close/>
                </a:path>
                <a:path extrusionOk="0" h="2706370" w="7351395">
                  <a:moveTo>
                    <a:pt x="4883785" y="417169"/>
                  </a:moveTo>
                  <a:lnTo>
                    <a:pt x="4874260" y="417169"/>
                  </a:lnTo>
                  <a:lnTo>
                    <a:pt x="4874260" y="563029"/>
                  </a:lnTo>
                  <a:lnTo>
                    <a:pt x="4883785" y="563029"/>
                  </a:lnTo>
                  <a:lnTo>
                    <a:pt x="4883785" y="417169"/>
                  </a:lnTo>
                  <a:close/>
                </a:path>
                <a:path extrusionOk="0" h="2706370" w="7351395">
                  <a:moveTo>
                    <a:pt x="4883785" y="312394"/>
                  </a:moveTo>
                  <a:lnTo>
                    <a:pt x="4874260" y="312394"/>
                  </a:lnTo>
                  <a:lnTo>
                    <a:pt x="4874260" y="388594"/>
                  </a:lnTo>
                  <a:lnTo>
                    <a:pt x="4883785" y="388594"/>
                  </a:lnTo>
                  <a:lnTo>
                    <a:pt x="4883785" y="312394"/>
                  </a:lnTo>
                  <a:close/>
                </a:path>
                <a:path extrusionOk="0" h="2706370" w="7351395">
                  <a:moveTo>
                    <a:pt x="4883785" y="207619"/>
                  </a:moveTo>
                  <a:lnTo>
                    <a:pt x="4874260" y="207619"/>
                  </a:lnTo>
                  <a:lnTo>
                    <a:pt x="4874260" y="283819"/>
                  </a:lnTo>
                  <a:lnTo>
                    <a:pt x="4883785" y="283819"/>
                  </a:lnTo>
                  <a:lnTo>
                    <a:pt x="4883785" y="207619"/>
                  </a:lnTo>
                  <a:close/>
                </a:path>
                <a:path extrusionOk="0" h="2706370" w="7351395">
                  <a:moveTo>
                    <a:pt x="4883785" y="102844"/>
                  </a:moveTo>
                  <a:lnTo>
                    <a:pt x="4874260" y="102844"/>
                  </a:lnTo>
                  <a:lnTo>
                    <a:pt x="4874260" y="179044"/>
                  </a:lnTo>
                  <a:lnTo>
                    <a:pt x="4883785" y="179044"/>
                  </a:lnTo>
                  <a:lnTo>
                    <a:pt x="4883785" y="102844"/>
                  </a:lnTo>
                  <a:close/>
                </a:path>
                <a:path extrusionOk="0" h="2706370" w="7351395">
                  <a:moveTo>
                    <a:pt x="4885702" y="0"/>
                  </a:moveTo>
                  <a:lnTo>
                    <a:pt x="4879022" y="0"/>
                  </a:lnTo>
                  <a:lnTo>
                    <a:pt x="4878489" y="25"/>
                  </a:lnTo>
                  <a:lnTo>
                    <a:pt x="4876952" y="469"/>
                  </a:lnTo>
                  <a:lnTo>
                    <a:pt x="4875644" y="1397"/>
                  </a:lnTo>
                  <a:lnTo>
                    <a:pt x="4874730" y="2692"/>
                  </a:lnTo>
                  <a:lnTo>
                    <a:pt x="4874285" y="4229"/>
                  </a:lnTo>
                  <a:lnTo>
                    <a:pt x="4874311" y="4787"/>
                  </a:lnTo>
                  <a:lnTo>
                    <a:pt x="4874374" y="5816"/>
                  </a:lnTo>
                  <a:lnTo>
                    <a:pt x="4874260" y="4762"/>
                  </a:lnTo>
                  <a:lnTo>
                    <a:pt x="4874260" y="74269"/>
                  </a:lnTo>
                  <a:lnTo>
                    <a:pt x="4883785" y="74269"/>
                  </a:lnTo>
                  <a:lnTo>
                    <a:pt x="4883785" y="9525"/>
                  </a:lnTo>
                  <a:lnTo>
                    <a:pt x="4885702" y="9525"/>
                  </a:lnTo>
                  <a:lnTo>
                    <a:pt x="4885702" y="0"/>
                  </a:lnTo>
                  <a:close/>
                </a:path>
                <a:path extrusionOk="0" h="2706370" w="7351395">
                  <a:moveTo>
                    <a:pt x="4889500" y="2573705"/>
                  </a:moveTo>
                  <a:lnTo>
                    <a:pt x="4879975" y="2573705"/>
                  </a:lnTo>
                  <a:lnTo>
                    <a:pt x="4879975" y="2649905"/>
                  </a:lnTo>
                  <a:lnTo>
                    <a:pt x="4889500" y="2649905"/>
                  </a:lnTo>
                  <a:lnTo>
                    <a:pt x="4889500" y="2573705"/>
                  </a:lnTo>
                  <a:close/>
                </a:path>
                <a:path extrusionOk="0" h="2706370" w="7351395">
                  <a:moveTo>
                    <a:pt x="4889500" y="2468930"/>
                  </a:moveTo>
                  <a:lnTo>
                    <a:pt x="4879975" y="2468930"/>
                  </a:lnTo>
                  <a:lnTo>
                    <a:pt x="4879975" y="2545130"/>
                  </a:lnTo>
                  <a:lnTo>
                    <a:pt x="4889500" y="2545130"/>
                  </a:lnTo>
                  <a:lnTo>
                    <a:pt x="4889500" y="2468930"/>
                  </a:lnTo>
                  <a:close/>
                </a:path>
                <a:path extrusionOk="0" h="2706370" w="7351395">
                  <a:moveTo>
                    <a:pt x="4889500" y="2305240"/>
                  </a:moveTo>
                  <a:lnTo>
                    <a:pt x="4879975" y="2305240"/>
                  </a:lnTo>
                  <a:lnTo>
                    <a:pt x="4879975" y="2440355"/>
                  </a:lnTo>
                  <a:lnTo>
                    <a:pt x="4889500" y="2440355"/>
                  </a:lnTo>
                  <a:lnTo>
                    <a:pt x="4889500" y="2305240"/>
                  </a:lnTo>
                  <a:close/>
                </a:path>
                <a:path extrusionOk="0" h="2706370" w="7351395">
                  <a:moveTo>
                    <a:pt x="4889500" y="2200465"/>
                  </a:moveTo>
                  <a:lnTo>
                    <a:pt x="4879975" y="2200465"/>
                  </a:lnTo>
                  <a:lnTo>
                    <a:pt x="4879975" y="2276665"/>
                  </a:lnTo>
                  <a:lnTo>
                    <a:pt x="4889500" y="2276665"/>
                  </a:lnTo>
                  <a:lnTo>
                    <a:pt x="4889500" y="2200465"/>
                  </a:lnTo>
                  <a:close/>
                </a:path>
                <a:path extrusionOk="0" h="2706370" w="7351395">
                  <a:moveTo>
                    <a:pt x="4912157" y="2118360"/>
                  </a:moveTo>
                  <a:lnTo>
                    <a:pt x="4884737" y="2118360"/>
                  </a:lnTo>
                  <a:lnTo>
                    <a:pt x="4884204" y="2118385"/>
                  </a:lnTo>
                  <a:lnTo>
                    <a:pt x="4882667" y="2118830"/>
                  </a:lnTo>
                  <a:lnTo>
                    <a:pt x="4881359" y="2119757"/>
                  </a:lnTo>
                  <a:lnTo>
                    <a:pt x="4880445" y="2121052"/>
                  </a:lnTo>
                  <a:lnTo>
                    <a:pt x="4880000" y="2122589"/>
                  </a:lnTo>
                  <a:lnTo>
                    <a:pt x="4880026" y="2123148"/>
                  </a:lnTo>
                  <a:lnTo>
                    <a:pt x="4880089" y="2124176"/>
                  </a:lnTo>
                  <a:lnTo>
                    <a:pt x="4879975" y="2123122"/>
                  </a:lnTo>
                  <a:lnTo>
                    <a:pt x="4879975" y="2171890"/>
                  </a:lnTo>
                  <a:lnTo>
                    <a:pt x="4889500" y="2171890"/>
                  </a:lnTo>
                  <a:lnTo>
                    <a:pt x="4889500" y="2127885"/>
                  </a:lnTo>
                  <a:lnTo>
                    <a:pt x="4912157" y="2127885"/>
                  </a:lnTo>
                  <a:lnTo>
                    <a:pt x="4912157" y="2118360"/>
                  </a:lnTo>
                  <a:close/>
                </a:path>
                <a:path extrusionOk="0" h="2706370" w="7351395">
                  <a:moveTo>
                    <a:pt x="4937798" y="2696845"/>
                  </a:moveTo>
                  <a:lnTo>
                    <a:pt x="4889500" y="2696845"/>
                  </a:lnTo>
                  <a:lnTo>
                    <a:pt x="4889500" y="2678480"/>
                  </a:lnTo>
                  <a:lnTo>
                    <a:pt x="4879975" y="2678480"/>
                  </a:lnTo>
                  <a:lnTo>
                    <a:pt x="4879975" y="2701607"/>
                  </a:lnTo>
                  <a:lnTo>
                    <a:pt x="4880089" y="2700553"/>
                  </a:lnTo>
                  <a:lnTo>
                    <a:pt x="4880026" y="2701594"/>
                  </a:lnTo>
                  <a:lnTo>
                    <a:pt x="4884204" y="2706344"/>
                  </a:lnTo>
                  <a:lnTo>
                    <a:pt x="4884750" y="2706319"/>
                  </a:lnTo>
                  <a:lnTo>
                    <a:pt x="4937798" y="2706370"/>
                  </a:lnTo>
                  <a:lnTo>
                    <a:pt x="4937798" y="2696845"/>
                  </a:lnTo>
                  <a:close/>
                </a:path>
                <a:path extrusionOk="0" h="2706370" w="7351395">
                  <a:moveTo>
                    <a:pt x="4963566" y="578485"/>
                  </a:moveTo>
                  <a:lnTo>
                    <a:pt x="4887366" y="578485"/>
                  </a:lnTo>
                  <a:lnTo>
                    <a:pt x="4887366" y="588010"/>
                  </a:lnTo>
                  <a:lnTo>
                    <a:pt x="4963566" y="588010"/>
                  </a:lnTo>
                  <a:lnTo>
                    <a:pt x="4963566" y="578485"/>
                  </a:lnTo>
                  <a:close/>
                </a:path>
                <a:path extrusionOk="0" h="2706370" w="7351395">
                  <a:moveTo>
                    <a:pt x="4990477" y="0"/>
                  </a:moveTo>
                  <a:lnTo>
                    <a:pt x="4914277" y="0"/>
                  </a:lnTo>
                  <a:lnTo>
                    <a:pt x="4914277" y="9525"/>
                  </a:lnTo>
                  <a:lnTo>
                    <a:pt x="4990477" y="9525"/>
                  </a:lnTo>
                  <a:lnTo>
                    <a:pt x="4990477" y="0"/>
                  </a:lnTo>
                  <a:close/>
                </a:path>
                <a:path extrusionOk="0" h="2706370" w="7351395">
                  <a:moveTo>
                    <a:pt x="5016932" y="2118360"/>
                  </a:moveTo>
                  <a:lnTo>
                    <a:pt x="4940732" y="2118360"/>
                  </a:lnTo>
                  <a:lnTo>
                    <a:pt x="4940732" y="2127885"/>
                  </a:lnTo>
                  <a:lnTo>
                    <a:pt x="5016932" y="2127885"/>
                  </a:lnTo>
                  <a:lnTo>
                    <a:pt x="5016932" y="2118360"/>
                  </a:lnTo>
                  <a:close/>
                </a:path>
                <a:path extrusionOk="0" h="2706370" w="7351395">
                  <a:moveTo>
                    <a:pt x="5042573" y="2696845"/>
                  </a:moveTo>
                  <a:lnTo>
                    <a:pt x="4966373" y="2696845"/>
                  </a:lnTo>
                  <a:lnTo>
                    <a:pt x="4966373" y="2706370"/>
                  </a:lnTo>
                  <a:lnTo>
                    <a:pt x="5042573" y="2706370"/>
                  </a:lnTo>
                  <a:lnTo>
                    <a:pt x="5042573" y="2696845"/>
                  </a:lnTo>
                  <a:close/>
                </a:path>
                <a:path extrusionOk="0" h="2706370" w="7351395">
                  <a:moveTo>
                    <a:pt x="5068341" y="578485"/>
                  </a:moveTo>
                  <a:lnTo>
                    <a:pt x="4992141" y="578485"/>
                  </a:lnTo>
                  <a:lnTo>
                    <a:pt x="4992141" y="588010"/>
                  </a:lnTo>
                  <a:lnTo>
                    <a:pt x="5068341" y="588010"/>
                  </a:lnTo>
                  <a:lnTo>
                    <a:pt x="5068341" y="578485"/>
                  </a:lnTo>
                  <a:close/>
                </a:path>
                <a:path extrusionOk="0" h="2706370" w="7351395">
                  <a:moveTo>
                    <a:pt x="5095252" y="0"/>
                  </a:moveTo>
                  <a:lnTo>
                    <a:pt x="5019052" y="0"/>
                  </a:lnTo>
                  <a:lnTo>
                    <a:pt x="5019052" y="9525"/>
                  </a:lnTo>
                  <a:lnTo>
                    <a:pt x="5095252" y="9525"/>
                  </a:lnTo>
                  <a:lnTo>
                    <a:pt x="5095252" y="0"/>
                  </a:lnTo>
                  <a:close/>
                </a:path>
                <a:path extrusionOk="0" h="2706370" w="7351395">
                  <a:moveTo>
                    <a:pt x="5121707" y="2118360"/>
                  </a:moveTo>
                  <a:lnTo>
                    <a:pt x="5045507" y="2118360"/>
                  </a:lnTo>
                  <a:lnTo>
                    <a:pt x="5045507" y="2127885"/>
                  </a:lnTo>
                  <a:lnTo>
                    <a:pt x="5121707" y="2127885"/>
                  </a:lnTo>
                  <a:lnTo>
                    <a:pt x="5121707" y="2118360"/>
                  </a:lnTo>
                  <a:close/>
                </a:path>
                <a:path extrusionOk="0" h="2706370" w="7351395">
                  <a:moveTo>
                    <a:pt x="5147348" y="2696845"/>
                  </a:moveTo>
                  <a:lnTo>
                    <a:pt x="5071148" y="2696845"/>
                  </a:lnTo>
                  <a:lnTo>
                    <a:pt x="5071148" y="2706370"/>
                  </a:lnTo>
                  <a:lnTo>
                    <a:pt x="5147348" y="2706370"/>
                  </a:lnTo>
                  <a:lnTo>
                    <a:pt x="5147348" y="2696845"/>
                  </a:lnTo>
                  <a:close/>
                </a:path>
                <a:path extrusionOk="0" h="2706370" w="7351395">
                  <a:moveTo>
                    <a:pt x="5173116" y="578485"/>
                  </a:moveTo>
                  <a:lnTo>
                    <a:pt x="5096916" y="578485"/>
                  </a:lnTo>
                  <a:lnTo>
                    <a:pt x="5096916" y="588010"/>
                  </a:lnTo>
                  <a:lnTo>
                    <a:pt x="5173116" y="588010"/>
                  </a:lnTo>
                  <a:lnTo>
                    <a:pt x="5173116" y="578485"/>
                  </a:lnTo>
                  <a:close/>
                </a:path>
                <a:path extrusionOk="0" h="2706370" w="7351395">
                  <a:moveTo>
                    <a:pt x="5200027" y="0"/>
                  </a:moveTo>
                  <a:lnTo>
                    <a:pt x="5123827" y="0"/>
                  </a:lnTo>
                  <a:lnTo>
                    <a:pt x="5123827" y="9525"/>
                  </a:lnTo>
                  <a:lnTo>
                    <a:pt x="5200027" y="9525"/>
                  </a:lnTo>
                  <a:lnTo>
                    <a:pt x="5200027" y="0"/>
                  </a:lnTo>
                  <a:close/>
                </a:path>
                <a:path extrusionOk="0" h="2706370" w="7351395">
                  <a:moveTo>
                    <a:pt x="5226482" y="2118360"/>
                  </a:moveTo>
                  <a:lnTo>
                    <a:pt x="5150282" y="2118360"/>
                  </a:lnTo>
                  <a:lnTo>
                    <a:pt x="5150282" y="2127885"/>
                  </a:lnTo>
                  <a:lnTo>
                    <a:pt x="5226482" y="2127885"/>
                  </a:lnTo>
                  <a:lnTo>
                    <a:pt x="5226482" y="2118360"/>
                  </a:lnTo>
                  <a:close/>
                </a:path>
                <a:path extrusionOk="0" h="2706370" w="7351395">
                  <a:moveTo>
                    <a:pt x="5252123" y="2696845"/>
                  </a:moveTo>
                  <a:lnTo>
                    <a:pt x="5175923" y="2696845"/>
                  </a:lnTo>
                  <a:lnTo>
                    <a:pt x="5175923" y="2706370"/>
                  </a:lnTo>
                  <a:lnTo>
                    <a:pt x="5252123" y="2706370"/>
                  </a:lnTo>
                  <a:lnTo>
                    <a:pt x="5252123" y="2696845"/>
                  </a:lnTo>
                  <a:close/>
                </a:path>
                <a:path extrusionOk="0" h="2706370" w="7351395">
                  <a:moveTo>
                    <a:pt x="5277891" y="578485"/>
                  </a:moveTo>
                  <a:lnTo>
                    <a:pt x="5201691" y="578485"/>
                  </a:lnTo>
                  <a:lnTo>
                    <a:pt x="5201691" y="588010"/>
                  </a:lnTo>
                  <a:lnTo>
                    <a:pt x="5277891" y="588010"/>
                  </a:lnTo>
                  <a:lnTo>
                    <a:pt x="5277891" y="578485"/>
                  </a:lnTo>
                  <a:close/>
                </a:path>
                <a:path extrusionOk="0" h="2706370" w="7351395">
                  <a:moveTo>
                    <a:pt x="5278450" y="704748"/>
                  </a:moveTo>
                  <a:lnTo>
                    <a:pt x="5269001" y="703529"/>
                  </a:lnTo>
                  <a:lnTo>
                    <a:pt x="5259235" y="779106"/>
                  </a:lnTo>
                  <a:lnTo>
                    <a:pt x="5268684" y="780326"/>
                  </a:lnTo>
                  <a:lnTo>
                    <a:pt x="5278450" y="704748"/>
                  </a:lnTo>
                  <a:close/>
                </a:path>
                <a:path extrusionOk="0" h="2706370" w="7351395">
                  <a:moveTo>
                    <a:pt x="5282476" y="2059406"/>
                  </a:moveTo>
                  <a:lnTo>
                    <a:pt x="5262283" y="1985924"/>
                  </a:lnTo>
                  <a:lnTo>
                    <a:pt x="5253101" y="1988451"/>
                  </a:lnTo>
                  <a:lnTo>
                    <a:pt x="5273294" y="2061921"/>
                  </a:lnTo>
                  <a:lnTo>
                    <a:pt x="5282476" y="2059406"/>
                  </a:lnTo>
                  <a:close/>
                </a:path>
                <a:path extrusionOk="0" h="2706370" w="7351395">
                  <a:moveTo>
                    <a:pt x="5291861" y="600837"/>
                  </a:moveTo>
                  <a:lnTo>
                    <a:pt x="5282425" y="599617"/>
                  </a:lnTo>
                  <a:lnTo>
                    <a:pt x="5272659" y="675195"/>
                  </a:lnTo>
                  <a:lnTo>
                    <a:pt x="5282108" y="676414"/>
                  </a:lnTo>
                  <a:lnTo>
                    <a:pt x="5291861" y="600837"/>
                  </a:lnTo>
                  <a:close/>
                </a:path>
                <a:path extrusionOk="0" h="2706370" w="7351395">
                  <a:moveTo>
                    <a:pt x="5299811" y="2123300"/>
                  </a:moveTo>
                  <a:lnTo>
                    <a:pt x="5299646" y="2121865"/>
                  </a:lnTo>
                  <a:lnTo>
                    <a:pt x="5298681" y="2118360"/>
                  </a:lnTo>
                  <a:lnTo>
                    <a:pt x="5290045" y="2086952"/>
                  </a:lnTo>
                  <a:lnTo>
                    <a:pt x="5280863" y="2089480"/>
                  </a:lnTo>
                  <a:lnTo>
                    <a:pt x="5288800" y="2118360"/>
                  </a:lnTo>
                  <a:lnTo>
                    <a:pt x="5255057" y="2118360"/>
                  </a:lnTo>
                  <a:lnTo>
                    <a:pt x="5255057" y="2127885"/>
                  </a:lnTo>
                  <a:lnTo>
                    <a:pt x="5295049" y="2127885"/>
                  </a:lnTo>
                  <a:lnTo>
                    <a:pt x="5299595" y="2124379"/>
                  </a:lnTo>
                  <a:lnTo>
                    <a:pt x="5299811" y="2123300"/>
                  </a:lnTo>
                  <a:close/>
                </a:path>
                <a:path extrusionOk="0" h="2706370" w="7351395">
                  <a:moveTo>
                    <a:pt x="5300142" y="1950516"/>
                  </a:moveTo>
                  <a:lnTo>
                    <a:pt x="5258155" y="1938985"/>
                  </a:lnTo>
                  <a:lnTo>
                    <a:pt x="5246052" y="1935657"/>
                  </a:lnTo>
                  <a:lnTo>
                    <a:pt x="5244389" y="1935505"/>
                  </a:lnTo>
                  <a:lnTo>
                    <a:pt x="5242788" y="1935924"/>
                  </a:lnTo>
                  <a:lnTo>
                    <a:pt x="5241417" y="1936877"/>
                  </a:lnTo>
                  <a:lnTo>
                    <a:pt x="5240464" y="1938248"/>
                  </a:lnTo>
                  <a:lnTo>
                    <a:pt x="5240045" y="1939848"/>
                  </a:lnTo>
                  <a:lnTo>
                    <a:pt x="5240198" y="1941512"/>
                  </a:lnTo>
                  <a:lnTo>
                    <a:pt x="5245532" y="1960892"/>
                  </a:lnTo>
                  <a:lnTo>
                    <a:pt x="5254714" y="1958378"/>
                  </a:lnTo>
                  <a:lnTo>
                    <a:pt x="5251589" y="1947062"/>
                  </a:lnTo>
                  <a:lnTo>
                    <a:pt x="5297614" y="1959698"/>
                  </a:lnTo>
                  <a:lnTo>
                    <a:pt x="5300142" y="1950516"/>
                  </a:lnTo>
                  <a:close/>
                </a:path>
                <a:path extrusionOk="0" h="2706370" w="7351395">
                  <a:moveTo>
                    <a:pt x="5304802" y="0"/>
                  </a:moveTo>
                  <a:lnTo>
                    <a:pt x="5228602" y="0"/>
                  </a:lnTo>
                  <a:lnTo>
                    <a:pt x="5228602" y="9525"/>
                  </a:lnTo>
                  <a:lnTo>
                    <a:pt x="5304802" y="9525"/>
                  </a:lnTo>
                  <a:lnTo>
                    <a:pt x="5304802" y="0"/>
                  </a:lnTo>
                  <a:close/>
                </a:path>
                <a:path extrusionOk="0" h="2706370" w="7351395">
                  <a:moveTo>
                    <a:pt x="5347982" y="771969"/>
                  </a:moveTo>
                  <a:lnTo>
                    <a:pt x="5344998" y="762927"/>
                  </a:lnTo>
                  <a:lnTo>
                    <a:pt x="5272633" y="786803"/>
                  </a:lnTo>
                  <a:lnTo>
                    <a:pt x="5275618" y="795845"/>
                  </a:lnTo>
                  <a:lnTo>
                    <a:pt x="5347982" y="771969"/>
                  </a:lnTo>
                  <a:close/>
                </a:path>
                <a:path extrusionOk="0" h="2706370" w="7351395">
                  <a:moveTo>
                    <a:pt x="5356898" y="2696845"/>
                  </a:moveTo>
                  <a:lnTo>
                    <a:pt x="5280698" y="2696845"/>
                  </a:lnTo>
                  <a:lnTo>
                    <a:pt x="5280698" y="2706370"/>
                  </a:lnTo>
                  <a:lnTo>
                    <a:pt x="5356898" y="2706370"/>
                  </a:lnTo>
                  <a:lnTo>
                    <a:pt x="5356898" y="2696845"/>
                  </a:lnTo>
                  <a:close/>
                </a:path>
                <a:path extrusionOk="0" h="2706370" w="7351395">
                  <a:moveTo>
                    <a:pt x="5401170" y="1978266"/>
                  </a:moveTo>
                  <a:lnTo>
                    <a:pt x="5327688" y="1958086"/>
                  </a:lnTo>
                  <a:lnTo>
                    <a:pt x="5325173" y="1967268"/>
                  </a:lnTo>
                  <a:lnTo>
                    <a:pt x="5398643" y="1987448"/>
                  </a:lnTo>
                  <a:lnTo>
                    <a:pt x="5401170" y="1978266"/>
                  </a:lnTo>
                  <a:close/>
                </a:path>
                <a:path extrusionOk="0" h="2706370" w="7351395">
                  <a:moveTo>
                    <a:pt x="5409577" y="0"/>
                  </a:moveTo>
                  <a:lnTo>
                    <a:pt x="5333377" y="0"/>
                  </a:lnTo>
                  <a:lnTo>
                    <a:pt x="5333377" y="9525"/>
                  </a:lnTo>
                  <a:lnTo>
                    <a:pt x="5409577" y="9525"/>
                  </a:lnTo>
                  <a:lnTo>
                    <a:pt x="5409577" y="0"/>
                  </a:lnTo>
                  <a:close/>
                </a:path>
                <a:path extrusionOk="0" h="2706370" w="7351395">
                  <a:moveTo>
                    <a:pt x="5447474" y="739140"/>
                  </a:moveTo>
                  <a:lnTo>
                    <a:pt x="5444490" y="730097"/>
                  </a:lnTo>
                  <a:lnTo>
                    <a:pt x="5372125" y="753973"/>
                  </a:lnTo>
                  <a:lnTo>
                    <a:pt x="5375110" y="763016"/>
                  </a:lnTo>
                  <a:lnTo>
                    <a:pt x="5447474" y="739140"/>
                  </a:lnTo>
                  <a:close/>
                </a:path>
                <a:path extrusionOk="0" h="2706370" w="7351395">
                  <a:moveTo>
                    <a:pt x="5461673" y="2696845"/>
                  </a:moveTo>
                  <a:lnTo>
                    <a:pt x="5385473" y="2696845"/>
                  </a:lnTo>
                  <a:lnTo>
                    <a:pt x="5385473" y="2706370"/>
                  </a:lnTo>
                  <a:lnTo>
                    <a:pt x="5461673" y="2706370"/>
                  </a:lnTo>
                  <a:lnTo>
                    <a:pt x="5461673" y="2696845"/>
                  </a:lnTo>
                  <a:close/>
                </a:path>
                <a:path extrusionOk="0" h="2706370" w="7351395">
                  <a:moveTo>
                    <a:pt x="5502199" y="2006015"/>
                  </a:moveTo>
                  <a:lnTo>
                    <a:pt x="5428729" y="1985835"/>
                  </a:lnTo>
                  <a:lnTo>
                    <a:pt x="5426202" y="1995017"/>
                  </a:lnTo>
                  <a:lnTo>
                    <a:pt x="5499684" y="2015197"/>
                  </a:lnTo>
                  <a:lnTo>
                    <a:pt x="5502199" y="2006015"/>
                  </a:lnTo>
                  <a:close/>
                </a:path>
                <a:path extrusionOk="0" h="2706370" w="7351395">
                  <a:moveTo>
                    <a:pt x="5514352" y="0"/>
                  </a:moveTo>
                  <a:lnTo>
                    <a:pt x="5438152" y="0"/>
                  </a:lnTo>
                  <a:lnTo>
                    <a:pt x="5438152" y="9525"/>
                  </a:lnTo>
                  <a:lnTo>
                    <a:pt x="5514352" y="9525"/>
                  </a:lnTo>
                  <a:lnTo>
                    <a:pt x="5514352" y="0"/>
                  </a:lnTo>
                  <a:close/>
                </a:path>
                <a:path extrusionOk="0" h="2706370" w="7351395">
                  <a:moveTo>
                    <a:pt x="5546979" y="706310"/>
                  </a:moveTo>
                  <a:lnTo>
                    <a:pt x="5543994" y="697268"/>
                  </a:lnTo>
                  <a:lnTo>
                    <a:pt x="5471630" y="721144"/>
                  </a:lnTo>
                  <a:lnTo>
                    <a:pt x="5474614" y="730186"/>
                  </a:lnTo>
                  <a:lnTo>
                    <a:pt x="5546979" y="706310"/>
                  </a:lnTo>
                  <a:close/>
                </a:path>
                <a:path extrusionOk="0" h="2706370" w="7351395">
                  <a:moveTo>
                    <a:pt x="5566448" y="2696845"/>
                  </a:moveTo>
                  <a:lnTo>
                    <a:pt x="5490248" y="2696845"/>
                  </a:lnTo>
                  <a:lnTo>
                    <a:pt x="5490248" y="2706370"/>
                  </a:lnTo>
                  <a:lnTo>
                    <a:pt x="5566448" y="2706370"/>
                  </a:lnTo>
                  <a:lnTo>
                    <a:pt x="5566448" y="2696845"/>
                  </a:lnTo>
                  <a:close/>
                </a:path>
                <a:path extrusionOk="0" h="2706370" w="7351395">
                  <a:moveTo>
                    <a:pt x="5603240" y="2033778"/>
                  </a:moveTo>
                  <a:lnTo>
                    <a:pt x="5529758" y="2013585"/>
                  </a:lnTo>
                  <a:lnTo>
                    <a:pt x="5527230" y="2022767"/>
                  </a:lnTo>
                  <a:lnTo>
                    <a:pt x="5600712" y="2042960"/>
                  </a:lnTo>
                  <a:lnTo>
                    <a:pt x="5603240" y="2033778"/>
                  </a:lnTo>
                  <a:close/>
                </a:path>
                <a:path extrusionOk="0" h="2706370" w="7351395">
                  <a:moveTo>
                    <a:pt x="5619127" y="0"/>
                  </a:moveTo>
                  <a:lnTo>
                    <a:pt x="5542927" y="0"/>
                  </a:lnTo>
                  <a:lnTo>
                    <a:pt x="5542927" y="9525"/>
                  </a:lnTo>
                  <a:lnTo>
                    <a:pt x="5619127" y="9525"/>
                  </a:lnTo>
                  <a:lnTo>
                    <a:pt x="5619127" y="0"/>
                  </a:lnTo>
                  <a:close/>
                </a:path>
                <a:path extrusionOk="0" h="2706370" w="7351395">
                  <a:moveTo>
                    <a:pt x="5646471" y="673493"/>
                  </a:moveTo>
                  <a:lnTo>
                    <a:pt x="5643499" y="664438"/>
                  </a:lnTo>
                  <a:lnTo>
                    <a:pt x="5571134" y="688314"/>
                  </a:lnTo>
                  <a:lnTo>
                    <a:pt x="5574119" y="697369"/>
                  </a:lnTo>
                  <a:lnTo>
                    <a:pt x="5646471" y="673493"/>
                  </a:lnTo>
                  <a:close/>
                </a:path>
                <a:path extrusionOk="0" h="2706370" w="7351395">
                  <a:moveTo>
                    <a:pt x="5671223" y="2696845"/>
                  </a:moveTo>
                  <a:lnTo>
                    <a:pt x="5595023" y="2696845"/>
                  </a:lnTo>
                  <a:lnTo>
                    <a:pt x="5595023" y="2706370"/>
                  </a:lnTo>
                  <a:lnTo>
                    <a:pt x="5671223" y="2706370"/>
                  </a:lnTo>
                  <a:lnTo>
                    <a:pt x="5671223" y="2696845"/>
                  </a:lnTo>
                  <a:close/>
                </a:path>
                <a:path extrusionOk="0" h="2706370" w="7351395">
                  <a:moveTo>
                    <a:pt x="5704268" y="2061527"/>
                  </a:moveTo>
                  <a:lnTo>
                    <a:pt x="5630786" y="2041347"/>
                  </a:lnTo>
                  <a:lnTo>
                    <a:pt x="5628271" y="2050529"/>
                  </a:lnTo>
                  <a:lnTo>
                    <a:pt x="5701728" y="2070709"/>
                  </a:lnTo>
                  <a:lnTo>
                    <a:pt x="5704268" y="2061527"/>
                  </a:lnTo>
                  <a:close/>
                </a:path>
                <a:path extrusionOk="0" h="2706370" w="7351395">
                  <a:moveTo>
                    <a:pt x="5723890" y="0"/>
                  </a:moveTo>
                  <a:lnTo>
                    <a:pt x="5647690" y="0"/>
                  </a:lnTo>
                  <a:lnTo>
                    <a:pt x="5647690" y="9525"/>
                  </a:lnTo>
                  <a:lnTo>
                    <a:pt x="5723890" y="9525"/>
                  </a:lnTo>
                  <a:lnTo>
                    <a:pt x="5723890" y="0"/>
                  </a:lnTo>
                  <a:close/>
                </a:path>
                <a:path extrusionOk="0" h="2706370" w="7351395">
                  <a:moveTo>
                    <a:pt x="5745975" y="640664"/>
                  </a:moveTo>
                  <a:lnTo>
                    <a:pt x="5742991" y="631621"/>
                  </a:lnTo>
                  <a:lnTo>
                    <a:pt x="5670626" y="655497"/>
                  </a:lnTo>
                  <a:lnTo>
                    <a:pt x="5673610" y="664540"/>
                  </a:lnTo>
                  <a:lnTo>
                    <a:pt x="5745975" y="640664"/>
                  </a:lnTo>
                  <a:close/>
                </a:path>
                <a:path extrusionOk="0" h="2706370" w="7351395">
                  <a:moveTo>
                    <a:pt x="5775998" y="2696845"/>
                  </a:moveTo>
                  <a:lnTo>
                    <a:pt x="5699798" y="2696845"/>
                  </a:lnTo>
                  <a:lnTo>
                    <a:pt x="5699798" y="2706370"/>
                  </a:lnTo>
                  <a:lnTo>
                    <a:pt x="5775998" y="2706370"/>
                  </a:lnTo>
                  <a:lnTo>
                    <a:pt x="5775998" y="2696845"/>
                  </a:lnTo>
                  <a:close/>
                </a:path>
                <a:path extrusionOk="0" h="2706370" w="7351395">
                  <a:moveTo>
                    <a:pt x="5805297" y="2089277"/>
                  </a:moveTo>
                  <a:lnTo>
                    <a:pt x="5731827" y="2069096"/>
                  </a:lnTo>
                  <a:lnTo>
                    <a:pt x="5729300" y="2078278"/>
                  </a:lnTo>
                  <a:lnTo>
                    <a:pt x="5802782" y="2098459"/>
                  </a:lnTo>
                  <a:lnTo>
                    <a:pt x="5805297" y="2089277"/>
                  </a:lnTo>
                  <a:close/>
                </a:path>
                <a:path extrusionOk="0" h="2706370" w="7351395">
                  <a:moveTo>
                    <a:pt x="5828677" y="0"/>
                  </a:moveTo>
                  <a:lnTo>
                    <a:pt x="5752465" y="0"/>
                  </a:lnTo>
                  <a:lnTo>
                    <a:pt x="5752465" y="9525"/>
                  </a:lnTo>
                  <a:lnTo>
                    <a:pt x="5828677" y="9525"/>
                  </a:lnTo>
                  <a:lnTo>
                    <a:pt x="5828677" y="0"/>
                  </a:lnTo>
                  <a:close/>
                </a:path>
                <a:path extrusionOk="0" h="2706370" w="7351395">
                  <a:moveTo>
                    <a:pt x="5845480" y="607834"/>
                  </a:moveTo>
                  <a:lnTo>
                    <a:pt x="5842495" y="598792"/>
                  </a:lnTo>
                  <a:lnTo>
                    <a:pt x="5770130" y="622668"/>
                  </a:lnTo>
                  <a:lnTo>
                    <a:pt x="5773102" y="631710"/>
                  </a:lnTo>
                  <a:lnTo>
                    <a:pt x="5845480" y="607834"/>
                  </a:lnTo>
                  <a:close/>
                </a:path>
                <a:path extrusionOk="0" h="2706370" w="7351395">
                  <a:moveTo>
                    <a:pt x="5880773" y="2696845"/>
                  </a:moveTo>
                  <a:lnTo>
                    <a:pt x="5804573" y="2696845"/>
                  </a:lnTo>
                  <a:lnTo>
                    <a:pt x="5804573" y="2706370"/>
                  </a:lnTo>
                  <a:lnTo>
                    <a:pt x="5880773" y="2706370"/>
                  </a:lnTo>
                  <a:lnTo>
                    <a:pt x="5880773" y="2696845"/>
                  </a:lnTo>
                  <a:close/>
                </a:path>
                <a:path extrusionOk="0" h="2706370" w="7351395">
                  <a:moveTo>
                    <a:pt x="5906338" y="2117026"/>
                  </a:moveTo>
                  <a:lnTo>
                    <a:pt x="5832856" y="2096846"/>
                  </a:lnTo>
                  <a:lnTo>
                    <a:pt x="5830328" y="2106028"/>
                  </a:lnTo>
                  <a:lnTo>
                    <a:pt x="5903811" y="2126221"/>
                  </a:lnTo>
                  <a:lnTo>
                    <a:pt x="5906338" y="2117026"/>
                  </a:lnTo>
                  <a:close/>
                </a:path>
                <a:path extrusionOk="0" h="2706370" w="7351395">
                  <a:moveTo>
                    <a:pt x="5933452" y="0"/>
                  </a:moveTo>
                  <a:lnTo>
                    <a:pt x="5857252" y="0"/>
                  </a:lnTo>
                  <a:lnTo>
                    <a:pt x="5857252" y="9525"/>
                  </a:lnTo>
                  <a:lnTo>
                    <a:pt x="5933452" y="9525"/>
                  </a:lnTo>
                  <a:lnTo>
                    <a:pt x="5933452" y="0"/>
                  </a:lnTo>
                  <a:close/>
                </a:path>
                <a:path extrusionOk="0" h="2706370" w="7351395">
                  <a:moveTo>
                    <a:pt x="5945530" y="578485"/>
                  </a:moveTo>
                  <a:lnTo>
                    <a:pt x="5904814" y="578485"/>
                  </a:lnTo>
                  <a:lnTo>
                    <a:pt x="5903315" y="578726"/>
                  </a:lnTo>
                  <a:lnTo>
                    <a:pt x="5869635" y="589838"/>
                  </a:lnTo>
                  <a:lnTo>
                    <a:pt x="5872619" y="598881"/>
                  </a:lnTo>
                  <a:lnTo>
                    <a:pt x="5905563" y="588010"/>
                  </a:lnTo>
                  <a:lnTo>
                    <a:pt x="5945530" y="588010"/>
                  </a:lnTo>
                  <a:lnTo>
                    <a:pt x="5945530" y="587768"/>
                  </a:lnTo>
                  <a:lnTo>
                    <a:pt x="5945530" y="578485"/>
                  </a:lnTo>
                  <a:close/>
                </a:path>
                <a:path extrusionOk="0" h="2706370" w="7351395">
                  <a:moveTo>
                    <a:pt x="5985548" y="2696845"/>
                  </a:moveTo>
                  <a:lnTo>
                    <a:pt x="5909348" y="2696845"/>
                  </a:lnTo>
                  <a:lnTo>
                    <a:pt x="5909348" y="2706370"/>
                  </a:lnTo>
                  <a:lnTo>
                    <a:pt x="5985548" y="2706370"/>
                  </a:lnTo>
                  <a:lnTo>
                    <a:pt x="5985548" y="2696845"/>
                  </a:lnTo>
                  <a:close/>
                </a:path>
                <a:path extrusionOk="0" h="2706370" w="7351395">
                  <a:moveTo>
                    <a:pt x="6009640" y="2118360"/>
                  </a:moveTo>
                  <a:lnTo>
                    <a:pt x="5933440" y="2118360"/>
                  </a:lnTo>
                  <a:lnTo>
                    <a:pt x="5933440" y="2127885"/>
                  </a:lnTo>
                  <a:lnTo>
                    <a:pt x="6009640" y="2127885"/>
                  </a:lnTo>
                  <a:lnTo>
                    <a:pt x="6009640" y="2118360"/>
                  </a:lnTo>
                  <a:close/>
                </a:path>
                <a:path extrusionOk="0" h="2706370" w="7351395">
                  <a:moveTo>
                    <a:pt x="6038227" y="0"/>
                  </a:moveTo>
                  <a:lnTo>
                    <a:pt x="5962027" y="0"/>
                  </a:lnTo>
                  <a:lnTo>
                    <a:pt x="5962027" y="9525"/>
                  </a:lnTo>
                  <a:lnTo>
                    <a:pt x="6038227" y="9525"/>
                  </a:lnTo>
                  <a:lnTo>
                    <a:pt x="6038227" y="0"/>
                  </a:lnTo>
                  <a:close/>
                </a:path>
                <a:path extrusionOk="0" h="2706370" w="7351395">
                  <a:moveTo>
                    <a:pt x="6050305" y="578485"/>
                  </a:moveTo>
                  <a:lnTo>
                    <a:pt x="5974105" y="578485"/>
                  </a:lnTo>
                  <a:lnTo>
                    <a:pt x="5974105" y="588010"/>
                  </a:lnTo>
                  <a:lnTo>
                    <a:pt x="6050305" y="588010"/>
                  </a:lnTo>
                  <a:lnTo>
                    <a:pt x="6050305" y="578485"/>
                  </a:lnTo>
                  <a:close/>
                </a:path>
                <a:path extrusionOk="0" h="2706370" w="7351395">
                  <a:moveTo>
                    <a:pt x="6090323" y="2696845"/>
                  </a:moveTo>
                  <a:lnTo>
                    <a:pt x="6014123" y="2696845"/>
                  </a:lnTo>
                  <a:lnTo>
                    <a:pt x="6014123" y="2706370"/>
                  </a:lnTo>
                  <a:lnTo>
                    <a:pt x="6090323" y="2706370"/>
                  </a:lnTo>
                  <a:lnTo>
                    <a:pt x="6090323" y="2696845"/>
                  </a:lnTo>
                  <a:close/>
                </a:path>
                <a:path extrusionOk="0" h="2706370" w="7351395">
                  <a:moveTo>
                    <a:pt x="6114415" y="2118360"/>
                  </a:moveTo>
                  <a:lnTo>
                    <a:pt x="6038215" y="2118360"/>
                  </a:lnTo>
                  <a:lnTo>
                    <a:pt x="6038215" y="2127885"/>
                  </a:lnTo>
                  <a:lnTo>
                    <a:pt x="6114415" y="2127885"/>
                  </a:lnTo>
                  <a:lnTo>
                    <a:pt x="6114415" y="2118360"/>
                  </a:lnTo>
                  <a:close/>
                </a:path>
                <a:path extrusionOk="0" h="2706370" w="7351395">
                  <a:moveTo>
                    <a:pt x="6143002" y="0"/>
                  </a:moveTo>
                  <a:lnTo>
                    <a:pt x="6066802" y="0"/>
                  </a:lnTo>
                  <a:lnTo>
                    <a:pt x="6066802" y="9525"/>
                  </a:lnTo>
                  <a:lnTo>
                    <a:pt x="6143002" y="9525"/>
                  </a:lnTo>
                  <a:lnTo>
                    <a:pt x="6143002" y="0"/>
                  </a:lnTo>
                  <a:close/>
                </a:path>
                <a:path extrusionOk="0" h="2706370" w="7351395">
                  <a:moveTo>
                    <a:pt x="6155080" y="578485"/>
                  </a:moveTo>
                  <a:lnTo>
                    <a:pt x="6078880" y="578485"/>
                  </a:lnTo>
                  <a:lnTo>
                    <a:pt x="6078880" y="588010"/>
                  </a:lnTo>
                  <a:lnTo>
                    <a:pt x="6155080" y="588010"/>
                  </a:lnTo>
                  <a:lnTo>
                    <a:pt x="6155080" y="578485"/>
                  </a:lnTo>
                  <a:close/>
                </a:path>
                <a:path extrusionOk="0" h="2706370" w="7351395">
                  <a:moveTo>
                    <a:pt x="6195098" y="2696845"/>
                  </a:moveTo>
                  <a:lnTo>
                    <a:pt x="6118898" y="2696845"/>
                  </a:lnTo>
                  <a:lnTo>
                    <a:pt x="6118898" y="2706370"/>
                  </a:lnTo>
                  <a:lnTo>
                    <a:pt x="6195098" y="2706370"/>
                  </a:lnTo>
                  <a:lnTo>
                    <a:pt x="6195098" y="2696845"/>
                  </a:lnTo>
                  <a:close/>
                </a:path>
                <a:path extrusionOk="0" h="2706370" w="7351395">
                  <a:moveTo>
                    <a:pt x="6219190" y="2118360"/>
                  </a:moveTo>
                  <a:lnTo>
                    <a:pt x="6142990" y="2118360"/>
                  </a:lnTo>
                  <a:lnTo>
                    <a:pt x="6142990" y="2127885"/>
                  </a:lnTo>
                  <a:lnTo>
                    <a:pt x="6219190" y="2127885"/>
                  </a:lnTo>
                  <a:lnTo>
                    <a:pt x="6219190" y="2118360"/>
                  </a:lnTo>
                  <a:close/>
                </a:path>
                <a:path extrusionOk="0" h="2706370" w="7351395">
                  <a:moveTo>
                    <a:pt x="6247777" y="0"/>
                  </a:moveTo>
                  <a:lnTo>
                    <a:pt x="6171577" y="0"/>
                  </a:lnTo>
                  <a:lnTo>
                    <a:pt x="6171577" y="9525"/>
                  </a:lnTo>
                  <a:lnTo>
                    <a:pt x="6247777" y="9525"/>
                  </a:lnTo>
                  <a:lnTo>
                    <a:pt x="6247777" y="0"/>
                  </a:lnTo>
                  <a:close/>
                </a:path>
                <a:path extrusionOk="0" h="2706370" w="7351395">
                  <a:moveTo>
                    <a:pt x="6259855" y="578485"/>
                  </a:moveTo>
                  <a:lnTo>
                    <a:pt x="6183655" y="578485"/>
                  </a:lnTo>
                  <a:lnTo>
                    <a:pt x="6183655" y="588010"/>
                  </a:lnTo>
                  <a:lnTo>
                    <a:pt x="6259855" y="588010"/>
                  </a:lnTo>
                  <a:lnTo>
                    <a:pt x="6259855" y="578485"/>
                  </a:lnTo>
                  <a:close/>
                </a:path>
                <a:path extrusionOk="0" h="2706370" w="7351395">
                  <a:moveTo>
                    <a:pt x="6299873" y="2696845"/>
                  </a:moveTo>
                  <a:lnTo>
                    <a:pt x="6223673" y="2696845"/>
                  </a:lnTo>
                  <a:lnTo>
                    <a:pt x="6223673" y="2706370"/>
                  </a:lnTo>
                  <a:lnTo>
                    <a:pt x="6299873" y="2706370"/>
                  </a:lnTo>
                  <a:lnTo>
                    <a:pt x="6299873" y="2696845"/>
                  </a:lnTo>
                  <a:close/>
                </a:path>
                <a:path extrusionOk="0" h="2706370" w="7351395">
                  <a:moveTo>
                    <a:pt x="6323965" y="2118360"/>
                  </a:moveTo>
                  <a:lnTo>
                    <a:pt x="6247765" y="2118360"/>
                  </a:lnTo>
                  <a:lnTo>
                    <a:pt x="6247765" y="2127885"/>
                  </a:lnTo>
                  <a:lnTo>
                    <a:pt x="6323965" y="2127885"/>
                  </a:lnTo>
                  <a:lnTo>
                    <a:pt x="6323965" y="2118360"/>
                  </a:lnTo>
                  <a:close/>
                </a:path>
                <a:path extrusionOk="0" h="2706370" w="7351395">
                  <a:moveTo>
                    <a:pt x="6352553" y="0"/>
                  </a:moveTo>
                  <a:lnTo>
                    <a:pt x="6276352" y="0"/>
                  </a:lnTo>
                  <a:lnTo>
                    <a:pt x="6276352" y="9525"/>
                  </a:lnTo>
                  <a:lnTo>
                    <a:pt x="6352553" y="9525"/>
                  </a:lnTo>
                  <a:lnTo>
                    <a:pt x="6352553" y="0"/>
                  </a:lnTo>
                  <a:close/>
                </a:path>
                <a:path extrusionOk="0" h="2706370" w="7351395">
                  <a:moveTo>
                    <a:pt x="6364630" y="578485"/>
                  </a:moveTo>
                  <a:lnTo>
                    <a:pt x="6288430" y="578485"/>
                  </a:lnTo>
                  <a:lnTo>
                    <a:pt x="6288430" y="588010"/>
                  </a:lnTo>
                  <a:lnTo>
                    <a:pt x="6364630" y="588010"/>
                  </a:lnTo>
                  <a:lnTo>
                    <a:pt x="6364630" y="578485"/>
                  </a:lnTo>
                  <a:close/>
                </a:path>
                <a:path extrusionOk="0" h="2706370" w="7351395">
                  <a:moveTo>
                    <a:pt x="6404648" y="2696845"/>
                  </a:moveTo>
                  <a:lnTo>
                    <a:pt x="6328448" y="2696845"/>
                  </a:lnTo>
                  <a:lnTo>
                    <a:pt x="6328448" y="2706370"/>
                  </a:lnTo>
                  <a:lnTo>
                    <a:pt x="6404648" y="2706370"/>
                  </a:lnTo>
                  <a:lnTo>
                    <a:pt x="6404648" y="2696845"/>
                  </a:lnTo>
                  <a:close/>
                </a:path>
                <a:path extrusionOk="0" h="2706370" w="7351395">
                  <a:moveTo>
                    <a:pt x="6428740" y="2118360"/>
                  </a:moveTo>
                  <a:lnTo>
                    <a:pt x="6352540" y="2118360"/>
                  </a:lnTo>
                  <a:lnTo>
                    <a:pt x="6352540" y="2127885"/>
                  </a:lnTo>
                  <a:lnTo>
                    <a:pt x="6428740" y="2127885"/>
                  </a:lnTo>
                  <a:lnTo>
                    <a:pt x="6428740" y="2118360"/>
                  </a:lnTo>
                  <a:close/>
                </a:path>
                <a:path extrusionOk="0" h="2706370" w="7351395">
                  <a:moveTo>
                    <a:pt x="6457328" y="0"/>
                  </a:moveTo>
                  <a:lnTo>
                    <a:pt x="6381128" y="0"/>
                  </a:lnTo>
                  <a:lnTo>
                    <a:pt x="6381128" y="9525"/>
                  </a:lnTo>
                  <a:lnTo>
                    <a:pt x="6457328" y="9525"/>
                  </a:lnTo>
                  <a:lnTo>
                    <a:pt x="6457328" y="0"/>
                  </a:lnTo>
                  <a:close/>
                </a:path>
                <a:path extrusionOk="0" h="2706370" w="7351395">
                  <a:moveTo>
                    <a:pt x="6469405" y="578485"/>
                  </a:moveTo>
                  <a:lnTo>
                    <a:pt x="6393205" y="578485"/>
                  </a:lnTo>
                  <a:lnTo>
                    <a:pt x="6393205" y="588010"/>
                  </a:lnTo>
                  <a:lnTo>
                    <a:pt x="6469405" y="588010"/>
                  </a:lnTo>
                  <a:lnTo>
                    <a:pt x="6469405" y="578485"/>
                  </a:lnTo>
                  <a:close/>
                </a:path>
                <a:path extrusionOk="0" h="2706370" w="7351395">
                  <a:moveTo>
                    <a:pt x="6509423" y="2696845"/>
                  </a:moveTo>
                  <a:lnTo>
                    <a:pt x="6433223" y="2696845"/>
                  </a:lnTo>
                  <a:lnTo>
                    <a:pt x="6433223" y="2706370"/>
                  </a:lnTo>
                  <a:lnTo>
                    <a:pt x="6509423" y="2706370"/>
                  </a:lnTo>
                  <a:lnTo>
                    <a:pt x="6509423" y="2696845"/>
                  </a:lnTo>
                  <a:close/>
                </a:path>
                <a:path extrusionOk="0" h="2706370" w="7351395">
                  <a:moveTo>
                    <a:pt x="6533515" y="2118360"/>
                  </a:moveTo>
                  <a:lnTo>
                    <a:pt x="6457315" y="2118360"/>
                  </a:lnTo>
                  <a:lnTo>
                    <a:pt x="6457315" y="2127885"/>
                  </a:lnTo>
                  <a:lnTo>
                    <a:pt x="6533515" y="2127885"/>
                  </a:lnTo>
                  <a:lnTo>
                    <a:pt x="6533515" y="2118360"/>
                  </a:lnTo>
                  <a:close/>
                </a:path>
                <a:path extrusionOk="0" h="2706370" w="7351395">
                  <a:moveTo>
                    <a:pt x="6562103" y="0"/>
                  </a:moveTo>
                  <a:lnTo>
                    <a:pt x="6485903" y="0"/>
                  </a:lnTo>
                  <a:lnTo>
                    <a:pt x="6485903" y="9525"/>
                  </a:lnTo>
                  <a:lnTo>
                    <a:pt x="6562103" y="9525"/>
                  </a:lnTo>
                  <a:lnTo>
                    <a:pt x="6562103" y="0"/>
                  </a:lnTo>
                  <a:close/>
                </a:path>
                <a:path extrusionOk="0" h="2706370" w="7351395">
                  <a:moveTo>
                    <a:pt x="6574180" y="578485"/>
                  </a:moveTo>
                  <a:lnTo>
                    <a:pt x="6497980" y="578485"/>
                  </a:lnTo>
                  <a:lnTo>
                    <a:pt x="6497980" y="588010"/>
                  </a:lnTo>
                  <a:lnTo>
                    <a:pt x="6574180" y="588010"/>
                  </a:lnTo>
                  <a:lnTo>
                    <a:pt x="6574180" y="578485"/>
                  </a:lnTo>
                  <a:close/>
                </a:path>
                <a:path extrusionOk="0" h="2706370" w="7351395">
                  <a:moveTo>
                    <a:pt x="6614198" y="2696845"/>
                  </a:moveTo>
                  <a:lnTo>
                    <a:pt x="6537998" y="2696845"/>
                  </a:lnTo>
                  <a:lnTo>
                    <a:pt x="6537998" y="2706370"/>
                  </a:lnTo>
                  <a:lnTo>
                    <a:pt x="6614198" y="2706370"/>
                  </a:lnTo>
                  <a:lnTo>
                    <a:pt x="6614198" y="2696845"/>
                  </a:lnTo>
                  <a:close/>
                </a:path>
                <a:path extrusionOk="0" h="2706370" w="7351395">
                  <a:moveTo>
                    <a:pt x="6638290" y="2118360"/>
                  </a:moveTo>
                  <a:lnTo>
                    <a:pt x="6562090" y="2118360"/>
                  </a:lnTo>
                  <a:lnTo>
                    <a:pt x="6562090" y="2127885"/>
                  </a:lnTo>
                  <a:lnTo>
                    <a:pt x="6638290" y="2127885"/>
                  </a:lnTo>
                  <a:lnTo>
                    <a:pt x="6638290" y="2118360"/>
                  </a:lnTo>
                  <a:close/>
                </a:path>
                <a:path extrusionOk="0" h="2706370" w="7351395">
                  <a:moveTo>
                    <a:pt x="6666878" y="0"/>
                  </a:moveTo>
                  <a:lnTo>
                    <a:pt x="6590678" y="0"/>
                  </a:lnTo>
                  <a:lnTo>
                    <a:pt x="6590678" y="9525"/>
                  </a:lnTo>
                  <a:lnTo>
                    <a:pt x="6666878" y="9525"/>
                  </a:lnTo>
                  <a:lnTo>
                    <a:pt x="6666878" y="0"/>
                  </a:lnTo>
                  <a:close/>
                </a:path>
                <a:path extrusionOk="0" h="2706370" w="7351395">
                  <a:moveTo>
                    <a:pt x="6678955" y="578485"/>
                  </a:moveTo>
                  <a:lnTo>
                    <a:pt x="6602755" y="578485"/>
                  </a:lnTo>
                  <a:lnTo>
                    <a:pt x="6602755" y="588010"/>
                  </a:lnTo>
                  <a:lnTo>
                    <a:pt x="6678955" y="588010"/>
                  </a:lnTo>
                  <a:lnTo>
                    <a:pt x="6678955" y="578485"/>
                  </a:lnTo>
                  <a:close/>
                </a:path>
                <a:path extrusionOk="0" h="2706370" w="7351395">
                  <a:moveTo>
                    <a:pt x="6718973" y="2696845"/>
                  </a:moveTo>
                  <a:lnTo>
                    <a:pt x="6642773" y="2696845"/>
                  </a:lnTo>
                  <a:lnTo>
                    <a:pt x="6642773" y="2706370"/>
                  </a:lnTo>
                  <a:lnTo>
                    <a:pt x="6718973" y="2706370"/>
                  </a:lnTo>
                  <a:lnTo>
                    <a:pt x="6718973" y="2696845"/>
                  </a:lnTo>
                  <a:close/>
                </a:path>
                <a:path extrusionOk="0" h="2706370" w="7351395">
                  <a:moveTo>
                    <a:pt x="6743065" y="2118360"/>
                  </a:moveTo>
                  <a:lnTo>
                    <a:pt x="6666865" y="2118360"/>
                  </a:lnTo>
                  <a:lnTo>
                    <a:pt x="6666865" y="2127885"/>
                  </a:lnTo>
                  <a:lnTo>
                    <a:pt x="6743065" y="2127885"/>
                  </a:lnTo>
                  <a:lnTo>
                    <a:pt x="6743065" y="2118360"/>
                  </a:lnTo>
                  <a:close/>
                </a:path>
                <a:path extrusionOk="0" h="2706370" w="7351395">
                  <a:moveTo>
                    <a:pt x="6771653" y="0"/>
                  </a:moveTo>
                  <a:lnTo>
                    <a:pt x="6695453" y="0"/>
                  </a:lnTo>
                  <a:lnTo>
                    <a:pt x="6695453" y="9525"/>
                  </a:lnTo>
                  <a:lnTo>
                    <a:pt x="6771653" y="9525"/>
                  </a:lnTo>
                  <a:lnTo>
                    <a:pt x="6771653" y="0"/>
                  </a:lnTo>
                  <a:close/>
                </a:path>
                <a:path extrusionOk="0" h="2706370" w="7351395">
                  <a:moveTo>
                    <a:pt x="6783730" y="578485"/>
                  </a:moveTo>
                  <a:lnTo>
                    <a:pt x="6707530" y="578485"/>
                  </a:lnTo>
                  <a:lnTo>
                    <a:pt x="6707530" y="588010"/>
                  </a:lnTo>
                  <a:lnTo>
                    <a:pt x="6783730" y="588010"/>
                  </a:lnTo>
                  <a:lnTo>
                    <a:pt x="6783730" y="578485"/>
                  </a:lnTo>
                  <a:close/>
                </a:path>
                <a:path extrusionOk="0" h="2706370" w="7351395">
                  <a:moveTo>
                    <a:pt x="6823748" y="2696845"/>
                  </a:moveTo>
                  <a:lnTo>
                    <a:pt x="6747548" y="2696845"/>
                  </a:lnTo>
                  <a:lnTo>
                    <a:pt x="6747548" y="2706370"/>
                  </a:lnTo>
                  <a:lnTo>
                    <a:pt x="6823748" y="2706370"/>
                  </a:lnTo>
                  <a:lnTo>
                    <a:pt x="6823748" y="2696845"/>
                  </a:lnTo>
                  <a:close/>
                </a:path>
                <a:path extrusionOk="0" h="2706370" w="7351395">
                  <a:moveTo>
                    <a:pt x="6847840" y="2118360"/>
                  </a:moveTo>
                  <a:lnTo>
                    <a:pt x="6771640" y="2118360"/>
                  </a:lnTo>
                  <a:lnTo>
                    <a:pt x="6771640" y="2127885"/>
                  </a:lnTo>
                  <a:lnTo>
                    <a:pt x="6847840" y="2127885"/>
                  </a:lnTo>
                  <a:lnTo>
                    <a:pt x="6847840" y="2118360"/>
                  </a:lnTo>
                  <a:close/>
                </a:path>
                <a:path extrusionOk="0" h="2706370" w="7351395">
                  <a:moveTo>
                    <a:pt x="6876428" y="0"/>
                  </a:moveTo>
                  <a:lnTo>
                    <a:pt x="6800228" y="0"/>
                  </a:lnTo>
                  <a:lnTo>
                    <a:pt x="6800228" y="9525"/>
                  </a:lnTo>
                  <a:lnTo>
                    <a:pt x="6876428" y="9525"/>
                  </a:lnTo>
                  <a:lnTo>
                    <a:pt x="6876428" y="0"/>
                  </a:lnTo>
                  <a:close/>
                </a:path>
                <a:path extrusionOk="0" h="2706370" w="7351395">
                  <a:moveTo>
                    <a:pt x="6888505" y="578485"/>
                  </a:moveTo>
                  <a:lnTo>
                    <a:pt x="6812305" y="578485"/>
                  </a:lnTo>
                  <a:lnTo>
                    <a:pt x="6812305" y="588010"/>
                  </a:lnTo>
                  <a:lnTo>
                    <a:pt x="6888505" y="588010"/>
                  </a:lnTo>
                  <a:lnTo>
                    <a:pt x="6888505" y="578485"/>
                  </a:lnTo>
                  <a:close/>
                </a:path>
                <a:path extrusionOk="0" h="2706370" w="7351395">
                  <a:moveTo>
                    <a:pt x="6928523" y="2696845"/>
                  </a:moveTo>
                  <a:lnTo>
                    <a:pt x="6852323" y="2696845"/>
                  </a:lnTo>
                  <a:lnTo>
                    <a:pt x="6852323" y="2706370"/>
                  </a:lnTo>
                  <a:lnTo>
                    <a:pt x="6928523" y="2706370"/>
                  </a:lnTo>
                  <a:lnTo>
                    <a:pt x="6928523" y="2696845"/>
                  </a:lnTo>
                  <a:close/>
                </a:path>
                <a:path extrusionOk="0" h="2706370" w="7351395">
                  <a:moveTo>
                    <a:pt x="6952615" y="2118360"/>
                  </a:moveTo>
                  <a:lnTo>
                    <a:pt x="6876415" y="2118360"/>
                  </a:lnTo>
                  <a:lnTo>
                    <a:pt x="6876415" y="2127885"/>
                  </a:lnTo>
                  <a:lnTo>
                    <a:pt x="6952615" y="2127885"/>
                  </a:lnTo>
                  <a:lnTo>
                    <a:pt x="6952615" y="2118360"/>
                  </a:lnTo>
                  <a:close/>
                </a:path>
                <a:path extrusionOk="0" h="2706370" w="7351395">
                  <a:moveTo>
                    <a:pt x="6981203" y="0"/>
                  </a:moveTo>
                  <a:lnTo>
                    <a:pt x="6905003" y="0"/>
                  </a:lnTo>
                  <a:lnTo>
                    <a:pt x="6905003" y="9525"/>
                  </a:lnTo>
                  <a:lnTo>
                    <a:pt x="6981203" y="9525"/>
                  </a:lnTo>
                  <a:lnTo>
                    <a:pt x="6981203" y="0"/>
                  </a:lnTo>
                  <a:close/>
                </a:path>
                <a:path extrusionOk="0" h="2706370" w="7351395">
                  <a:moveTo>
                    <a:pt x="6993280" y="578485"/>
                  </a:moveTo>
                  <a:lnTo>
                    <a:pt x="6917080" y="578485"/>
                  </a:lnTo>
                  <a:lnTo>
                    <a:pt x="6917080" y="588010"/>
                  </a:lnTo>
                  <a:lnTo>
                    <a:pt x="6993280" y="588010"/>
                  </a:lnTo>
                  <a:lnTo>
                    <a:pt x="6993280" y="578485"/>
                  </a:lnTo>
                  <a:close/>
                </a:path>
                <a:path extrusionOk="0" h="2706370" w="7351395">
                  <a:moveTo>
                    <a:pt x="7033298" y="2696845"/>
                  </a:moveTo>
                  <a:lnTo>
                    <a:pt x="6957098" y="2696845"/>
                  </a:lnTo>
                  <a:lnTo>
                    <a:pt x="6957098" y="2706370"/>
                  </a:lnTo>
                  <a:lnTo>
                    <a:pt x="7033298" y="2706370"/>
                  </a:lnTo>
                  <a:lnTo>
                    <a:pt x="7033298" y="2696845"/>
                  </a:lnTo>
                  <a:close/>
                </a:path>
                <a:path extrusionOk="0" h="2706370" w="7351395">
                  <a:moveTo>
                    <a:pt x="7057390" y="2118360"/>
                  </a:moveTo>
                  <a:lnTo>
                    <a:pt x="6981190" y="2118360"/>
                  </a:lnTo>
                  <a:lnTo>
                    <a:pt x="6981190" y="2127885"/>
                  </a:lnTo>
                  <a:lnTo>
                    <a:pt x="7057390" y="2127885"/>
                  </a:lnTo>
                  <a:lnTo>
                    <a:pt x="7057390" y="2118360"/>
                  </a:lnTo>
                  <a:close/>
                </a:path>
                <a:path extrusionOk="0" h="2706370" w="7351395">
                  <a:moveTo>
                    <a:pt x="7085978" y="0"/>
                  </a:moveTo>
                  <a:lnTo>
                    <a:pt x="7009778" y="0"/>
                  </a:lnTo>
                  <a:lnTo>
                    <a:pt x="7009778" y="9525"/>
                  </a:lnTo>
                  <a:lnTo>
                    <a:pt x="7085978" y="9525"/>
                  </a:lnTo>
                  <a:lnTo>
                    <a:pt x="7085978" y="0"/>
                  </a:lnTo>
                  <a:close/>
                </a:path>
                <a:path extrusionOk="0" h="2706370" w="7351395">
                  <a:moveTo>
                    <a:pt x="7098055" y="578485"/>
                  </a:moveTo>
                  <a:lnTo>
                    <a:pt x="7021855" y="578485"/>
                  </a:lnTo>
                  <a:lnTo>
                    <a:pt x="7021855" y="588010"/>
                  </a:lnTo>
                  <a:lnTo>
                    <a:pt x="7098055" y="588010"/>
                  </a:lnTo>
                  <a:lnTo>
                    <a:pt x="7098055" y="578485"/>
                  </a:lnTo>
                  <a:close/>
                </a:path>
                <a:path extrusionOk="0" h="2706370" w="7351395">
                  <a:moveTo>
                    <a:pt x="7138073" y="2696845"/>
                  </a:moveTo>
                  <a:lnTo>
                    <a:pt x="7061873" y="2696845"/>
                  </a:lnTo>
                  <a:lnTo>
                    <a:pt x="7061873" y="2706370"/>
                  </a:lnTo>
                  <a:lnTo>
                    <a:pt x="7138073" y="2706370"/>
                  </a:lnTo>
                  <a:lnTo>
                    <a:pt x="7138073" y="2696845"/>
                  </a:lnTo>
                  <a:close/>
                </a:path>
                <a:path extrusionOk="0" h="2706370" w="7351395">
                  <a:moveTo>
                    <a:pt x="7162165" y="2118360"/>
                  </a:moveTo>
                  <a:lnTo>
                    <a:pt x="7085965" y="2118360"/>
                  </a:lnTo>
                  <a:lnTo>
                    <a:pt x="7085965" y="2127885"/>
                  </a:lnTo>
                  <a:lnTo>
                    <a:pt x="7162165" y="2127885"/>
                  </a:lnTo>
                  <a:lnTo>
                    <a:pt x="7162165" y="2118360"/>
                  </a:lnTo>
                  <a:close/>
                </a:path>
                <a:path extrusionOk="0" h="2706370" w="7351395">
                  <a:moveTo>
                    <a:pt x="7190753" y="0"/>
                  </a:moveTo>
                  <a:lnTo>
                    <a:pt x="7114553" y="0"/>
                  </a:lnTo>
                  <a:lnTo>
                    <a:pt x="7114553" y="9525"/>
                  </a:lnTo>
                  <a:lnTo>
                    <a:pt x="7190753" y="9525"/>
                  </a:lnTo>
                  <a:lnTo>
                    <a:pt x="7190753" y="0"/>
                  </a:lnTo>
                  <a:close/>
                </a:path>
                <a:path extrusionOk="0" h="2706370" w="7351395">
                  <a:moveTo>
                    <a:pt x="7202830" y="578485"/>
                  </a:moveTo>
                  <a:lnTo>
                    <a:pt x="7126630" y="578485"/>
                  </a:lnTo>
                  <a:lnTo>
                    <a:pt x="7126630" y="588010"/>
                  </a:lnTo>
                  <a:lnTo>
                    <a:pt x="7202830" y="588010"/>
                  </a:lnTo>
                  <a:lnTo>
                    <a:pt x="7202830" y="578485"/>
                  </a:lnTo>
                  <a:close/>
                </a:path>
                <a:path extrusionOk="0" h="2706370" w="7351395">
                  <a:moveTo>
                    <a:pt x="7242848" y="2696845"/>
                  </a:moveTo>
                  <a:lnTo>
                    <a:pt x="7166648" y="2696845"/>
                  </a:lnTo>
                  <a:lnTo>
                    <a:pt x="7166648" y="2706370"/>
                  </a:lnTo>
                  <a:lnTo>
                    <a:pt x="7242848" y="2706370"/>
                  </a:lnTo>
                  <a:lnTo>
                    <a:pt x="7242848" y="2696845"/>
                  </a:lnTo>
                  <a:close/>
                </a:path>
                <a:path extrusionOk="0" h="2706370" w="7351395">
                  <a:moveTo>
                    <a:pt x="7266940" y="2118360"/>
                  </a:moveTo>
                  <a:lnTo>
                    <a:pt x="7190740" y="2118360"/>
                  </a:lnTo>
                  <a:lnTo>
                    <a:pt x="7190740" y="2127885"/>
                  </a:lnTo>
                  <a:lnTo>
                    <a:pt x="7266940" y="2127885"/>
                  </a:lnTo>
                  <a:lnTo>
                    <a:pt x="7266940" y="2118360"/>
                  </a:lnTo>
                  <a:close/>
                </a:path>
                <a:path extrusionOk="0" h="2706370" w="7351395">
                  <a:moveTo>
                    <a:pt x="7295528" y="0"/>
                  </a:moveTo>
                  <a:lnTo>
                    <a:pt x="7219328" y="0"/>
                  </a:lnTo>
                  <a:lnTo>
                    <a:pt x="7219328" y="9525"/>
                  </a:lnTo>
                  <a:lnTo>
                    <a:pt x="7295528" y="9525"/>
                  </a:lnTo>
                  <a:lnTo>
                    <a:pt x="7295528" y="0"/>
                  </a:lnTo>
                  <a:close/>
                </a:path>
                <a:path extrusionOk="0" h="2706370" w="7351395">
                  <a:moveTo>
                    <a:pt x="7307605" y="578485"/>
                  </a:moveTo>
                  <a:lnTo>
                    <a:pt x="7231405" y="578485"/>
                  </a:lnTo>
                  <a:lnTo>
                    <a:pt x="7231405" y="588010"/>
                  </a:lnTo>
                  <a:lnTo>
                    <a:pt x="7307605" y="588010"/>
                  </a:lnTo>
                  <a:lnTo>
                    <a:pt x="7307605" y="578485"/>
                  </a:lnTo>
                  <a:close/>
                </a:path>
                <a:path extrusionOk="0" h="2706370" w="7351395">
                  <a:moveTo>
                    <a:pt x="7345680" y="511797"/>
                  </a:moveTo>
                  <a:lnTo>
                    <a:pt x="7336155" y="511797"/>
                  </a:lnTo>
                  <a:lnTo>
                    <a:pt x="7336155" y="578485"/>
                  </a:lnTo>
                  <a:lnTo>
                    <a:pt x="7336180" y="583399"/>
                  </a:lnTo>
                  <a:lnTo>
                    <a:pt x="7336180" y="578485"/>
                  </a:lnTo>
                  <a:lnTo>
                    <a:pt x="7336231" y="583780"/>
                  </a:lnTo>
                  <a:lnTo>
                    <a:pt x="7336180" y="583399"/>
                  </a:lnTo>
                  <a:lnTo>
                    <a:pt x="7336180" y="588010"/>
                  </a:lnTo>
                  <a:lnTo>
                    <a:pt x="7340917" y="588010"/>
                  </a:lnTo>
                  <a:lnTo>
                    <a:pt x="7341451" y="587984"/>
                  </a:lnTo>
                  <a:lnTo>
                    <a:pt x="7342987" y="587540"/>
                  </a:lnTo>
                  <a:lnTo>
                    <a:pt x="7344296" y="586613"/>
                  </a:lnTo>
                  <a:lnTo>
                    <a:pt x="7345210" y="585317"/>
                  </a:lnTo>
                  <a:lnTo>
                    <a:pt x="7345654" y="583780"/>
                  </a:lnTo>
                  <a:lnTo>
                    <a:pt x="7345616" y="583234"/>
                  </a:lnTo>
                  <a:lnTo>
                    <a:pt x="7345566" y="582193"/>
                  </a:lnTo>
                  <a:lnTo>
                    <a:pt x="7345680" y="583247"/>
                  </a:lnTo>
                  <a:lnTo>
                    <a:pt x="7345680" y="511797"/>
                  </a:lnTo>
                  <a:close/>
                </a:path>
                <a:path extrusionOk="0" h="2706370" w="7351395">
                  <a:moveTo>
                    <a:pt x="7345680" y="407022"/>
                  </a:moveTo>
                  <a:lnTo>
                    <a:pt x="7336155" y="407022"/>
                  </a:lnTo>
                  <a:lnTo>
                    <a:pt x="7336155" y="483222"/>
                  </a:lnTo>
                  <a:lnTo>
                    <a:pt x="7345680" y="483222"/>
                  </a:lnTo>
                  <a:lnTo>
                    <a:pt x="7345680" y="407022"/>
                  </a:lnTo>
                  <a:close/>
                </a:path>
                <a:path extrusionOk="0" h="2706370" w="7351395">
                  <a:moveTo>
                    <a:pt x="7345680" y="302247"/>
                  </a:moveTo>
                  <a:lnTo>
                    <a:pt x="7336155" y="302247"/>
                  </a:lnTo>
                  <a:lnTo>
                    <a:pt x="7336155" y="378447"/>
                  </a:lnTo>
                  <a:lnTo>
                    <a:pt x="7345680" y="378447"/>
                  </a:lnTo>
                  <a:lnTo>
                    <a:pt x="7345680" y="302247"/>
                  </a:lnTo>
                  <a:close/>
                </a:path>
                <a:path extrusionOk="0" h="2706370" w="7351395">
                  <a:moveTo>
                    <a:pt x="7345680" y="197472"/>
                  </a:moveTo>
                  <a:lnTo>
                    <a:pt x="7336155" y="197472"/>
                  </a:lnTo>
                  <a:lnTo>
                    <a:pt x="7336155" y="273672"/>
                  </a:lnTo>
                  <a:lnTo>
                    <a:pt x="7345680" y="273672"/>
                  </a:lnTo>
                  <a:lnTo>
                    <a:pt x="7345680" y="197472"/>
                  </a:lnTo>
                  <a:close/>
                </a:path>
                <a:path extrusionOk="0" h="2706370" w="7351395">
                  <a:moveTo>
                    <a:pt x="7345680" y="92697"/>
                  </a:moveTo>
                  <a:lnTo>
                    <a:pt x="7336155" y="92697"/>
                  </a:lnTo>
                  <a:lnTo>
                    <a:pt x="7336155" y="168897"/>
                  </a:lnTo>
                  <a:lnTo>
                    <a:pt x="7345680" y="168897"/>
                  </a:lnTo>
                  <a:lnTo>
                    <a:pt x="7345680" y="92697"/>
                  </a:lnTo>
                  <a:close/>
                </a:path>
                <a:path extrusionOk="0" h="2706370" w="7351395">
                  <a:moveTo>
                    <a:pt x="7345680" y="4762"/>
                  </a:moveTo>
                  <a:lnTo>
                    <a:pt x="7345566" y="5816"/>
                  </a:lnTo>
                  <a:lnTo>
                    <a:pt x="7345616" y="4787"/>
                  </a:lnTo>
                  <a:lnTo>
                    <a:pt x="7345654" y="4229"/>
                  </a:lnTo>
                  <a:lnTo>
                    <a:pt x="7345210" y="2692"/>
                  </a:lnTo>
                  <a:lnTo>
                    <a:pt x="7344283" y="1384"/>
                  </a:lnTo>
                  <a:lnTo>
                    <a:pt x="7342987" y="469"/>
                  </a:lnTo>
                  <a:lnTo>
                    <a:pt x="7341451" y="25"/>
                  </a:lnTo>
                  <a:lnTo>
                    <a:pt x="7340892" y="63"/>
                  </a:lnTo>
                  <a:lnTo>
                    <a:pt x="7324103" y="0"/>
                  </a:lnTo>
                  <a:lnTo>
                    <a:pt x="7324103" y="9525"/>
                  </a:lnTo>
                  <a:lnTo>
                    <a:pt x="7336155" y="9525"/>
                  </a:lnTo>
                  <a:lnTo>
                    <a:pt x="7336244" y="4229"/>
                  </a:lnTo>
                  <a:lnTo>
                    <a:pt x="7336155" y="64122"/>
                  </a:lnTo>
                  <a:lnTo>
                    <a:pt x="7345680" y="64122"/>
                  </a:lnTo>
                  <a:lnTo>
                    <a:pt x="7345680" y="9525"/>
                  </a:lnTo>
                  <a:lnTo>
                    <a:pt x="7345680" y="4762"/>
                  </a:lnTo>
                  <a:close/>
                </a:path>
                <a:path extrusionOk="0" h="2706370" w="7351395">
                  <a:moveTo>
                    <a:pt x="7351395" y="2700642"/>
                  </a:moveTo>
                  <a:lnTo>
                    <a:pt x="7350671" y="2699067"/>
                  </a:lnTo>
                  <a:lnTo>
                    <a:pt x="7349922" y="2698242"/>
                  </a:lnTo>
                  <a:lnTo>
                    <a:pt x="7349604" y="2697886"/>
                  </a:lnTo>
                  <a:lnTo>
                    <a:pt x="7349033" y="2697581"/>
                  </a:lnTo>
                  <a:lnTo>
                    <a:pt x="7349033" y="2700642"/>
                  </a:lnTo>
                  <a:lnTo>
                    <a:pt x="7344257" y="2700642"/>
                  </a:lnTo>
                  <a:lnTo>
                    <a:pt x="7343267" y="2698242"/>
                  </a:lnTo>
                  <a:lnTo>
                    <a:pt x="7349033" y="2700642"/>
                  </a:lnTo>
                  <a:lnTo>
                    <a:pt x="7349033" y="2697581"/>
                  </a:lnTo>
                  <a:lnTo>
                    <a:pt x="7348207" y="2697111"/>
                  </a:lnTo>
                  <a:lnTo>
                    <a:pt x="7346632" y="2696845"/>
                  </a:lnTo>
                  <a:lnTo>
                    <a:pt x="7271423" y="2696845"/>
                  </a:lnTo>
                  <a:lnTo>
                    <a:pt x="7271423" y="2706370"/>
                  </a:lnTo>
                  <a:lnTo>
                    <a:pt x="7346632" y="2706370"/>
                  </a:lnTo>
                  <a:lnTo>
                    <a:pt x="7347166" y="2706344"/>
                  </a:lnTo>
                  <a:lnTo>
                    <a:pt x="7348702" y="2705900"/>
                  </a:lnTo>
                  <a:lnTo>
                    <a:pt x="7350011" y="2704973"/>
                  </a:lnTo>
                  <a:lnTo>
                    <a:pt x="7350925" y="2703677"/>
                  </a:lnTo>
                  <a:lnTo>
                    <a:pt x="7351369" y="2702141"/>
                  </a:lnTo>
                  <a:lnTo>
                    <a:pt x="7351331" y="2701594"/>
                  </a:lnTo>
                  <a:lnTo>
                    <a:pt x="7351281" y="2700705"/>
                  </a:lnTo>
                  <a:lnTo>
                    <a:pt x="7351395" y="2701607"/>
                  </a:lnTo>
                  <a:lnTo>
                    <a:pt x="7351395" y="2700642"/>
                  </a:lnTo>
                  <a:close/>
                </a:path>
                <a:path extrusionOk="0" h="2706370" w="7351395">
                  <a:moveTo>
                    <a:pt x="7351395" y="2595867"/>
                  </a:moveTo>
                  <a:lnTo>
                    <a:pt x="7341870" y="2595867"/>
                  </a:lnTo>
                  <a:lnTo>
                    <a:pt x="7341870" y="2672067"/>
                  </a:lnTo>
                  <a:lnTo>
                    <a:pt x="7351395" y="2672067"/>
                  </a:lnTo>
                  <a:lnTo>
                    <a:pt x="7351395" y="2595867"/>
                  </a:lnTo>
                  <a:close/>
                </a:path>
                <a:path extrusionOk="0" h="2706370" w="7351395">
                  <a:moveTo>
                    <a:pt x="7351395" y="2491092"/>
                  </a:moveTo>
                  <a:lnTo>
                    <a:pt x="7341870" y="2491092"/>
                  </a:lnTo>
                  <a:lnTo>
                    <a:pt x="7341870" y="2567292"/>
                  </a:lnTo>
                  <a:lnTo>
                    <a:pt x="7351395" y="2567292"/>
                  </a:lnTo>
                  <a:lnTo>
                    <a:pt x="7351395" y="2491092"/>
                  </a:lnTo>
                  <a:close/>
                </a:path>
                <a:path extrusionOk="0" h="2706370" w="7351395">
                  <a:moveTo>
                    <a:pt x="7351395" y="2386317"/>
                  </a:moveTo>
                  <a:lnTo>
                    <a:pt x="7341870" y="2386317"/>
                  </a:lnTo>
                  <a:lnTo>
                    <a:pt x="7341870" y="2462517"/>
                  </a:lnTo>
                  <a:lnTo>
                    <a:pt x="7351395" y="2462517"/>
                  </a:lnTo>
                  <a:lnTo>
                    <a:pt x="7351395" y="2386317"/>
                  </a:lnTo>
                  <a:close/>
                </a:path>
                <a:path extrusionOk="0" h="2706370" w="7351395">
                  <a:moveTo>
                    <a:pt x="7351395" y="2281542"/>
                  </a:moveTo>
                  <a:lnTo>
                    <a:pt x="7341870" y="2281542"/>
                  </a:lnTo>
                  <a:lnTo>
                    <a:pt x="7341870" y="2357742"/>
                  </a:lnTo>
                  <a:lnTo>
                    <a:pt x="7351395" y="2357742"/>
                  </a:lnTo>
                  <a:lnTo>
                    <a:pt x="7351395" y="2281542"/>
                  </a:lnTo>
                  <a:close/>
                </a:path>
                <a:path extrusionOk="0" h="2706370" w="7351395">
                  <a:moveTo>
                    <a:pt x="7351395" y="2176767"/>
                  </a:moveTo>
                  <a:lnTo>
                    <a:pt x="7341870" y="2176767"/>
                  </a:lnTo>
                  <a:lnTo>
                    <a:pt x="7341870" y="2252967"/>
                  </a:lnTo>
                  <a:lnTo>
                    <a:pt x="7351395" y="2252967"/>
                  </a:lnTo>
                  <a:lnTo>
                    <a:pt x="7351395" y="2176767"/>
                  </a:lnTo>
                  <a:close/>
                </a:path>
                <a:path extrusionOk="0" h="2706370" w="7351395">
                  <a:moveTo>
                    <a:pt x="7351395" y="2123122"/>
                  </a:moveTo>
                  <a:lnTo>
                    <a:pt x="7351281" y="2124176"/>
                  </a:lnTo>
                  <a:lnTo>
                    <a:pt x="7351331" y="2123148"/>
                  </a:lnTo>
                  <a:lnTo>
                    <a:pt x="7351369" y="2122589"/>
                  </a:lnTo>
                  <a:lnTo>
                    <a:pt x="7350925" y="2121052"/>
                  </a:lnTo>
                  <a:lnTo>
                    <a:pt x="7349998" y="2119744"/>
                  </a:lnTo>
                  <a:lnTo>
                    <a:pt x="7348702" y="2118830"/>
                  </a:lnTo>
                  <a:lnTo>
                    <a:pt x="7347166" y="2118385"/>
                  </a:lnTo>
                  <a:lnTo>
                    <a:pt x="7346607" y="2118423"/>
                  </a:lnTo>
                  <a:lnTo>
                    <a:pt x="7295515" y="2118360"/>
                  </a:lnTo>
                  <a:lnTo>
                    <a:pt x="7295515" y="2127885"/>
                  </a:lnTo>
                  <a:lnTo>
                    <a:pt x="7341870" y="2127885"/>
                  </a:lnTo>
                  <a:lnTo>
                    <a:pt x="7341959" y="2122589"/>
                  </a:lnTo>
                  <a:lnTo>
                    <a:pt x="7341870" y="2148192"/>
                  </a:lnTo>
                  <a:lnTo>
                    <a:pt x="7351395" y="2148192"/>
                  </a:lnTo>
                  <a:lnTo>
                    <a:pt x="7351395" y="2127885"/>
                  </a:lnTo>
                  <a:lnTo>
                    <a:pt x="7351395" y="2123122"/>
                  </a:lnTo>
                  <a:close/>
                </a:path>
              </a:pathLst>
            </a:custGeom>
            <a:solidFill>
              <a:srgbClr val="3034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E79C8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/>
          <p:nvPr>
            <p:ph type="title"/>
          </p:nvPr>
        </p:nvSpPr>
        <p:spPr>
          <a:xfrm>
            <a:off x="588009" y="415925"/>
            <a:ext cx="29514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Kiến trúc WebRTC</a:t>
            </a:r>
            <a:endParaRPr sz="2400"/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8847" y="339852"/>
            <a:ext cx="4230624" cy="423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>
            <a:off x="588009" y="1179703"/>
            <a:ext cx="3477260" cy="2951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WebRTC C++ API: API code bằng  native dùng để implement các hàm  của WebRTC JavaScript APIs hoặc  phát triển các native RTC app.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25717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Sesion Management: Một lớp  session trừu tượng (abstracted  session layer) cho phép thiết lập  cuộc gọi và lớp quản lý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761" y="761"/>
            <a:ext cx="9142730" cy="5142230"/>
          </a:xfrm>
          <a:custGeom>
            <a:rect b="b" l="l" r="r" t="t"/>
            <a:pathLst>
              <a:path extrusionOk="0" h="5142230" w="91427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0" y="0"/>
            <a:ext cx="243840" cy="5143500"/>
          </a:xfrm>
          <a:custGeom>
            <a:rect b="b" l="l" r="r" t="t"/>
            <a:pathLst>
              <a:path extrusionOk="0" h="5143500" w="243840">
                <a:moveTo>
                  <a:pt x="24384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243840" y="0"/>
                </a:lnTo>
                <a:lnTo>
                  <a:pt x="243840" y="5143500"/>
                </a:lnTo>
                <a:close/>
              </a:path>
            </a:pathLst>
          </a:custGeom>
          <a:solidFill>
            <a:srgbClr val="3034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8"/>
          <p:cNvGrpSpPr/>
          <p:nvPr/>
        </p:nvGrpSpPr>
        <p:grpSpPr>
          <a:xfrm>
            <a:off x="4676647" y="826909"/>
            <a:ext cx="3759530" cy="3487572"/>
            <a:chOff x="4676647" y="826909"/>
            <a:chExt cx="3759530" cy="3487572"/>
          </a:xfrm>
        </p:grpSpPr>
        <p:sp>
          <p:nvSpPr>
            <p:cNvPr id="190" name="Google Shape;190;p8"/>
            <p:cNvSpPr/>
            <p:nvPr/>
          </p:nvSpPr>
          <p:spPr>
            <a:xfrm>
              <a:off x="5529833" y="1537525"/>
              <a:ext cx="2449830" cy="2449830"/>
            </a:xfrm>
            <a:custGeom>
              <a:rect b="b" l="l" r="r" t="t"/>
              <a:pathLst>
                <a:path extrusionOk="0" h="2449829" w="2449829">
                  <a:moveTo>
                    <a:pt x="2442908" y="2449626"/>
                  </a:moveTo>
                  <a:lnTo>
                    <a:pt x="0" y="6731"/>
                  </a:lnTo>
                  <a:lnTo>
                    <a:pt x="6743" y="0"/>
                  </a:lnTo>
                  <a:lnTo>
                    <a:pt x="2449639" y="2442895"/>
                  </a:lnTo>
                  <a:lnTo>
                    <a:pt x="2442908" y="2449626"/>
                  </a:lnTo>
                  <a:close/>
                </a:path>
              </a:pathLst>
            </a:custGeom>
            <a:solidFill>
              <a:srgbClr val="535E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1" name="Google Shape;19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76647" y="826909"/>
              <a:ext cx="3759530" cy="34875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8"/>
          <p:cNvSpPr txBox="1"/>
          <p:nvPr>
            <p:ph type="title"/>
          </p:nvPr>
        </p:nvSpPr>
        <p:spPr>
          <a:xfrm>
            <a:off x="1248549" y="750417"/>
            <a:ext cx="75692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02</a:t>
            </a:r>
            <a:endParaRPr sz="4800"/>
          </a:p>
        </p:txBody>
      </p:sp>
      <p:sp>
        <p:nvSpPr>
          <p:cNvPr id="193" name="Google Shape;193;p8"/>
          <p:cNvSpPr txBox="1"/>
          <p:nvPr/>
        </p:nvSpPr>
        <p:spPr>
          <a:xfrm>
            <a:off x="1248410" y="1948129"/>
            <a:ext cx="2494915" cy="27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03445"/>
                </a:solidFill>
                <a:latin typeface="Courier New"/>
                <a:ea typeface="Courier New"/>
                <a:cs typeface="Courier New"/>
                <a:sym typeface="Courier New"/>
              </a:rPr>
              <a:t>Cách thức  hoạt động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766445" rtl="0" algn="l">
              <a:lnSpc>
                <a:spcPct val="150000"/>
              </a:lnSpc>
              <a:spcBef>
                <a:spcPts val="235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Các thành phần chính  Các giao thức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9848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Quá trình Signaling  Các mô hình xử lý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4" name="Google Shape;194;p8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sp>
          <p:nvSpPr>
            <p:cNvPr id="195" name="Google Shape;195;p8"/>
            <p:cNvSpPr/>
            <p:nvPr/>
          </p:nvSpPr>
          <p:spPr>
            <a:xfrm>
              <a:off x="2435351" y="832103"/>
              <a:ext cx="680085" cy="664845"/>
            </a:xfrm>
            <a:custGeom>
              <a:rect b="b" l="l" r="r" t="t"/>
              <a:pathLst>
                <a:path extrusionOk="0" h="664844" w="680085">
                  <a:moveTo>
                    <a:pt x="347472" y="664464"/>
                  </a:moveTo>
                  <a:lnTo>
                    <a:pt x="0" y="664464"/>
                  </a:lnTo>
                  <a:lnTo>
                    <a:pt x="0" y="0"/>
                  </a:lnTo>
                  <a:lnTo>
                    <a:pt x="347472" y="0"/>
                  </a:lnTo>
                  <a:lnTo>
                    <a:pt x="396586" y="3653"/>
                  </a:lnTo>
                  <a:lnTo>
                    <a:pt x="443456" y="14153"/>
                  </a:lnTo>
                  <a:lnTo>
                    <a:pt x="487568" y="30987"/>
                  </a:lnTo>
                  <a:lnTo>
                    <a:pt x="528409" y="53644"/>
                  </a:lnTo>
                  <a:lnTo>
                    <a:pt x="565469" y="81611"/>
                  </a:lnTo>
                  <a:lnTo>
                    <a:pt x="598233" y="114376"/>
                  </a:lnTo>
                  <a:lnTo>
                    <a:pt x="626191" y="151426"/>
                  </a:lnTo>
                  <a:lnTo>
                    <a:pt x="648829" y="192249"/>
                  </a:lnTo>
                  <a:lnTo>
                    <a:pt x="665635" y="236332"/>
                  </a:lnTo>
                  <a:lnTo>
                    <a:pt x="676098" y="283164"/>
                  </a:lnTo>
                  <a:lnTo>
                    <a:pt x="679704" y="332232"/>
                  </a:lnTo>
                  <a:lnTo>
                    <a:pt x="676098" y="381271"/>
                  </a:lnTo>
                  <a:lnTo>
                    <a:pt x="665635" y="428079"/>
                  </a:lnTo>
                  <a:lnTo>
                    <a:pt x="648829" y="472144"/>
                  </a:lnTo>
                  <a:lnTo>
                    <a:pt x="626191" y="512955"/>
                  </a:lnTo>
                  <a:lnTo>
                    <a:pt x="598233" y="549998"/>
                  </a:lnTo>
                  <a:lnTo>
                    <a:pt x="565469" y="582761"/>
                  </a:lnTo>
                  <a:lnTo>
                    <a:pt x="528409" y="610734"/>
                  </a:lnTo>
                  <a:lnTo>
                    <a:pt x="487568" y="633402"/>
                  </a:lnTo>
                  <a:lnTo>
                    <a:pt x="443456" y="650255"/>
                  </a:lnTo>
                  <a:lnTo>
                    <a:pt x="396586" y="660779"/>
                  </a:lnTo>
                  <a:lnTo>
                    <a:pt x="347472" y="6644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/>
          <p:nvPr/>
        </p:nvSpPr>
        <p:spPr>
          <a:xfrm>
            <a:off x="0" y="4925567"/>
            <a:ext cx="9144000" cy="218440"/>
          </a:xfrm>
          <a:custGeom>
            <a:rect b="b" l="l" r="r" t="t"/>
            <a:pathLst>
              <a:path extrusionOk="0" h="218439" w="9144000">
                <a:moveTo>
                  <a:pt x="9144000" y="217932"/>
                </a:moveTo>
                <a:lnTo>
                  <a:pt x="0" y="217932"/>
                </a:lnTo>
                <a:lnTo>
                  <a:pt x="0" y="0"/>
                </a:lnTo>
                <a:lnTo>
                  <a:pt x="9144000" y="0"/>
                </a:lnTo>
                <a:lnTo>
                  <a:pt x="9144000" y="217932"/>
                </a:lnTo>
                <a:close/>
              </a:path>
            </a:pathLst>
          </a:custGeom>
          <a:solidFill>
            <a:srgbClr val="DF6E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>
            <p:ph type="title"/>
          </p:nvPr>
        </p:nvSpPr>
        <p:spPr>
          <a:xfrm>
            <a:off x="588009" y="404495"/>
            <a:ext cx="36830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71A22"/>
                </a:solidFill>
              </a:rPr>
              <a:t>Các thành phần chính</a:t>
            </a:r>
            <a:endParaRPr sz="2400"/>
          </a:p>
        </p:txBody>
      </p:sp>
      <p:sp>
        <p:nvSpPr>
          <p:cNvPr id="203" name="Google Shape;203;p9"/>
          <p:cNvSpPr txBox="1"/>
          <p:nvPr/>
        </p:nvSpPr>
        <p:spPr>
          <a:xfrm>
            <a:off x="588009" y="1179703"/>
            <a:ext cx="3500754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1784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MediaStream: Truy cập thiết bị và  tạo stream dữ liệu âm thanh và  hình ảnh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419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RTCPeerConnection: Cung cấp  APIs để kết nối các trình duyệt  thông qua giao thức P2P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9845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E66"/>
              </a:buClr>
              <a:buSzPts val="1450"/>
              <a:buFont typeface="Quattrocento Sans"/>
              <a:buChar char="-"/>
            </a:pPr>
            <a:r>
              <a:rPr lang="en-US" sz="1600">
                <a:solidFill>
                  <a:srgbClr val="535E66"/>
                </a:solidFill>
                <a:latin typeface="Roboto"/>
                <a:ea typeface="Roboto"/>
                <a:cs typeface="Roboto"/>
                <a:sym typeface="Roboto"/>
              </a:rPr>
              <a:t>RTCDataChannel: Truyền tải dữ liệu  trực tiếp giữa hai trình duyệt nhanh  và đáng tin cậy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" name="Google Shape;204;p9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205" name="Google Shape;20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1545" y="1317625"/>
              <a:ext cx="4446193" cy="290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9"/>
            <p:cNvSpPr/>
            <p:nvPr/>
          </p:nvSpPr>
          <p:spPr>
            <a:xfrm>
              <a:off x="761" y="761"/>
              <a:ext cx="9142730" cy="5142230"/>
            </a:xfrm>
            <a:custGeom>
              <a:rect b="b" l="l" r="r" t="t"/>
              <a:pathLst>
                <a:path extrusionOk="0" h="5142230" w="91427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2023-03-06T05:22:42Z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2023-03-06T00:00:00Z</vt:filetime>
  </property>
</Properties>
</file>