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BA394-EC64-499B-ABCD-2A1C83A3FB2C}" type="datetimeFigureOut">
              <a:rPr lang="vi-VN" smtClean="0"/>
              <a:t>09/05/2023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E507-0373-4915-B0B8-7ACC8FA55A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99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AA19D2-E57D-B309-FC13-38B52F67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0D53A8-BD16-D6B5-5D39-E26EB16D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B8F568-306C-54C6-C4C2-3C983846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221-AC66-9149-A826-635CA596166B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7DEDBC-6E37-DFFD-E145-8C32A591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7835F2D-C691-1F32-BCDB-EB86783A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Hình ảnh 10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00F18C7-0C24-0382-0030-E33480891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762" y="365125"/>
            <a:ext cx="1176338" cy="97155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802D75B-371A-71DE-1A00-80876192B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99" y="337059"/>
            <a:ext cx="910002" cy="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C8DE84-11D9-568B-0997-C2FB5594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C39A76-6AAF-D584-B24A-9118C8AB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36E876C-2762-B604-A7D9-E7278C87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6015-FB88-9F43-8A61-7014D1C24284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DD8659-EB7E-1695-DA0F-7E7FD40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DC4A24-3D57-1905-C9D9-55A0D744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31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5CAA316-3DA2-97E1-B706-A190282DD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F267012-836E-26B1-FFCF-E79A28BC4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9D4307-FE81-72C4-2788-343BB5E8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60D3-D68E-8D4B-A19A-05C2750FC416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F86AD3-A059-AB39-D187-D83D2082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CD0755-6D25-E376-B07A-4CDE40DA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4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82C121-1C8E-A19F-1710-79E247C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D3DECC-E7C7-DC62-A446-F531E20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5A1F6B-4427-7147-3B3B-11737CE6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8254-BED3-244B-BF88-DC18F9998CF5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B83DE9B-3F4E-EFC3-63F9-79B8DC86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40DEE4-3165-29A8-2683-94096993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16D7F833-C752-A5A2-7CC8-302F8D83B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130" y="365125"/>
            <a:ext cx="718969" cy="59380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3161C0D4-49E3-DAD3-848B-A4A72DC73F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737" y="367977"/>
            <a:ext cx="556187" cy="58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4FD57C-E352-7163-B38F-DFD3284B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875CB5-A72A-BE0A-6FC5-E371D385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BE9552-E411-B0DE-CA5E-44268DB7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7A6E-3182-164E-A936-6D5620D8D511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B61BCB-9D66-B820-009D-58AA7A40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2041B9-2EA8-9101-A7B8-5179A6B9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91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92FD3E-9335-095C-199E-9402F10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8A5FDF-AFF1-E465-5066-FFA5EBD09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6689E8F-F758-2F29-A852-D9A41AE5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70996BB-9D81-8189-D12E-33FC305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E9FD-E414-7B45-B5E1-E69029B6C73D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C5A115-5CA3-667B-CAAA-A818429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488DAA2-CE7E-08EC-CC5D-FB330496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65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45AE4B-20CF-7B60-A954-8923A7E3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8080001-3D1B-46A2-DB37-500CA322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D77B5BB-DF4A-0E1E-D1D6-889A1628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BCD7C40-1426-ADA6-D1A5-6D83740D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082F633-1898-BC3E-A16A-87EDA659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896B190-981B-65DA-597C-056E566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8149-D1C3-794C-9BF1-CBE7EDCAC6FB}" type="datetime1">
              <a:t>09/05/2023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E9D2098-5A5D-376F-5196-EA94C23F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1A6C925-8E51-C6F8-4391-DA99A7F1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68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8F83CE-6A89-1446-90D9-3B90502F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FAC77C3-AC04-AC41-D2A3-96AA343E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AE6-376A-7A4C-BA24-482E07CBAE96}" type="datetime1">
              <a:t>09/05/2023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C25648A-739D-12E9-9EE7-A8586D7D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E3D0961-69BD-4025-47DA-48175F20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90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F8AF05-9A5E-3B25-C4D3-E63FB060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F89-5483-904D-A89A-9035EA45BF82}" type="datetime1">
              <a:t>09/05/2023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B823640-827B-C272-D846-4469A3B9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B8D3AC-F12A-0535-24C8-4BF11ACA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08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4EF8F8-1FBB-6AE2-37DC-4F640EC6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47D9C5-AB4F-737F-B1A4-2CA6A29C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7D35ABD-63B4-5B42-E830-9253A30E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A9E7EE5-A4D4-F516-E9F2-8E1EDDD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BEFC-8B68-D648-9CDB-89D417BBC44C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6213455-767A-339A-04CA-6AA84260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C4C74E2-E81A-3161-9E6C-981A372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4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29841-46C4-D080-2861-0A2A2FD3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B6362F5-0F27-97AC-2056-D50050C66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87D8299-5CF7-3474-868E-69549C4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A582320-1218-C308-7B8A-703E6643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170-9C4E-824F-B9C7-73DD61C9E11B}" type="datetime1">
              <a:t>09/05/2023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786A19-A81F-12BA-9A55-E51B3CC7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4DE9E3-A16E-D9C8-69BA-10CD1D8F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9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AE2CDAD-30AC-CB40-5F85-CA9CB9B4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06BCF9-423D-D13A-9DE3-31CF4C1D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46D1F8-FBFC-A134-16AA-7206DC73A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985-8D07-5D40-947E-749C27BBC113}" type="datetime1">
              <a:t>09/05/2023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BDC0A7D-FD3B-00A0-7F3F-95079E11E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9157DF-DFBF-1012-E737-99174F042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073B-A527-4C7B-A1F6-A2D734A0EC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7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39C1DB-F5E6-CE6C-066A-02BA823F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/>
              <a:t>Báo cáo thực tập doanh nghiệp</a:t>
            </a:r>
            <a:endParaRPr lang="vi-VN" sz="440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72A688C-9C3D-A048-FFD1-00322465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766"/>
            <a:ext cx="10038735" cy="238759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Vị trí: </a:t>
            </a:r>
            <a:r>
              <a:rPr lang="en-US" sz="2800">
                <a:solidFill>
                  <a:srgbClr val="FF0000"/>
                </a:solidFill>
              </a:rPr>
              <a:t>[ ... ]</a:t>
            </a:r>
          </a:p>
          <a:p>
            <a:pPr algn="l"/>
            <a:r>
              <a:rPr lang="en-US" sz="2800"/>
              <a:t>Công ty: </a:t>
            </a:r>
            <a:r>
              <a:rPr lang="en-US" sz="2800">
                <a:solidFill>
                  <a:srgbClr val="FF0000"/>
                </a:solidFill>
              </a:rPr>
              <a:t>[ ... ]</a:t>
            </a:r>
          </a:p>
          <a:p>
            <a:pPr algn="l"/>
            <a:r>
              <a:rPr lang="en-US" sz="2800"/>
              <a:t>Tên: </a:t>
            </a:r>
            <a:r>
              <a:rPr lang="en-US" sz="2800">
                <a:solidFill>
                  <a:srgbClr val="FF0000"/>
                </a:solidFill>
              </a:rPr>
              <a:t>[ ... ]</a:t>
            </a:r>
          </a:p>
          <a:p>
            <a:pPr algn="l"/>
            <a:r>
              <a:rPr lang="en-US" sz="2800"/>
              <a:t>MSSV: </a:t>
            </a:r>
            <a:r>
              <a:rPr lang="en-US" sz="2800">
                <a:solidFill>
                  <a:srgbClr val="FF0000"/>
                </a:solidFill>
              </a:rPr>
              <a:t>[ ... ]</a:t>
            </a:r>
            <a:endParaRPr lang="vi-VN" sz="2800">
              <a:solidFill>
                <a:srgbClr val="FF0000"/>
              </a:solidFill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F94DE68A-1828-A88F-F1B6-5BE4CEA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4653-8962-415E-997C-7D911870E3A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B38C8-706E-A149-3826-30421875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báo cáo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AC0949-95D9-B992-C13E-F0415282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Thông tin thực tập</a:t>
            </a:r>
          </a:p>
          <a:p>
            <a:pPr marL="514350" indent="-514350">
              <a:buAutoNum type="arabicPeriod"/>
            </a:pPr>
            <a:r>
              <a:rPr lang="en-US"/>
              <a:t>Nội dung thực tập</a:t>
            </a:r>
          </a:p>
          <a:p>
            <a:pPr marL="514350" indent="-514350">
              <a:buAutoNum type="arabicPeriod"/>
            </a:pPr>
            <a:r>
              <a:rPr lang="en-US"/>
              <a:t>Kết quả thực tập</a:t>
            </a:r>
          </a:p>
          <a:p>
            <a:pPr marL="514350" indent="-514350">
              <a:buAutoNum type="arabicPeriod"/>
            </a:pPr>
            <a:r>
              <a:rPr lang="en-US"/>
              <a:t>Kinh nghiệm thu được</a:t>
            </a:r>
          </a:p>
          <a:p>
            <a:pPr marL="514350" indent="-514350">
              <a:buAutoNum type="arabicPeriod"/>
            </a:pPr>
            <a:r>
              <a:rPr lang="en-US"/>
              <a:t>Định hướng tương lai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D956-74B3-50F2-6A44-8C5D40C6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38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E39DA2-D614-89A2-1D26-5AE6804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Thông tin thực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DC883C-DF71-5FF9-86E6-C5974963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Tên công ty</a:t>
            </a:r>
          </a:p>
          <a:p>
            <a:pPr>
              <a:buFontTx/>
              <a:buChar char="-"/>
            </a:pPr>
            <a:r>
              <a:rPr lang="en-US"/>
              <a:t>Thời gian thực tập: ... / ... - ... / ...</a:t>
            </a:r>
          </a:p>
          <a:p>
            <a:pPr>
              <a:buFontTx/>
              <a:buChar char="-"/>
            </a:pPr>
            <a:r>
              <a:rPr lang="en-US"/>
              <a:t>Lịch làm việc trong tuần: [2 ngày tuần / Part-time / Full-time / ... ]</a:t>
            </a:r>
          </a:p>
          <a:p>
            <a:pPr>
              <a:buFontTx/>
              <a:buChar char="-"/>
            </a:pPr>
            <a:r>
              <a:rPr lang="en-US"/>
              <a:t>Vị trí thực tập: [ Back-end Dev / Front-end Dev / Tester / ... ]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B3411-09B5-A830-3CCA-6BB30BF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5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F2487-AA87-0F98-5BD0-8E3C9B2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thực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322E2F-7FEE-6277-820F-4D0EC264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Công ty có tổ chức training không? Nếu có:</a:t>
            </a:r>
          </a:p>
          <a:p>
            <a:pPr marL="0" indent="0">
              <a:buNone/>
            </a:pPr>
            <a:r>
              <a:rPr lang="en-US"/>
              <a:t>+ Thời gian training</a:t>
            </a:r>
          </a:p>
          <a:p>
            <a:pPr marL="0" indent="0">
              <a:buNone/>
            </a:pPr>
            <a:r>
              <a:rPr lang="en-US"/>
              <a:t>+ Kiến thức được training</a:t>
            </a:r>
          </a:p>
          <a:p>
            <a:pPr>
              <a:buFontTx/>
              <a:buChar char="-"/>
            </a:pPr>
            <a:r>
              <a:rPr lang="en-US"/>
              <a:t>Có tham gia vào dự án thực tế nào không? Nếu có:</a:t>
            </a:r>
          </a:p>
          <a:p>
            <a:pPr marL="0" indent="0">
              <a:buNone/>
            </a:pPr>
            <a:r>
              <a:rPr lang="en-US"/>
              <a:t>+ Thông tin sơ bộ về dự án (quy mô, mục tiêu dự án, ...)</a:t>
            </a:r>
          </a:p>
          <a:p>
            <a:pPr marL="0" indent="0">
              <a:buNone/>
            </a:pPr>
            <a:r>
              <a:rPr lang="en-US"/>
              <a:t>+ Vai trò và những đóng góp trong dự án.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5AB1-2CD5-F2E7-A0D1-9FF5A15F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37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CCFB62-EADC-259E-9B5D-A2B2E6BF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Kết quả thực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9D818F-43FF-A800-32D2-94F18803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/>
              <a:t>Về phần training (Nếu có):</a:t>
            </a:r>
          </a:p>
          <a:p>
            <a:pPr marL="0" indent="0">
              <a:buNone/>
            </a:pPr>
            <a:r>
              <a:rPr lang="en-US"/>
              <a:t>+ Có hoàn thành khóa training hay không?</a:t>
            </a:r>
          </a:p>
          <a:p>
            <a:pPr marL="0" indent="0">
              <a:buNone/>
            </a:pPr>
            <a:r>
              <a:rPr lang="en-US"/>
              <a:t>+ Những kiến thức mới đã học được</a:t>
            </a:r>
          </a:p>
          <a:p>
            <a:pPr>
              <a:buFontTx/>
              <a:buChar char="-"/>
            </a:pPr>
            <a:r>
              <a:rPr lang="en-US"/>
              <a:t>Về dự án thực tế nào không (Nếu có):</a:t>
            </a:r>
          </a:p>
          <a:p>
            <a:pPr marL="0" indent="0">
              <a:buNone/>
            </a:pPr>
            <a:r>
              <a:rPr lang="en-US"/>
              <a:t>+ Kết quả hiện tại của dự án (vẫn đang thực hiện / đã hoàn thành / ...)</a:t>
            </a:r>
          </a:p>
          <a:p>
            <a:pPr marL="0" indent="0">
              <a:buNone/>
            </a:pPr>
            <a:r>
              <a:rPr lang="en-US"/>
              <a:t>+ Đánh giá từ cấp trên / đồng nghiệp</a:t>
            </a:r>
          </a:p>
          <a:p>
            <a:pPr marL="0" indent="0">
              <a:buNone/>
            </a:pPr>
            <a:r>
              <a:rPr lang="en-US"/>
              <a:t>+ Những kiến thức mới đã học được</a:t>
            </a:r>
          </a:p>
          <a:p>
            <a:pPr marL="0" indent="0">
              <a:buNone/>
            </a:pPr>
            <a:r>
              <a:rPr lang="en-US"/>
              <a:t>+ Có tiếp tục theo đuổi dự án hay không?</a:t>
            </a:r>
          </a:p>
          <a:p>
            <a:pPr marL="0" indent="0">
              <a:buNone/>
            </a:pPr>
            <a:r>
              <a:rPr lang="vi-VN"/>
              <a:t>- Đối chiếu theo chuẩn đầu ra theo đề cương môn học (KN, Thái Độ, …) 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7A7F-C394-05E2-7A75-ADA77498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19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9EE9F7-7E00-1EFD-951D-3838702F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Kinh nghiệm thu được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C9BBC3-547A-8137-237E-6A1A0EA8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Nói về những trải nghiệm, kinh nghiệm có được trong khoảng thời gian thực tập:</a:t>
            </a:r>
          </a:p>
          <a:p>
            <a:pPr marL="0" indent="0">
              <a:buNone/>
            </a:pPr>
            <a:r>
              <a:rPr lang="en-US"/>
              <a:t>+ Góc nhìn thực tế về ngành CNPM</a:t>
            </a:r>
          </a:p>
          <a:p>
            <a:pPr marL="0" indent="0">
              <a:buNone/>
            </a:pPr>
            <a:r>
              <a:rPr lang="en-US"/>
              <a:t>+ Kĩ năng mềm: [Kinh nghiệm làm việc nhóm / Quản lý thời gian / ... ]</a:t>
            </a:r>
          </a:p>
          <a:p>
            <a:pPr marL="0" indent="0">
              <a:buNone/>
            </a:pPr>
            <a:r>
              <a:rPr lang="en-US"/>
              <a:t>+ Quy trình thực hiện dự án phần mềm.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A8B69-3D89-1007-EA94-BC9E267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7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06E60B-5FB6-CC70-EEB7-02F0779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Định hướng tương lai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9BCC98-4356-A941-55D5-D7AE73B6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Có tiếp tục làm việc trong ngành CNPM?</a:t>
            </a:r>
          </a:p>
          <a:p>
            <a:pPr>
              <a:buFontTx/>
              <a:buChar char="-"/>
            </a:pPr>
            <a:r>
              <a:rPr lang="en-US"/>
              <a:t>Tiếp tục làm nhân viên chính thức tại công ty thực tập, hay đã chuyển qua một công ty khác?</a:t>
            </a:r>
          </a:p>
          <a:p>
            <a:pPr>
              <a:buFontTx/>
              <a:buChar char="-"/>
            </a:pP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741EA-505E-466C-9BCE-655EDDD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073B-A527-4C7B-A1F6-A2D734A0EC14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182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39C1DB-F5E6-CE6C-066A-02BA823F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/>
              <a:t>Cảm ơn quý thầy cô đã lắng nghe!</a:t>
            </a:r>
            <a:endParaRPr lang="vi-VN" sz="440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F94DE68A-1828-A88F-F1B6-5BE4CEA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4653-8962-415E-997C-7D911870E3AD}" type="slidenum">
              <a:rPr lang="vi-VN" smtClean="0"/>
              <a:t>8</a:t>
            </a:fld>
            <a:endParaRPr lang="vi-VN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6C9D1A06-0FBC-F170-8B63-9AA4F6665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087400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396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Chủ đề Office</vt:lpstr>
      <vt:lpstr>Báo cáo thực tập doanh nghiệp</vt:lpstr>
      <vt:lpstr>Nội dung báo cáo</vt:lpstr>
      <vt:lpstr>1. Thông tin thực tập</vt:lpstr>
      <vt:lpstr>2. Nội dung thực tập</vt:lpstr>
      <vt:lpstr>3. Kết quả thực tập</vt:lpstr>
      <vt:lpstr>4. Kinh nghiệm thu được</vt:lpstr>
      <vt:lpstr>5. Định hướng tương lai</vt:lpstr>
      <vt:lpstr>Cảm ơn quý thầy cô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</dc:title>
  <dc:creator>Vũ Tuấn Hải</dc:creator>
  <cp:lastModifiedBy>Vũ Tuấn Hải</cp:lastModifiedBy>
  <cp:revision>15</cp:revision>
  <dcterms:created xsi:type="dcterms:W3CDTF">2022-07-18T09:17:00Z</dcterms:created>
  <dcterms:modified xsi:type="dcterms:W3CDTF">2023-05-09T03:35:14Z</dcterms:modified>
</cp:coreProperties>
</file>