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</p:sldIdLst>
  <p:sldSz cx="12192000" cy="6858000"/>
  <p:notesSz cx="6858000" cy="9144000"/>
  <p:defaultTextStyle>
    <a:defPPr rtl="0"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EB7D4-E047-41A9-A566-2FA8DFF5A5EA}" v="11" dt="2022-10-20T08:12:18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43DEE2-8947-43F2-991E-2A67E4B7C4F0}" type="datetime1">
              <a:rPr lang="fi-FI" smtClean="0"/>
              <a:t>20.10.2022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noProof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6C5A774-4B6E-4DC7-A8D2-6D3E1C606874}" type="datetime1">
              <a:rPr lang="fi-FI" noProof="0" smtClean="0"/>
              <a:t>20.10.2022</a:t>
            </a:fld>
            <a:endParaRPr lang="fi-FI" noProof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732C3C-A191-48C2-A7E8-9C96AF841A7A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uolivapaa piirto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ctrTitle" hasCustomPrompt="1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i-FI" noProof="0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02EA8-0650-409B-AC58-B61C49EC0439}" type="datetime1">
              <a:rPr lang="fi-FI" noProof="0" smtClean="0"/>
              <a:t>20.10.2022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15" name="Kuvan paikkamerkki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3A03B9-7D5C-40EC-A608-ECF85D2D7FE7}" type="datetime1">
              <a:rPr lang="fi-FI" noProof="0" smtClean="0"/>
              <a:t>20.10.2022</a:t>
            </a:fld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uolivapaa piirto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9" name="Tekstin paikkamerkki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B0ABDC-9390-4AF7-A8C2-9E8A24E8D55E}" type="datetime1">
              <a:rPr lang="fi-FI" noProof="0" smtClean="0"/>
              <a:t>20.10.2022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uolivapaa piirto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Otsikko 1"/>
          <p:cNvSpPr>
            <a:spLocks noGrp="1"/>
          </p:cNvSpPr>
          <p:nvPr>
            <p:ph type="title" hasCustomPrompt="1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6" name="Tekstin paikkamerkki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43562-A402-48EC-B8B6-920536086DB4}" type="datetime1">
              <a:rPr lang="fi-FI" noProof="0" smtClean="0"/>
              <a:t>20.10.2022</a:t>
            </a:fld>
            <a:endParaRPr lang="fi-FI" noProof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untainen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uolivapaa piirto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AA3A1C-3ED0-4E7D-BA1E-75BCEB72FA8A}" type="datetime1">
              <a:rPr lang="fi-FI" noProof="0" smtClean="0"/>
              <a:t>20.10.2022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untainen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uolivapaa piirto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Pystysuuntainen otsikko 1"/>
          <p:cNvSpPr>
            <a:spLocks noGrp="1"/>
          </p:cNvSpPr>
          <p:nvPr>
            <p:ph type="title" orient="vert" hasCustomPrompt="1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03B56A-C0BF-45C9-A0ED-4A7825196603}" type="datetime1">
              <a:rPr lang="fi-FI" noProof="0" smtClean="0"/>
              <a:t>20.10.2022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uolivapaa piirto 6"/>
          <p:cNvSpPr/>
          <p:nvPr/>
        </p:nvSpPr>
        <p:spPr bwMode="auto">
          <a:xfrm>
            <a:off x="0" y="-9427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10000" y="437761"/>
            <a:ext cx="10571998" cy="970450"/>
          </a:xfrm>
        </p:spPr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8712" y="2212860"/>
            <a:ext cx="10554574" cy="3636511"/>
          </a:xfrm>
        </p:spPr>
        <p:txBody>
          <a:bodyPr rtlCol="0"/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9334626" y="6031935"/>
            <a:ext cx="1343706" cy="365125"/>
          </a:xfrm>
        </p:spPr>
        <p:txBody>
          <a:bodyPr rtlCol="0"/>
          <a:lstStyle/>
          <a:p>
            <a:pPr rtl="0"/>
            <a:fld id="{005D3965-9A6C-4204-9A30-1A756648EDC2}" type="datetime1">
              <a:rPr lang="fi-FI" noProof="0" smtClean="0"/>
              <a:t>20.10.2022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451514" y="6031935"/>
            <a:ext cx="8644320" cy="365125"/>
          </a:xfrm>
        </p:spPr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10678331" y="5906461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uolivapaa piirto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2D482F-98A4-4DBE-9473-5A2C34060D17}" type="datetime1">
              <a:rPr lang="fi-FI" noProof="0" smtClean="0"/>
              <a:t>20.10.2022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uolivapaa piirto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6FA979-0C0C-44E0-A7E7-0EA73AF2E9BC}" type="datetime1">
              <a:rPr lang="fi-FI" noProof="0" smtClean="0"/>
              <a:t>20.10.2022</a:t>
            </a:fld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uolivapaa piirto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8525C-0003-4908-B8E5-2682C70ED68A}" type="datetime1">
              <a:rPr lang="fi-FI" noProof="0" smtClean="0"/>
              <a:t>20.10.2022</a:t>
            </a:fld>
            <a:endParaRPr lang="fi-FI" noProof="0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uolivapaa piirto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304E1-2888-4F06-94C6-9659DBA7BA65}" type="datetime1">
              <a:rPr lang="fi-FI" noProof="0" smtClean="0"/>
              <a:t>20.10.2022</a:t>
            </a:fld>
            <a:endParaRPr lang="fi-FI" noProof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DEE9AC-139A-40F4-8B84-6C6D8D3AD6A3}" type="datetime1">
              <a:rPr lang="fi-FI" noProof="0" smtClean="0"/>
              <a:t>20.10.2022</a:t>
            </a:fld>
            <a:endParaRPr lang="fi-FI" noProof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uolivapaa piirto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1BFC36-29F0-48A9-AC5D-16B11E27605A}" type="datetime1">
              <a:rPr lang="fi-FI" noProof="0" smtClean="0"/>
              <a:t>20.10.2022</a:t>
            </a:fld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9" name="Kuvan paikkamerkki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AAB98AA5-FC16-494D-9655-AF04AD58B180}" type="datetime1">
              <a:rPr lang="fi-FI" noProof="0" smtClean="0"/>
              <a:t>20.10.2022</a:t>
            </a:fld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fi-FI" noProof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EE10FFE5-0FC1-4487-A8A6-A8B9D1D16DB9}" type="datetime1">
              <a:rPr lang="fi-FI" noProof="0" smtClean="0"/>
              <a:t>20.10.2022</a:t>
            </a:fld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orakulmio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i-FI"/>
          </a:p>
        </p:txBody>
      </p:sp>
      <p:sp useBgFill="1">
        <p:nvSpPr>
          <p:cNvPr id="24" name="Puolivapaa piirto: Muoto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rtlCol="0" anchor="ctr">
            <a:normAutofit/>
          </a:bodyPr>
          <a:lstStyle/>
          <a:p>
            <a:pPr algn="ctr" rtl="0"/>
            <a:r>
              <a:rPr lang="fi-FI" sz="2800" dirty="0"/>
              <a:t>Kai Jukarainen</a:t>
            </a:r>
          </a:p>
          <a:p>
            <a:pPr algn="ctr" rtl="0"/>
            <a:r>
              <a:rPr lang="fi-FI" sz="2800" dirty="0"/>
              <a:t>Tivi22C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rtlCol="0" anchor="ctr">
            <a:normAutofit/>
          </a:bodyPr>
          <a:lstStyle/>
          <a:p>
            <a:r>
              <a:rPr lang="fi-FI" sz="6600" dirty="0" err="1"/>
              <a:t>Poll</a:t>
            </a:r>
            <a:r>
              <a:rPr lang="fi-FI" sz="6600" dirty="0"/>
              <a:t> </a:t>
            </a:r>
            <a:r>
              <a:rPr lang="fi-FI" sz="6600" dirty="0" err="1"/>
              <a:t>Site</a:t>
            </a:r>
            <a:br>
              <a:rPr lang="fi-FI" sz="6600" dirty="0"/>
            </a:br>
            <a:r>
              <a:rPr lang="fi-FI" sz="6600" dirty="0" err="1"/>
              <a:t>Use</a:t>
            </a:r>
            <a:r>
              <a:rPr lang="fi-FI" sz="6600" dirty="0"/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9B3B4B-BCFE-D8CF-F128-93BD956C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User: omatili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0AE670DC-969F-FE6F-D5DE-11495D5B90B5}"/>
              </a:ext>
            </a:extLst>
          </p:cNvPr>
          <p:cNvSpPr txBox="1"/>
          <p:nvPr/>
        </p:nvSpPr>
        <p:spPr>
          <a:xfrm>
            <a:off x="297254" y="2440494"/>
            <a:ext cx="11597489" cy="397031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nimi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O</a:t>
            </a:r>
            <a:r>
              <a:rPr lang="fi-FI" b="0" i="0" dirty="0">
                <a:effectLst/>
                <a:latin typeface="Lato" panose="020F0502020204030203" pitchFamily="34" charset="0"/>
              </a:rPr>
              <a:t>matili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Käyttäjät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Rekisteröityneet käyttäjät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Laukaisija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Omatili painike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Esiehto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</a:t>
            </a:r>
            <a:r>
              <a:rPr lang="fi-FI" dirty="0">
                <a:latin typeface="Lato" panose="020F0502020204030203" pitchFamily="34" charset="0"/>
              </a:rPr>
              <a:t>on kirjautunut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Jälkiehto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</a:t>
            </a:r>
            <a:r>
              <a:rPr lang="fi-FI" dirty="0">
                <a:latin typeface="Lato" panose="020F0502020204030203" pitchFamily="34" charset="0"/>
              </a:rPr>
              <a:t>pääsee omatili osioon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voi poistaa tilin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Käyttäjä voi resetoida salasanan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voi tarkastella </a:t>
            </a:r>
            <a:r>
              <a:rPr lang="fi-FI" dirty="0">
                <a:latin typeface="Lato" panose="020F0502020204030203" pitchFamily="34" charset="0"/>
              </a:rPr>
              <a:t>omia äänestyksiä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kulku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</a:t>
            </a:r>
            <a:r>
              <a:rPr lang="fi-FI" dirty="0">
                <a:latin typeface="Lato" panose="020F0502020204030203" pitchFamily="34" charset="0"/>
              </a:rPr>
              <a:t>äjä saapuu sivuille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Käyttäjä painaa </a:t>
            </a:r>
            <a:r>
              <a:rPr lang="fi-FI" dirty="0">
                <a:latin typeface="Lato" panose="020F0502020204030203" pitchFamily="34" charset="0"/>
              </a:rPr>
              <a:t>kirjaudu painiketta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dirty="0">
                <a:latin typeface="Lato" panose="020F0502020204030203" pitchFamily="34" charset="0"/>
              </a:rPr>
              <a:t>Käyttäjä syöttää kirjautumistiedot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Käyttäjä painaa omatili painiketta</a:t>
            </a:r>
          </a:p>
          <a:p>
            <a:pPr lvl="1"/>
            <a:endParaRPr lang="fi-FI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8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9B3B4B-BCFE-D8CF-F128-93BD956C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User: tilin poistaminen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0AE670DC-969F-FE6F-D5DE-11495D5B90B5}"/>
              </a:ext>
            </a:extLst>
          </p:cNvPr>
          <p:cNvSpPr txBox="1"/>
          <p:nvPr/>
        </p:nvSpPr>
        <p:spPr>
          <a:xfrm>
            <a:off x="297254" y="2440494"/>
            <a:ext cx="11597489" cy="397031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nimi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Tilin poistaminen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Käyttäjät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Rekisteröityneet käyttäjät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Laukaisija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Poista tili</a:t>
            </a:r>
            <a:r>
              <a:rPr lang="fi-FI" b="0" i="0" dirty="0">
                <a:effectLst/>
                <a:latin typeface="Lato" panose="020F0502020204030203" pitchFamily="34" charset="0"/>
              </a:rPr>
              <a:t> painike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Esiehto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</a:t>
            </a:r>
            <a:r>
              <a:rPr lang="fi-FI" dirty="0">
                <a:latin typeface="Lato" panose="020F0502020204030203" pitchFamily="34" charset="0"/>
              </a:rPr>
              <a:t>on kirjautunut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Jälkiehto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Käyttäjän tili on poistettu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kulku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</a:t>
            </a:r>
            <a:r>
              <a:rPr lang="fi-FI" dirty="0">
                <a:latin typeface="Lato" panose="020F0502020204030203" pitchFamily="34" charset="0"/>
              </a:rPr>
              <a:t>äjä saapuu sivuille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Käyttäjä painaa </a:t>
            </a:r>
            <a:r>
              <a:rPr lang="fi-FI" dirty="0">
                <a:latin typeface="Lato" panose="020F0502020204030203" pitchFamily="34" charset="0"/>
              </a:rPr>
              <a:t>kirjaudu painiketta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Käyttäjä </a:t>
            </a:r>
            <a:r>
              <a:rPr lang="fi-FI" dirty="0">
                <a:latin typeface="Lato" panose="020F0502020204030203" pitchFamily="34" charset="0"/>
              </a:rPr>
              <a:t>siirtyy omaan tiliin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Käyttäjä painaa poista tilipainiketta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dirty="0">
                <a:latin typeface="Lato" panose="020F0502020204030203" pitchFamily="34" charset="0"/>
              </a:rPr>
              <a:t>Käyttäjä syöttää salasanan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lvl="1"/>
            <a:endParaRPr lang="fi-FI" dirty="0"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Poikkeuksellinen toiminta</a:t>
            </a:r>
          </a:p>
          <a:p>
            <a:pPr lvl="1"/>
            <a:r>
              <a:rPr lang="fi-FI" dirty="0">
                <a:solidFill>
                  <a:schemeClr val="accent5"/>
                </a:solidFill>
                <a:latin typeface="Lato" panose="020F0502020204030203" pitchFamily="34" charset="0"/>
              </a:rPr>
              <a:t>Käyttäjän salasana ei täsmää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Käyttäjätilin poistaminen ei onnistu</a:t>
            </a:r>
            <a:endParaRPr lang="fi-FI" b="0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0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9B3B4B-BCFE-D8CF-F128-93BD956C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Admin</a:t>
            </a:r>
            <a:r>
              <a:rPr lang="fi-FI" dirty="0"/>
              <a:t>: luo uusia äänestyksiä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0AE670DC-969F-FE6F-D5DE-11495D5B90B5}"/>
              </a:ext>
            </a:extLst>
          </p:cNvPr>
          <p:cNvSpPr txBox="1"/>
          <p:nvPr/>
        </p:nvSpPr>
        <p:spPr>
          <a:xfrm>
            <a:off x="297254" y="2440494"/>
            <a:ext cx="11597489" cy="397031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nimi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Luo uusia äänestyksiä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Käyttäjät</a:t>
            </a:r>
          </a:p>
          <a:p>
            <a:pPr lvl="1"/>
            <a:r>
              <a:rPr lang="fi-FI" dirty="0" err="1">
                <a:latin typeface="Lato" panose="020F0502020204030203" pitchFamily="34" charset="0"/>
              </a:rPr>
              <a:t>Admin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Laukaisija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Luo uusi äänestys painike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Esiehto</a:t>
            </a:r>
          </a:p>
          <a:p>
            <a:pPr lvl="1"/>
            <a:r>
              <a:rPr lang="fi-FI" dirty="0" err="1">
                <a:latin typeface="Lato" panose="020F0502020204030203" pitchFamily="34" charset="0"/>
              </a:rPr>
              <a:t>Admin</a:t>
            </a:r>
            <a:r>
              <a:rPr lang="fi-FI" b="0" i="0" dirty="0">
                <a:effectLst/>
                <a:latin typeface="Lato" panose="020F0502020204030203" pitchFamily="34" charset="0"/>
              </a:rPr>
              <a:t> </a:t>
            </a:r>
            <a:r>
              <a:rPr lang="fi-FI" dirty="0">
                <a:latin typeface="Lato" panose="020F0502020204030203" pitchFamily="34" charset="0"/>
              </a:rPr>
              <a:t>on kirjautunut </a:t>
            </a:r>
            <a:r>
              <a:rPr lang="fi-FI" dirty="0" err="1">
                <a:latin typeface="Lato" panose="020F0502020204030203" pitchFamily="34" charset="0"/>
              </a:rPr>
              <a:t>admin</a:t>
            </a:r>
            <a:r>
              <a:rPr lang="fi-FI" dirty="0">
                <a:latin typeface="Lato" panose="020F0502020204030203" pitchFamily="34" charset="0"/>
              </a:rPr>
              <a:t> tunnuksilla</a:t>
            </a:r>
          </a:p>
          <a:p>
            <a:pPr lvl="1"/>
            <a:r>
              <a:rPr lang="fi-FI" dirty="0" err="1">
                <a:latin typeface="Lato" panose="020F0502020204030203" pitchFamily="34" charset="0"/>
              </a:rPr>
              <a:t>Admin</a:t>
            </a:r>
            <a:r>
              <a:rPr lang="fi-FI" dirty="0">
                <a:latin typeface="Lato" panose="020F0502020204030203" pitchFamily="34" charset="0"/>
              </a:rPr>
              <a:t> julkaisee uuden äänestyksen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Jälkiehto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Uusi äänestys on kaikkien katsottavissa ja kirjautuneiden äänestettävissä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kulku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dirty="0" err="1">
                <a:latin typeface="Lato" panose="020F0502020204030203" pitchFamily="34" charset="0"/>
              </a:rPr>
              <a:t>Admin</a:t>
            </a:r>
            <a:r>
              <a:rPr lang="fi-FI" dirty="0">
                <a:latin typeface="Lato" panose="020F0502020204030203" pitchFamily="34" charset="0"/>
              </a:rPr>
              <a:t> saapuu sivuille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dirty="0" err="1">
                <a:latin typeface="Lato" panose="020F0502020204030203" pitchFamily="34" charset="0"/>
              </a:rPr>
              <a:t>Admin</a:t>
            </a:r>
            <a:r>
              <a:rPr lang="fi-FI" b="0" i="0" dirty="0">
                <a:effectLst/>
                <a:latin typeface="Lato" panose="020F0502020204030203" pitchFamily="34" charset="0"/>
              </a:rPr>
              <a:t> painaa </a:t>
            </a:r>
            <a:r>
              <a:rPr lang="fi-FI" dirty="0">
                <a:latin typeface="Lato" panose="020F0502020204030203" pitchFamily="34" charset="0"/>
              </a:rPr>
              <a:t>kirjaudu painiketta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 err="1">
                <a:effectLst/>
                <a:latin typeface="Lato" panose="020F0502020204030203" pitchFamily="34" charset="0"/>
              </a:rPr>
              <a:t>Admin</a:t>
            </a:r>
            <a:r>
              <a:rPr lang="fi-FI" b="0" i="0" dirty="0">
                <a:effectLst/>
                <a:latin typeface="Lato" panose="020F0502020204030203" pitchFamily="34" charset="0"/>
              </a:rPr>
              <a:t> painaa luo äänestys painiketta</a:t>
            </a:r>
            <a:endParaRPr lang="fi-FI" dirty="0">
              <a:latin typeface="Lato" panose="020F050202020403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 err="1">
                <a:effectLst/>
                <a:latin typeface="Lato" panose="020F0502020204030203" pitchFamily="34" charset="0"/>
              </a:rPr>
              <a:t>Admin</a:t>
            </a:r>
            <a:r>
              <a:rPr lang="fi-FI" b="0" i="0" dirty="0">
                <a:effectLst/>
                <a:latin typeface="Lato" panose="020F0502020204030203" pitchFamily="34" charset="0"/>
              </a:rPr>
              <a:t> luo uuden äänestyksen</a:t>
            </a:r>
          </a:p>
          <a:p>
            <a:pPr lvl="1"/>
            <a:endParaRPr lang="fi-FI" dirty="0"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Poikkeuksellinen toiminta</a:t>
            </a:r>
          </a:p>
          <a:p>
            <a:pPr lvl="1"/>
            <a:r>
              <a:rPr lang="fi-FI" dirty="0" err="1">
                <a:solidFill>
                  <a:schemeClr val="accent5"/>
                </a:solidFill>
                <a:latin typeface="Lato" panose="020F0502020204030203" pitchFamily="34" charset="0"/>
              </a:rPr>
              <a:t>Admin</a:t>
            </a:r>
            <a:r>
              <a:rPr lang="fi-FI" dirty="0">
                <a:solidFill>
                  <a:schemeClr val="accent5"/>
                </a:solidFill>
                <a:latin typeface="Lato" panose="020F0502020204030203" pitchFamily="34" charset="0"/>
              </a:rPr>
              <a:t> ei paina julkaise painiketta</a:t>
            </a:r>
          </a:p>
          <a:p>
            <a:pPr lvl="1"/>
            <a:r>
              <a:rPr lang="fi-FI" dirty="0">
                <a:solidFill>
                  <a:schemeClr val="accent5"/>
                </a:solidFill>
                <a:latin typeface="Lato" panose="020F0502020204030203" pitchFamily="34" charset="0"/>
              </a:rPr>
              <a:t>	</a:t>
            </a:r>
            <a:r>
              <a:rPr lang="fi-FI" dirty="0">
                <a:latin typeface="Lato" panose="020F0502020204030203" pitchFamily="34" charset="0"/>
              </a:rPr>
              <a:t>äänestystä ei julkaistu</a:t>
            </a:r>
            <a:endParaRPr lang="fi-FI" dirty="0">
              <a:solidFill>
                <a:schemeClr val="accent5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9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9B3B4B-BCFE-D8CF-F128-93BD956C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Admin</a:t>
            </a:r>
            <a:r>
              <a:rPr lang="fi-FI" dirty="0"/>
              <a:t>: poistaa äänestyksiä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0AE670DC-969F-FE6F-D5DE-11495D5B90B5}"/>
              </a:ext>
            </a:extLst>
          </p:cNvPr>
          <p:cNvSpPr txBox="1"/>
          <p:nvPr/>
        </p:nvSpPr>
        <p:spPr>
          <a:xfrm>
            <a:off x="297254" y="2440494"/>
            <a:ext cx="11597489" cy="397031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nimi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Poistaa äänestyksiä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Käyttäjät</a:t>
            </a:r>
          </a:p>
          <a:p>
            <a:pPr lvl="1"/>
            <a:r>
              <a:rPr lang="fi-FI" dirty="0" err="1">
                <a:latin typeface="Lato" panose="020F0502020204030203" pitchFamily="34" charset="0"/>
              </a:rPr>
              <a:t>Admin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Laukaisija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Poista äänestys painike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Esiehto</a:t>
            </a:r>
          </a:p>
          <a:p>
            <a:pPr lvl="1"/>
            <a:r>
              <a:rPr lang="fi-FI" dirty="0" err="1">
                <a:latin typeface="Lato" panose="020F0502020204030203" pitchFamily="34" charset="0"/>
              </a:rPr>
              <a:t>Admin</a:t>
            </a:r>
            <a:r>
              <a:rPr lang="fi-FI" b="0" i="0" dirty="0">
                <a:effectLst/>
                <a:latin typeface="Lato" panose="020F0502020204030203" pitchFamily="34" charset="0"/>
              </a:rPr>
              <a:t> </a:t>
            </a:r>
            <a:r>
              <a:rPr lang="fi-FI" dirty="0">
                <a:latin typeface="Lato" panose="020F0502020204030203" pitchFamily="34" charset="0"/>
              </a:rPr>
              <a:t>on kirjautunut </a:t>
            </a:r>
            <a:r>
              <a:rPr lang="fi-FI" dirty="0" err="1">
                <a:latin typeface="Lato" panose="020F0502020204030203" pitchFamily="34" charset="0"/>
              </a:rPr>
              <a:t>admin</a:t>
            </a:r>
            <a:r>
              <a:rPr lang="fi-FI" dirty="0">
                <a:latin typeface="Lato" panose="020F0502020204030203" pitchFamily="34" charset="0"/>
              </a:rPr>
              <a:t> tunnuksilla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Äänestys on olemassa</a:t>
            </a:r>
          </a:p>
          <a:p>
            <a:pPr lvl="1"/>
            <a:r>
              <a:rPr lang="fi-FI" dirty="0" err="1">
                <a:latin typeface="Lato" panose="020F0502020204030203" pitchFamily="34" charset="0"/>
              </a:rPr>
              <a:t>Admin</a:t>
            </a:r>
            <a:r>
              <a:rPr lang="fi-FI" dirty="0">
                <a:latin typeface="Lato" panose="020F0502020204030203" pitchFamily="34" charset="0"/>
              </a:rPr>
              <a:t> painaa poista äänestys painiketta</a:t>
            </a:r>
          </a:p>
          <a:p>
            <a:pPr lvl="1"/>
            <a:r>
              <a:rPr lang="fi-FI" dirty="0" err="1">
                <a:latin typeface="Lato" panose="020F0502020204030203" pitchFamily="34" charset="0"/>
              </a:rPr>
              <a:t>Admin</a:t>
            </a:r>
            <a:r>
              <a:rPr lang="fi-FI" dirty="0">
                <a:latin typeface="Lato" panose="020F0502020204030203" pitchFamily="34" charset="0"/>
              </a:rPr>
              <a:t> painaa oletko varma painiketta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Jälkiehto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Olemassa oleva </a:t>
            </a:r>
            <a:r>
              <a:rPr lang="fi-FI" dirty="0" err="1">
                <a:latin typeface="Lato" panose="020F0502020204030203" pitchFamily="34" charset="0"/>
              </a:rPr>
              <a:t>äänesty</a:t>
            </a:r>
            <a:r>
              <a:rPr lang="fi-FI" dirty="0">
                <a:latin typeface="Lato" panose="020F0502020204030203" pitchFamily="34" charset="0"/>
              </a:rPr>
              <a:t> poistuu sivulta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kulku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dirty="0" err="1">
                <a:latin typeface="Lato" panose="020F0502020204030203" pitchFamily="34" charset="0"/>
              </a:rPr>
              <a:t>Admin</a:t>
            </a:r>
            <a:r>
              <a:rPr lang="fi-FI" dirty="0">
                <a:latin typeface="Lato" panose="020F0502020204030203" pitchFamily="34" charset="0"/>
              </a:rPr>
              <a:t> saapuu sivuille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dirty="0" err="1">
                <a:latin typeface="Lato" panose="020F0502020204030203" pitchFamily="34" charset="0"/>
              </a:rPr>
              <a:t>Admin</a:t>
            </a:r>
            <a:r>
              <a:rPr lang="fi-FI" b="0" i="0" dirty="0">
                <a:effectLst/>
                <a:latin typeface="Lato" panose="020F0502020204030203" pitchFamily="34" charset="0"/>
              </a:rPr>
              <a:t> painaa </a:t>
            </a:r>
            <a:r>
              <a:rPr lang="fi-FI" dirty="0">
                <a:latin typeface="Lato" panose="020F0502020204030203" pitchFamily="34" charset="0"/>
              </a:rPr>
              <a:t>kirjaudu painiketta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 err="1">
                <a:effectLst/>
                <a:latin typeface="Lato" panose="020F0502020204030203" pitchFamily="34" charset="0"/>
              </a:rPr>
              <a:t>Admin</a:t>
            </a:r>
            <a:r>
              <a:rPr lang="fi-FI" b="0" i="0" dirty="0">
                <a:effectLst/>
                <a:latin typeface="Lato" panose="020F0502020204030203" pitchFamily="34" charset="0"/>
              </a:rPr>
              <a:t> painaa </a:t>
            </a:r>
            <a:r>
              <a:rPr lang="fi-FI" dirty="0">
                <a:latin typeface="Lato" panose="020F0502020204030203" pitchFamily="34" charset="0"/>
              </a:rPr>
              <a:t>poista äänestys painiketta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dirty="0" err="1">
                <a:latin typeface="Lato" panose="020F0502020204030203" pitchFamily="34" charset="0"/>
              </a:rPr>
              <a:t>Admin</a:t>
            </a:r>
            <a:r>
              <a:rPr lang="fi-FI" dirty="0">
                <a:latin typeface="Lato" panose="020F0502020204030203" pitchFamily="34" charset="0"/>
              </a:rPr>
              <a:t> painaa oletko varma painiketta</a:t>
            </a:r>
          </a:p>
          <a:p>
            <a:pPr lvl="1"/>
            <a:endParaRPr lang="fi-FI" b="0" i="0" dirty="0">
              <a:effectLst/>
              <a:latin typeface="Lato" panose="020F0502020204030203" pitchFamily="34" charset="0"/>
            </a:endParaRPr>
          </a:p>
          <a:p>
            <a:pPr lvl="1"/>
            <a:endParaRPr lang="fi-FI" dirty="0"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Poikkeuksellinen toiminta</a:t>
            </a:r>
          </a:p>
          <a:p>
            <a:pPr lvl="1"/>
            <a:r>
              <a:rPr lang="fi-FI" dirty="0" err="1">
                <a:solidFill>
                  <a:schemeClr val="accent5"/>
                </a:solidFill>
                <a:latin typeface="Lato" panose="020F0502020204030203" pitchFamily="34" charset="0"/>
              </a:rPr>
              <a:t>Admin</a:t>
            </a:r>
            <a:r>
              <a:rPr lang="fi-FI" dirty="0">
                <a:solidFill>
                  <a:schemeClr val="accent5"/>
                </a:solidFill>
                <a:latin typeface="Lato" panose="020F0502020204030203" pitchFamily="34" charset="0"/>
              </a:rPr>
              <a:t> ei paina oletko varma painiketta</a:t>
            </a:r>
          </a:p>
          <a:p>
            <a:pPr lvl="1"/>
            <a:r>
              <a:rPr lang="fi-FI" dirty="0">
                <a:solidFill>
                  <a:schemeClr val="accent5"/>
                </a:solidFill>
                <a:latin typeface="Lato" panose="020F0502020204030203" pitchFamily="34" charset="0"/>
              </a:rPr>
              <a:t>	</a:t>
            </a:r>
            <a:r>
              <a:rPr lang="fi-FI" dirty="0">
                <a:latin typeface="Lato" panose="020F0502020204030203" pitchFamily="34" charset="0"/>
              </a:rPr>
              <a:t>äänestys ei poistu</a:t>
            </a:r>
            <a:endParaRPr lang="fi-FI" dirty="0">
              <a:solidFill>
                <a:schemeClr val="accent5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3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4996250-18E0-0FBF-9A7B-B2826B88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550863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FE99E63-C598-E969-0F60-1E057565D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User:</a:t>
            </a:r>
          </a:p>
          <a:p>
            <a:r>
              <a:rPr lang="en-US" dirty="0" err="1"/>
              <a:t>Äänestystenselaus</a:t>
            </a:r>
            <a:endParaRPr lang="en-US" dirty="0"/>
          </a:p>
          <a:p>
            <a:r>
              <a:rPr lang="en-US" dirty="0" err="1"/>
              <a:t>Rekisteröityminen</a:t>
            </a:r>
            <a:endParaRPr lang="en-US" dirty="0"/>
          </a:p>
          <a:p>
            <a:r>
              <a:rPr lang="en-US" dirty="0" err="1"/>
              <a:t>Kirjautuminen</a:t>
            </a:r>
            <a:endParaRPr lang="en-US" dirty="0"/>
          </a:p>
          <a:p>
            <a:r>
              <a:rPr lang="en-US" dirty="0" err="1"/>
              <a:t>Äänestää</a:t>
            </a:r>
            <a:endParaRPr lang="en-US" dirty="0"/>
          </a:p>
          <a:p>
            <a:r>
              <a:rPr lang="en-US" dirty="0" err="1"/>
              <a:t>Salasanan</a:t>
            </a:r>
            <a:r>
              <a:rPr lang="en-US" dirty="0"/>
              <a:t> </a:t>
            </a:r>
            <a:r>
              <a:rPr lang="en-US" dirty="0" err="1"/>
              <a:t>resetointi</a:t>
            </a:r>
            <a:endParaRPr lang="en-US" dirty="0"/>
          </a:p>
          <a:p>
            <a:r>
              <a:rPr lang="en-US" dirty="0" err="1"/>
              <a:t>Kirjautua</a:t>
            </a:r>
            <a:r>
              <a:rPr lang="en-US" dirty="0"/>
              <a:t> ulos</a:t>
            </a:r>
          </a:p>
          <a:p>
            <a:r>
              <a:rPr lang="en-US" dirty="0" err="1"/>
              <a:t>Tilin</a:t>
            </a:r>
            <a:r>
              <a:rPr lang="en-US" dirty="0"/>
              <a:t> </a:t>
            </a:r>
            <a:r>
              <a:rPr lang="en-US" dirty="0" err="1"/>
              <a:t>poistaminen</a:t>
            </a:r>
            <a:endParaRPr lang="en-US" dirty="0"/>
          </a:p>
          <a:p>
            <a:r>
              <a:rPr lang="en-US" dirty="0" err="1"/>
              <a:t>Omatili</a:t>
            </a:r>
            <a:endParaRPr lang="en-US" dirty="0"/>
          </a:p>
          <a:p>
            <a:endParaRPr lang="en-US" dirty="0"/>
          </a:p>
          <a:p>
            <a:r>
              <a:rPr lang="en-US" dirty="0"/>
              <a:t>Admin:</a:t>
            </a:r>
          </a:p>
          <a:p>
            <a:r>
              <a:rPr lang="en-US" dirty="0"/>
              <a:t>Luo </a:t>
            </a:r>
            <a:r>
              <a:rPr lang="en-US" dirty="0" err="1"/>
              <a:t>uusia</a:t>
            </a:r>
            <a:r>
              <a:rPr lang="en-US" dirty="0"/>
              <a:t> </a:t>
            </a:r>
            <a:r>
              <a:rPr lang="en-US" dirty="0" err="1"/>
              <a:t>äänestyksiä</a:t>
            </a:r>
            <a:endParaRPr lang="en-US" dirty="0"/>
          </a:p>
          <a:p>
            <a:r>
              <a:rPr lang="en-US" dirty="0" err="1"/>
              <a:t>Poistaa</a:t>
            </a:r>
            <a:r>
              <a:rPr lang="en-US" dirty="0"/>
              <a:t> </a:t>
            </a:r>
            <a:r>
              <a:rPr lang="en-US" dirty="0" err="1"/>
              <a:t>äänestyksiä</a:t>
            </a:r>
            <a:endParaRPr lang="en-US" dirty="0"/>
          </a:p>
          <a:p>
            <a:r>
              <a:rPr lang="en-US" dirty="0" err="1"/>
              <a:t>Poistaa</a:t>
            </a:r>
            <a:r>
              <a:rPr lang="en-US" dirty="0"/>
              <a:t> </a:t>
            </a:r>
            <a:r>
              <a:rPr lang="en-US" dirty="0" err="1"/>
              <a:t>tilejä</a:t>
            </a:r>
            <a:endParaRPr lang="en-US" dirty="0"/>
          </a:p>
        </p:txBody>
      </p:sp>
      <p:pic>
        <p:nvPicPr>
          <p:cNvPr id="15" name="Kuva 14">
            <a:extLst>
              <a:ext uri="{FF2B5EF4-FFF2-40B4-BE49-F238E27FC236}">
                <a16:creationId xmlns:a16="http://schemas.microsoft.com/office/drawing/2014/main" id="{EABF883E-013F-D60E-0C57-8B0E5F5BE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024" y="471487"/>
            <a:ext cx="58388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3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54BDF0C-D199-CEC4-FB2D-169F3796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b">
            <a:normAutofit/>
          </a:bodyPr>
          <a:lstStyle/>
          <a:p>
            <a:r>
              <a:rPr lang="fi-FI" dirty="0"/>
              <a:t>Sivutyyli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9871EC87-DE98-F9F4-7028-41DB34D83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878706"/>
            <a:ext cx="6100551" cy="3431559"/>
          </a:xfrm>
          <a:prstGeom prst="rect">
            <a:avLst/>
          </a:prstGeom>
          <a:noFill/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08461E4-371F-496E-67E2-9FD7323D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6971" y="2878706"/>
            <a:ext cx="3550750" cy="3739311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Värit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#8B73FF</a:t>
            </a:r>
          </a:p>
          <a:p>
            <a:pPr marL="0" indent="0">
              <a:buNone/>
            </a:pPr>
            <a:r>
              <a:rPr lang="en-US" dirty="0"/>
              <a:t>#FFA8DC</a:t>
            </a:r>
          </a:p>
          <a:p>
            <a:pPr marL="0" indent="0">
              <a:buNone/>
            </a:pPr>
            <a:r>
              <a:rPr lang="en-US" dirty="0"/>
              <a:t>#FFFFFF</a:t>
            </a:r>
          </a:p>
          <a:p>
            <a:pPr marL="0" indent="0">
              <a:buNone/>
            </a:pPr>
            <a:r>
              <a:rPr lang="en-US" dirty="0"/>
              <a:t>#F8EAFF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Fonttit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Kingsman</a:t>
            </a:r>
          </a:p>
          <a:p>
            <a:pPr marL="0" indent="0">
              <a:buNone/>
            </a:pPr>
            <a:r>
              <a:rPr lang="en-US" dirty="0"/>
              <a:t>Open sauce </a:t>
            </a:r>
            <a:r>
              <a:rPr lang="en-US" dirty="0" err="1"/>
              <a:t>semibold</a:t>
            </a:r>
            <a:endParaRPr lang="en-US" dirty="0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CED54578-CF50-5DF4-40E1-CF57FFAD7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6971" y="4870763"/>
            <a:ext cx="2289245" cy="22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2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909C322-109E-98C2-B2AE-3B8BEFE5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User: äänestysten selaus 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FFDE3B3-E331-3481-93F2-EA44CC465379}"/>
              </a:ext>
            </a:extLst>
          </p:cNvPr>
          <p:cNvSpPr txBox="1"/>
          <p:nvPr/>
        </p:nvSpPr>
        <p:spPr>
          <a:xfrm>
            <a:off x="452105" y="2525917"/>
            <a:ext cx="11287790" cy="39703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nimi</a:t>
            </a:r>
          </a:p>
          <a:p>
            <a:pPr algn="l"/>
            <a:r>
              <a:rPr lang="fi-FI" b="0" i="0" dirty="0">
                <a:effectLst/>
                <a:latin typeface="Lato" panose="020F0502020204030203" pitchFamily="34" charset="0"/>
              </a:rPr>
              <a:t>	Äänestysten selaus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Käyttäjät</a:t>
            </a:r>
          </a:p>
          <a:p>
            <a:pPr algn="l"/>
            <a:r>
              <a:rPr lang="fi-FI" dirty="0">
                <a:latin typeface="Lato" panose="020F0502020204030203" pitchFamily="34" charset="0"/>
              </a:rPr>
              <a:t>	Kaikki sivulle tulevat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Laukaisija</a:t>
            </a:r>
          </a:p>
          <a:p>
            <a:pPr algn="l"/>
            <a:r>
              <a:rPr lang="fi-FI" dirty="0">
                <a:latin typeface="Lato" panose="020F0502020204030203" pitchFamily="34" charset="0"/>
              </a:rPr>
              <a:t>	Etusivun lataaminen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Esiehto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on ladannut</a:t>
            </a:r>
            <a:r>
              <a:rPr lang="fi-FI" dirty="0">
                <a:latin typeface="Lato" panose="020F0502020204030203" pitchFamily="34" charset="0"/>
              </a:rPr>
              <a:t> etusivun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Jälkiehto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Käyttäjä voi selata äänestyksiä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kulku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Käyttäjä saapuu verkkosivuille</a:t>
            </a:r>
          </a:p>
          <a:p>
            <a:pPr lvl="1"/>
            <a:endParaRPr lang="fi-FI" b="0" i="0" dirty="0">
              <a:effectLst/>
              <a:latin typeface="Lato" panose="020F0502020204030203" pitchFamily="34" charset="0"/>
            </a:endParaRPr>
          </a:p>
          <a:p>
            <a:pPr lvl="1"/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Poikkeuksellinen toiminta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ei pysty äänestämään ilman rekisteröitymistä</a:t>
            </a:r>
          </a:p>
        </p:txBody>
      </p:sp>
    </p:spTree>
    <p:extLst>
      <p:ext uri="{BB962C8B-B14F-4D97-AF65-F5344CB8AC3E}">
        <p14:creationId xmlns:p14="http://schemas.microsoft.com/office/powerpoint/2010/main" val="131339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9B3B4B-BCFE-D8CF-F128-93BD956C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User: rekisteröityminen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0AE670DC-969F-FE6F-D5DE-11495D5B90B5}"/>
              </a:ext>
            </a:extLst>
          </p:cNvPr>
          <p:cNvSpPr txBox="1"/>
          <p:nvPr/>
        </p:nvSpPr>
        <p:spPr>
          <a:xfrm>
            <a:off x="297254" y="2440494"/>
            <a:ext cx="11597489" cy="397031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nimi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Rekisteröityminen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Käyttäjät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Uudet käyttäjät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Laukaisija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Rekisteröidy painike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Esiehto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täyttää rekisteröitymislomakkeen</a:t>
            </a:r>
          </a:p>
          <a:p>
            <a:pPr lvl="1"/>
            <a:r>
              <a:rPr lang="fi-FI" b="0" i="0" dirty="0">
                <a:solidFill>
                  <a:schemeClr val="accent5"/>
                </a:solidFill>
                <a:effectLst/>
                <a:latin typeface="Lato" panose="020F0502020204030203" pitchFamily="34" charset="0"/>
              </a:rPr>
              <a:t>Lomake sis.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fi-FI" dirty="0">
                <a:latin typeface="Lato" panose="020F0502020204030203" pitchFamily="34" charset="0"/>
              </a:rPr>
              <a:t>Käyttäjänimi</a:t>
            </a:r>
          </a:p>
          <a:p>
            <a:pPr marL="1257300" lvl="2" indent="-342900">
              <a:buFont typeface="+mj-lt"/>
              <a:buAutoNum type="arabicPeriod"/>
            </a:pPr>
            <a:r>
              <a:rPr lang="fi-FI" dirty="0">
                <a:latin typeface="Lato" panose="020F0502020204030203" pitchFamily="34" charset="0"/>
              </a:rPr>
              <a:t>Sähköpostiosoite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Salasana</a:t>
            </a:r>
          </a:p>
          <a:p>
            <a:pPr marL="1257300" lvl="2" indent="-342900">
              <a:buFont typeface="+mj-lt"/>
              <a:buAutoNum type="arabicPeriod"/>
            </a:pPr>
            <a:r>
              <a:rPr lang="fi-FI" dirty="0">
                <a:latin typeface="Lato" panose="020F0502020204030203" pitchFamily="34" charset="0"/>
              </a:rPr>
              <a:t>Salasana uudelleen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Jälkiehto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on rekisteröitynyt sivuille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Käyttäjä voi kirjautua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kulku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</a:t>
            </a:r>
            <a:r>
              <a:rPr lang="fi-FI" dirty="0">
                <a:latin typeface="Lato" panose="020F0502020204030203" pitchFamily="34" charset="0"/>
              </a:rPr>
              <a:t>äjä saapuu sivuille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Käyttäjä painaa rekisteröitymis</a:t>
            </a:r>
            <a:r>
              <a:rPr lang="fi-FI" dirty="0">
                <a:latin typeface="Lato" panose="020F0502020204030203" pitchFamily="34" charset="0"/>
              </a:rPr>
              <a:t>painiketta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Käyttäjä t</a:t>
            </a:r>
            <a:r>
              <a:rPr lang="fi-FI" dirty="0">
                <a:latin typeface="Lato" panose="020F0502020204030203" pitchFamily="34" charset="0"/>
              </a:rPr>
              <a:t>äyttää rekisteröitymislomakkeen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Poikkeuksellinen toiminta</a:t>
            </a:r>
          </a:p>
          <a:p>
            <a:pPr lvl="1"/>
            <a:r>
              <a:rPr lang="fi-FI" dirty="0">
                <a:solidFill>
                  <a:schemeClr val="accent5"/>
                </a:solidFill>
                <a:latin typeface="Lato" panose="020F0502020204030203" pitchFamily="34" charset="0"/>
              </a:rPr>
              <a:t>Käyttäjä ei täytä kaikkia kenttiä: </a:t>
            </a:r>
            <a:r>
              <a:rPr lang="fi-FI" dirty="0">
                <a:latin typeface="Lato" panose="020F0502020204030203" pitchFamily="34" charset="0"/>
              </a:rPr>
              <a:t>	käyttäjä ei pysty rekisteröitymään</a:t>
            </a:r>
          </a:p>
          <a:p>
            <a:pPr lvl="1"/>
            <a:endParaRPr lang="fi-FI" dirty="0">
              <a:latin typeface="Lato" panose="020F0502020204030203" pitchFamily="34" charset="0"/>
            </a:endParaRPr>
          </a:p>
          <a:p>
            <a:pPr lvl="1"/>
            <a:r>
              <a:rPr lang="fi-FI" dirty="0">
                <a:solidFill>
                  <a:schemeClr val="accent5"/>
                </a:solidFill>
                <a:latin typeface="Lato" panose="020F0502020204030203" pitchFamily="34" charset="0"/>
              </a:rPr>
              <a:t>Salasana uudelleen ei vastaa salasanaa: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	Käyttäjä ei pysty 	rekisteröitymään</a:t>
            </a:r>
          </a:p>
          <a:p>
            <a:pPr lvl="1"/>
            <a:endParaRPr lang="fi-FI" dirty="0">
              <a:latin typeface="Lato" panose="020F0502020204030203" pitchFamily="34" charset="0"/>
            </a:endParaRPr>
          </a:p>
          <a:p>
            <a:pPr lvl="1"/>
            <a:r>
              <a:rPr lang="fi-FI" dirty="0">
                <a:solidFill>
                  <a:schemeClr val="accent5"/>
                </a:solidFill>
                <a:latin typeface="Lato" panose="020F0502020204030203" pitchFamily="34" charset="0"/>
              </a:rPr>
              <a:t>Sähköposti ei ole muodossa</a:t>
            </a:r>
          </a:p>
          <a:p>
            <a:pPr lvl="1"/>
            <a:r>
              <a:rPr lang="fi-FI" dirty="0">
                <a:solidFill>
                  <a:schemeClr val="accent5"/>
                </a:solidFill>
                <a:latin typeface="Lato" panose="020F0502020204030203" pitchFamily="34" charset="0"/>
              </a:rPr>
              <a:t>Sähköposti: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	Käyttäjä ei pysty 	rekisteröitymään</a:t>
            </a:r>
          </a:p>
          <a:p>
            <a:pPr lvl="1"/>
            <a:endParaRPr lang="fi-FI" dirty="0">
              <a:latin typeface="Lato" panose="020F0502020204030203" pitchFamily="34" charset="0"/>
            </a:endParaRPr>
          </a:p>
          <a:p>
            <a:pPr lvl="1"/>
            <a:endParaRPr lang="fi-FI" b="0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6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9B3B4B-BCFE-D8CF-F128-93BD956C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User: kirjautuminen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0AE670DC-969F-FE6F-D5DE-11495D5B90B5}"/>
              </a:ext>
            </a:extLst>
          </p:cNvPr>
          <p:cNvSpPr txBox="1"/>
          <p:nvPr/>
        </p:nvSpPr>
        <p:spPr>
          <a:xfrm>
            <a:off x="297254" y="2440494"/>
            <a:ext cx="11597489" cy="397031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nimi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Kirjautuminen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Käyttäjät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Rekisteröityneet käyttäjät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Laukaisija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Kirjaudu painike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Esiehto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</a:t>
            </a:r>
            <a:r>
              <a:rPr lang="fi-FI" dirty="0">
                <a:latin typeface="Lato" panose="020F0502020204030203" pitchFamily="34" charset="0"/>
              </a:rPr>
              <a:t>on rekisteröitynyt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Käyttäjä kirjautuu oikeilla tunnuksilla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Jälkiehto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voi äänestää äänestyksissä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Käyttäjä voi resetoida salasanan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Käyttäjä pääsee omatili osioon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voi poistaa tilinsä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Käyttäjä voi kirjautua ulos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kulku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</a:t>
            </a:r>
            <a:r>
              <a:rPr lang="fi-FI" dirty="0">
                <a:latin typeface="Lato" panose="020F0502020204030203" pitchFamily="34" charset="0"/>
              </a:rPr>
              <a:t>äjä saapuu sivuille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Käyttäjä painaa </a:t>
            </a:r>
            <a:r>
              <a:rPr lang="fi-FI" dirty="0">
                <a:latin typeface="Lato" panose="020F0502020204030203" pitchFamily="34" charset="0"/>
              </a:rPr>
              <a:t>kirjaudu painiketta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Käyttäjä </a:t>
            </a:r>
            <a:r>
              <a:rPr lang="fi-FI" dirty="0">
                <a:latin typeface="Lato" panose="020F0502020204030203" pitchFamily="34" charset="0"/>
              </a:rPr>
              <a:t>syöttää 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kirjautu</a:t>
            </a:r>
            <a:r>
              <a:rPr lang="fi-FI" dirty="0">
                <a:latin typeface="Lato" panose="020F0502020204030203" pitchFamily="34" charset="0"/>
              </a:rPr>
              <a:t>mistiedot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Poikkeuksellinen toiminta</a:t>
            </a:r>
          </a:p>
          <a:p>
            <a:pPr lvl="1"/>
            <a:r>
              <a:rPr lang="fi-FI" dirty="0">
                <a:solidFill>
                  <a:schemeClr val="accent5"/>
                </a:solidFill>
                <a:latin typeface="Lato" panose="020F0502020204030203" pitchFamily="34" charset="0"/>
              </a:rPr>
              <a:t>Käyttäjä ei täytä kaikkia kenttiä: </a:t>
            </a:r>
            <a:r>
              <a:rPr lang="fi-FI" dirty="0">
                <a:latin typeface="Lato" panose="020F0502020204030203" pitchFamily="34" charset="0"/>
              </a:rPr>
              <a:t>	käyttäjä ei pysty 	kirjautumaan</a:t>
            </a:r>
          </a:p>
          <a:p>
            <a:pPr lvl="1"/>
            <a:endParaRPr lang="fi-FI" dirty="0">
              <a:latin typeface="Lato" panose="020F0502020204030203" pitchFamily="34" charset="0"/>
            </a:endParaRPr>
          </a:p>
          <a:p>
            <a:pPr lvl="1"/>
            <a:r>
              <a:rPr lang="fi-FI" dirty="0">
                <a:solidFill>
                  <a:schemeClr val="accent5"/>
                </a:solidFill>
                <a:latin typeface="Lato" panose="020F0502020204030203" pitchFamily="34" charset="0"/>
              </a:rPr>
              <a:t>Salasana uudelleen ei vastaa käyttäjätunnusta: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	Käyttäjä ei pysty 	kirjautumaan</a:t>
            </a:r>
          </a:p>
          <a:p>
            <a:pPr lvl="1"/>
            <a:endParaRPr lang="fi-FI" dirty="0">
              <a:latin typeface="Lato" panose="020F0502020204030203" pitchFamily="34" charset="0"/>
            </a:endParaRPr>
          </a:p>
          <a:p>
            <a:pPr lvl="1"/>
            <a:endParaRPr lang="fi-FI" dirty="0">
              <a:latin typeface="Lato" panose="020F0502020204030203" pitchFamily="34" charset="0"/>
            </a:endParaRPr>
          </a:p>
          <a:p>
            <a:pPr lvl="1"/>
            <a:endParaRPr lang="fi-FI" b="0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9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9B3B4B-BCFE-D8CF-F128-93BD956C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User: äänestäminen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0AE670DC-969F-FE6F-D5DE-11495D5B90B5}"/>
              </a:ext>
            </a:extLst>
          </p:cNvPr>
          <p:cNvSpPr txBox="1"/>
          <p:nvPr/>
        </p:nvSpPr>
        <p:spPr>
          <a:xfrm>
            <a:off x="297254" y="2440494"/>
            <a:ext cx="11597489" cy="397031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nimi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äänestäminen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Käyttäjät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Rekisteröityneet käyttäjät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Laukaisija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Äänestä painike äänestyksessä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Esiehto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</a:t>
            </a:r>
            <a:r>
              <a:rPr lang="fi-FI" dirty="0">
                <a:latin typeface="Lato" panose="020F0502020204030203" pitchFamily="34" charset="0"/>
              </a:rPr>
              <a:t>on rekisteröitynyt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Käyttäjä kirjautuu oikeilla tunnuksilla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Jälkiehto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voi </a:t>
            </a:r>
            <a:r>
              <a:rPr lang="fi-FI" dirty="0">
                <a:latin typeface="Lato" panose="020F0502020204030203" pitchFamily="34" charset="0"/>
              </a:rPr>
              <a:t>äänestää haluamaansa äänestystä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kulku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</a:t>
            </a:r>
            <a:r>
              <a:rPr lang="fi-FI" dirty="0">
                <a:latin typeface="Lato" panose="020F0502020204030203" pitchFamily="34" charset="0"/>
              </a:rPr>
              <a:t>äjä saapuu sivuille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Käyttäjä painaa </a:t>
            </a:r>
            <a:r>
              <a:rPr lang="fi-FI" dirty="0">
                <a:latin typeface="Lato" panose="020F0502020204030203" pitchFamily="34" charset="0"/>
              </a:rPr>
              <a:t>kirjaudu painiketta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Käyttäjä </a:t>
            </a:r>
            <a:r>
              <a:rPr lang="fi-FI" dirty="0">
                <a:latin typeface="Lato" panose="020F0502020204030203" pitchFamily="34" charset="0"/>
              </a:rPr>
              <a:t>syöttää 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Kirjautu</a:t>
            </a:r>
            <a:r>
              <a:rPr lang="fi-FI" dirty="0">
                <a:latin typeface="Lato" panose="020F0502020204030203" pitchFamily="34" charset="0"/>
              </a:rPr>
              <a:t>mistiedot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Käyttäjä selaa äänestyksiä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dirty="0">
                <a:latin typeface="Lato" panose="020F0502020204030203" pitchFamily="34" charset="0"/>
              </a:rPr>
              <a:t>Käyttäjä äänestää valitsemaansa äänestystä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Poikkeuksellinen toiminta</a:t>
            </a:r>
          </a:p>
          <a:p>
            <a:pPr lvl="1"/>
            <a:r>
              <a:rPr lang="fi-FI" dirty="0">
                <a:solidFill>
                  <a:schemeClr val="accent5"/>
                </a:solidFill>
                <a:latin typeface="Lato" panose="020F0502020204030203" pitchFamily="34" charset="0"/>
              </a:rPr>
              <a:t>Käyttäjä yrittää äänestää useammin, kuin kerran: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Käyttäjältä poistetaan mahdollisuus äänestää samaa äänestystä kahdesti.</a:t>
            </a:r>
          </a:p>
        </p:txBody>
      </p:sp>
    </p:spTree>
    <p:extLst>
      <p:ext uri="{BB962C8B-B14F-4D97-AF65-F5344CB8AC3E}">
        <p14:creationId xmlns:p14="http://schemas.microsoft.com/office/powerpoint/2010/main" val="38035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9B3B4B-BCFE-D8CF-F128-93BD956C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User: salasanan resetointi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0AE670DC-969F-FE6F-D5DE-11495D5B90B5}"/>
              </a:ext>
            </a:extLst>
          </p:cNvPr>
          <p:cNvSpPr txBox="1"/>
          <p:nvPr/>
        </p:nvSpPr>
        <p:spPr>
          <a:xfrm>
            <a:off x="297254" y="2440494"/>
            <a:ext cx="11597489" cy="397031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nimi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Salasanan resetointi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Käyttäjät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Rekisteröityneet käyttäjät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Laukaisija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Salasanan palautus pyyntö painike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Esiehto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</a:t>
            </a:r>
            <a:r>
              <a:rPr lang="fi-FI" dirty="0">
                <a:latin typeface="Lato" panose="020F0502020204030203" pitchFamily="34" charset="0"/>
              </a:rPr>
              <a:t>on rekisteröitynyt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Jälkiehto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</a:t>
            </a:r>
            <a:r>
              <a:rPr lang="fi-FI" dirty="0">
                <a:latin typeface="Lato" panose="020F0502020204030203" pitchFamily="34" charset="0"/>
              </a:rPr>
              <a:t>saa valita uuden salasanan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kulku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</a:t>
            </a:r>
            <a:r>
              <a:rPr lang="fi-FI" dirty="0">
                <a:latin typeface="Lato" panose="020F0502020204030203" pitchFamily="34" charset="0"/>
              </a:rPr>
              <a:t>äjä saapuu sivuille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Käyttäjä painaa </a:t>
            </a:r>
            <a:r>
              <a:rPr lang="fi-FI" dirty="0">
                <a:latin typeface="Lato" panose="020F0502020204030203" pitchFamily="34" charset="0"/>
              </a:rPr>
              <a:t>kirjaudu painiketta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Käyttäjä painaa salasanan palautus pyyntö painiketta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dirty="0">
                <a:latin typeface="Lato" panose="020F0502020204030203" pitchFamily="34" charset="0"/>
              </a:rPr>
              <a:t>Käyttäjä antaa käyttäjä tunnuksen ja siihen liitetyn sähköpostiosoitteen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Poikkeuksellinen toiminta</a:t>
            </a:r>
          </a:p>
          <a:p>
            <a:pPr lvl="1"/>
            <a:r>
              <a:rPr lang="fi-FI" dirty="0">
                <a:solidFill>
                  <a:schemeClr val="accent5"/>
                </a:solidFill>
                <a:latin typeface="Lato" panose="020F0502020204030203" pitchFamily="34" charset="0"/>
              </a:rPr>
              <a:t>Käyttäjän käyttäjänimi ja salasana eivät täsmää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ei saa uutta salasanaa</a:t>
            </a:r>
          </a:p>
        </p:txBody>
      </p:sp>
    </p:spTree>
    <p:extLst>
      <p:ext uri="{BB962C8B-B14F-4D97-AF65-F5344CB8AC3E}">
        <p14:creationId xmlns:p14="http://schemas.microsoft.com/office/powerpoint/2010/main" val="398301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9B3B4B-BCFE-D8CF-F128-93BD956C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User: ulos kirjautuminen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0AE670DC-969F-FE6F-D5DE-11495D5B90B5}"/>
              </a:ext>
            </a:extLst>
          </p:cNvPr>
          <p:cNvSpPr txBox="1"/>
          <p:nvPr/>
        </p:nvSpPr>
        <p:spPr>
          <a:xfrm>
            <a:off x="297254" y="2440494"/>
            <a:ext cx="11597489" cy="397031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nimi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Ulos kirjautuminen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Käyttäjät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Rekisteröityneet käyttäjät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Laukaisija</a:t>
            </a:r>
          </a:p>
          <a:p>
            <a:pPr lvl="1"/>
            <a:r>
              <a:rPr lang="fi-FI" dirty="0">
                <a:latin typeface="Lato" panose="020F0502020204030203" pitchFamily="34" charset="0"/>
              </a:rPr>
              <a:t>Uloskirjautumis</a:t>
            </a:r>
            <a:r>
              <a:rPr lang="fi-FI" b="0" i="0" dirty="0">
                <a:effectLst/>
                <a:latin typeface="Lato" panose="020F0502020204030203" pitchFamily="34" charset="0"/>
              </a:rPr>
              <a:t> painike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Esiehto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</a:t>
            </a:r>
            <a:r>
              <a:rPr lang="fi-FI" dirty="0">
                <a:latin typeface="Lato" panose="020F0502020204030203" pitchFamily="34" charset="0"/>
              </a:rPr>
              <a:t>on kirjautunut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Jälkiehto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Käyttäjä kirjautuu ulos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Käyttötapauksen kulku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</a:t>
            </a:r>
            <a:r>
              <a:rPr lang="fi-FI" dirty="0">
                <a:latin typeface="Lato" panose="020F0502020204030203" pitchFamily="34" charset="0"/>
              </a:rPr>
              <a:t>äjä saapuu sivuille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Käyttäjä painaa </a:t>
            </a:r>
            <a:r>
              <a:rPr lang="fi-FI" dirty="0">
                <a:latin typeface="Lato" panose="020F0502020204030203" pitchFamily="34" charset="0"/>
              </a:rPr>
              <a:t>kirjaudu painiketta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b="0" i="0" dirty="0">
                <a:effectLst/>
                <a:latin typeface="Lato" panose="020F0502020204030203" pitchFamily="34" charset="0"/>
              </a:rPr>
              <a:t>Käyttäjä painaa </a:t>
            </a:r>
            <a:r>
              <a:rPr lang="fi-FI" dirty="0">
                <a:latin typeface="Lato" panose="020F0502020204030203" pitchFamily="34" charset="0"/>
              </a:rPr>
              <a:t>kirjaudu ulos painiketta</a:t>
            </a:r>
            <a:endParaRPr lang="fi-FI" b="0" i="0" dirty="0">
              <a:effectLst/>
              <a:latin typeface="Lato" panose="020F0502020204030203" pitchFamily="34" charset="0"/>
            </a:endParaRPr>
          </a:p>
          <a:p>
            <a:pPr lvl="1"/>
            <a:endParaRPr lang="fi-FI" dirty="0"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Poikkeuksellinen toiminta</a:t>
            </a:r>
          </a:p>
          <a:p>
            <a:pPr lvl="1"/>
            <a:r>
              <a:rPr lang="fi-FI" dirty="0">
                <a:solidFill>
                  <a:schemeClr val="accent5"/>
                </a:solidFill>
                <a:latin typeface="Lato" panose="020F0502020204030203" pitchFamily="34" charset="0"/>
              </a:rPr>
              <a:t>Käyttäjän ei ole kirjautunut</a:t>
            </a:r>
          </a:p>
          <a:p>
            <a:pPr lvl="1"/>
            <a:r>
              <a:rPr lang="fi-FI" b="0" i="0" dirty="0">
                <a:effectLst/>
                <a:latin typeface="Lato" panose="020F0502020204030203" pitchFamily="34" charset="0"/>
              </a:rPr>
              <a:t>Ei tapahdu mitään</a:t>
            </a:r>
          </a:p>
        </p:txBody>
      </p:sp>
    </p:spTree>
    <p:extLst>
      <p:ext uri="{BB962C8B-B14F-4D97-AF65-F5344CB8AC3E}">
        <p14:creationId xmlns:p14="http://schemas.microsoft.com/office/powerpoint/2010/main" val="3288196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inau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856_TF11381587.potx" id="{38AB6CEE-8B52-4AAF-9EBC-A2F6303B9250}" vid="{9571D464-811C-4251-94EC-F0FC72244F17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e845b60-a73e-4f42-b5bc-d0c24058508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F0C6E582940ACC4CB0BC4783E7331E28" ma:contentTypeVersion="13" ma:contentTypeDescription="Luo uusi asiakirja." ma:contentTypeScope="" ma:versionID="d2006a3b8210bbe5b3c909fc68a93397">
  <xsd:schema xmlns:xsd="http://www.w3.org/2001/XMLSchema" xmlns:xs="http://www.w3.org/2001/XMLSchema" xmlns:p="http://schemas.microsoft.com/office/2006/metadata/properties" xmlns:ns3="de845b60-a73e-4f42-b5bc-d0c240585082" xmlns:ns4="2f7f045f-2720-4a48-be48-2997f81fd0a8" targetNamespace="http://schemas.microsoft.com/office/2006/metadata/properties" ma:root="true" ma:fieldsID="6c8148efdfcd32b142f67379f52f07ce" ns3:_="" ns4:_="">
    <xsd:import namespace="de845b60-a73e-4f42-b5bc-d0c240585082"/>
    <xsd:import namespace="2f7f045f-2720-4a48-be48-2997f81fd0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845b60-a73e-4f42-b5bc-d0c240585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f045f-2720-4a48-be48-2997f81fd0a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E96646-423E-4354-94C2-1A28227BF075}">
  <ds:schemaRefs>
    <ds:schemaRef ds:uri="2f7f045f-2720-4a48-be48-2997f81fd0a8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de845b60-a73e-4f42-b5bc-d0c240585082"/>
  </ds:schemaRefs>
</ds:datastoreItem>
</file>

<file path=customXml/itemProps3.xml><?xml version="1.0" encoding="utf-8"?>
<ds:datastoreItem xmlns:ds="http://schemas.openxmlformats.org/officeDocument/2006/customXml" ds:itemID="{5E1B1C30-E477-411B-9E60-D64928F3E1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845b60-a73e-4f42-b5bc-d0c240585082"/>
    <ds:schemaRef ds:uri="2f7f045f-2720-4a48-be48-2997f81fd0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Lainaus-malli</Template>
  <TotalTime>148</TotalTime>
  <Words>660</Words>
  <Application>Microsoft Office PowerPoint</Application>
  <PresentationFormat>Laajakuva</PresentationFormat>
  <Paragraphs>251</Paragraphs>
  <Slides>13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Lato</vt:lpstr>
      <vt:lpstr>Wingdings 2</vt:lpstr>
      <vt:lpstr>Lainaus</vt:lpstr>
      <vt:lpstr>Poll Site Use Case</vt:lpstr>
      <vt:lpstr>Use Case</vt:lpstr>
      <vt:lpstr>Sivutyyli</vt:lpstr>
      <vt:lpstr>User: äänestysten selaus </vt:lpstr>
      <vt:lpstr>User: rekisteröityminen</vt:lpstr>
      <vt:lpstr>User: kirjautuminen</vt:lpstr>
      <vt:lpstr>User: äänestäminen</vt:lpstr>
      <vt:lpstr>User: salasanan resetointi</vt:lpstr>
      <vt:lpstr>User: ulos kirjautuminen</vt:lpstr>
      <vt:lpstr>User: omatili</vt:lpstr>
      <vt:lpstr>User: tilin poistaminen</vt:lpstr>
      <vt:lpstr>Admin: luo uusia äänestyksiä</vt:lpstr>
      <vt:lpstr>Admin: poistaa äänestyksiä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 Site Use Case</dc:title>
  <dc:creator>Jukarainen Kai</dc:creator>
  <cp:lastModifiedBy>Jukarainen Kai</cp:lastModifiedBy>
  <cp:revision>2</cp:revision>
  <dcterms:created xsi:type="dcterms:W3CDTF">2022-10-20T05:46:37Z</dcterms:created>
  <dcterms:modified xsi:type="dcterms:W3CDTF">2022-10-20T08:15:03Z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0x010100F0C6E582940ACC4CB0BC4783E7331E28</vt:lpwstr>
  </property>
</Properties>
</file>