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iwen Low" userId="fe076f38d8cae19f" providerId="LiveId" clId="{6D05AB63-1F0B-4B7C-8770-6EC42041FC3B}"/>
    <pc:docChg chg="addSld modSld">
      <pc:chgData name="Kaiwen Low" userId="fe076f38d8cae19f" providerId="LiveId" clId="{6D05AB63-1F0B-4B7C-8770-6EC42041FC3B}" dt="2025-03-20T08:56:02.974" v="8" actId="20577"/>
      <pc:docMkLst>
        <pc:docMk/>
      </pc:docMkLst>
      <pc:sldChg chg="modSp new mod">
        <pc:chgData name="Kaiwen Low" userId="fe076f38d8cae19f" providerId="LiveId" clId="{6D05AB63-1F0B-4B7C-8770-6EC42041FC3B}" dt="2025-03-20T08:56:02.974" v="8" actId="20577"/>
        <pc:sldMkLst>
          <pc:docMk/>
          <pc:sldMk cId="726506396" sldId="257"/>
        </pc:sldMkLst>
        <pc:spChg chg="mod">
          <ac:chgData name="Kaiwen Low" userId="fe076f38d8cae19f" providerId="LiveId" clId="{6D05AB63-1F0B-4B7C-8770-6EC42041FC3B}" dt="2025-03-20T08:56:02.974" v="8" actId="20577"/>
          <ac:spMkLst>
            <pc:docMk/>
            <pc:sldMk cId="726506396" sldId="257"/>
            <ac:spMk id="2" creationId="{6A244F8A-ACD1-BBCA-80C7-E6304A8E22D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43ED-7776-BCFD-E4B2-D0B798F3A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6B184-5C29-2158-4D9A-1FD7B11AC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E1CA7-6279-CB71-21C9-CE6500DC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615FF-4880-02EB-7FD7-86A8632B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7517-096C-2035-9682-D60763217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23022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2487-0233-507C-2275-FE94E94E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4820EF-B408-186C-8ABF-BA73D8894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60355-0036-6989-3ADB-25F456DB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3F519-107A-E690-97E0-50D05F94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2D59-9291-04C8-CA28-83167F51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0393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7B6C69-44EE-844D-D4E8-8F2E6F65C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EE6D3-3373-FFE4-C97E-9CCD8C082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56EAB-F8F4-192F-8046-C76D378D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1F9F-5595-238D-8A1A-E8AE4597C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1EA56-48C7-F6D9-7DCA-86481C0A4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9190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56472-A7B5-7819-8AFD-38CFD67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81EC7-9ABB-70F7-AA18-968ED501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3989F-EB55-87FB-3D20-157E75072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61281-29FA-CD8D-7B9F-6C94579E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3E0B-D5AC-254A-3C9C-7AD7294F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205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984B8-74BA-30A6-D2B2-E6406972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6F839-B0A5-EA99-6D25-57D03D25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6E92F-D07B-7826-35DE-B2377041E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9D87-5307-311A-E90C-73AB57C9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9F51C-8977-C67F-8E4F-60C95A2BA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204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5FC60-112A-C482-4D62-1F086484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C5660-9C20-8AF1-D518-88C8386A5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58281-7B62-4C38-1A4C-5111F0F0B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DE9FD-A878-8F80-9B76-77AB98E6D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37B7C-331A-2494-0ED7-9ABBB4E60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EB836-02C0-EAC3-A2A9-5DBD2844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8488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164E-02B7-A782-0D47-2E9D1208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32D2E-05F5-8F56-0014-A8942ADAC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A8BA6-F1A7-5CFC-3C35-D259AE7A4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9AD388-D318-78D6-A9AA-526CD3708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028FA-98B6-226B-F55C-47C302E9B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739FD9-C848-8BB4-18D4-25CC0E48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721305-4C2C-DCD5-3F61-ECF4B8976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ED6FB-F7E1-6E19-5726-C2CC160AB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41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F678-2BA8-7F9D-890D-AD4B9FCA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1E96D1-C27C-C7A1-3CBE-3C81259D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7A18-E702-D34B-5892-96B28A402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2826E-9ED0-48E9-2E60-A17BD9835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6507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CF4B33-CC93-1EFE-1F6F-3E958E23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C2989-D383-7728-D673-C5DCD18C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155E1-53EC-8155-1087-AAE9C936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214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66D2-91CA-5AE3-2032-25133C66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E4EB9-B649-F7AF-389A-5C9364CC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77A23-B924-48EE-2640-A38A09C652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A83BD3-A70C-A876-D4E2-AEF3E74D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FE80A-CF04-B4F0-9509-D7FEE851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0D4166-4584-66FD-85E8-896F9C17A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55639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4427B-4295-3075-17EA-E687E347F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E2DE0A-A8AC-3F6F-E0D5-88598B2BC8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AF801-07CF-1F82-080A-001FC749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DB7D5-836B-767F-2848-281B1E7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C11A4-5CA2-6ECB-89E1-1BE88E96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6C9C6-4EFE-DA54-9F52-E80878DD2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037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61F35-8328-9B3F-3025-0D136C81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EE445-031D-42C6-4AF2-B8F771F4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4DB54-D13E-9D2D-57DA-A35058889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005090-B1B2-4ECE-A4C6-35337DE066CB}" type="datetimeFigureOut">
              <a:rPr lang="en-MY" smtClean="0"/>
              <a:t>20/3/2025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58FB1-DAE9-D639-240F-11E3670DF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24F1-F7E2-4A93-21BA-5898C08C7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F57437-16D2-447B-88A4-5A2F89C2CBB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5538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2EAFA-BCEA-B4C6-6587-1FB5A98EB7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Tutorial 2</a:t>
            </a:r>
            <a:r>
              <a:rPr lang="en-MY" altLang="zh-CN" dirty="0"/>
              <a:t>:</a:t>
            </a:r>
            <a:r>
              <a:rPr lang="zh-CN" altLang="en-US" dirty="0"/>
              <a:t> </a:t>
            </a:r>
            <a:r>
              <a:rPr lang="en-MY" dirty="0"/>
              <a:t>Data Centre Network Design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D07E5-AB53-1B25-6532-58F2F7C436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r"/>
            <a:r>
              <a:rPr lang="en-MY" dirty="0"/>
              <a:t>Group 2</a:t>
            </a:r>
          </a:p>
          <a:p>
            <a:pPr algn="r"/>
            <a:r>
              <a:rPr lang="en-MY" dirty="0"/>
              <a:t>Low kai wen </a:t>
            </a:r>
          </a:p>
          <a:p>
            <a:pPr algn="r"/>
            <a:r>
              <a:rPr lang="en-MY" dirty="0"/>
              <a:t>Lee </a:t>
            </a:r>
            <a:r>
              <a:rPr lang="en-MY" dirty="0" err="1"/>
              <a:t>xuan</a:t>
            </a:r>
            <a:r>
              <a:rPr lang="en-MY" dirty="0"/>
              <a:t> yuan</a:t>
            </a:r>
          </a:p>
          <a:p>
            <a:pPr algn="r"/>
            <a:r>
              <a:rPr lang="en-MY" dirty="0"/>
              <a:t>Muhammad </a:t>
            </a:r>
            <a:r>
              <a:rPr lang="en-MY" dirty="0" err="1"/>
              <a:t>izzudin</a:t>
            </a:r>
            <a:r>
              <a:rPr lang="en-MY" dirty="0"/>
              <a:t> </a:t>
            </a:r>
            <a:r>
              <a:rPr lang="en-MY" dirty="0" err="1"/>
              <a:t>syahmi</a:t>
            </a:r>
            <a:r>
              <a:rPr lang="en-MY" dirty="0"/>
              <a:t> bin Zakaria</a:t>
            </a:r>
          </a:p>
          <a:p>
            <a:pPr algn="r"/>
            <a:r>
              <a:rPr lang="en-MY" dirty="0"/>
              <a:t>Hemanth Jeyakumar </a:t>
            </a:r>
            <a:r>
              <a:rPr lang="en-MY" dirty="0" err="1"/>
              <a:t>anitha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93738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4F8A-ACD1-BBCA-80C7-E6304A8E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Intr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6ADF4-3025-7130-0522-36C253B64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650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Tutorial 2: Data Centre Network Design </vt:lpstr>
      <vt:lpstr>Intr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Kaiwen Low</dc:creator>
  <cp:lastModifiedBy>LOW KAI WEN</cp:lastModifiedBy>
  <cp:revision>1</cp:revision>
  <dcterms:created xsi:type="dcterms:W3CDTF">2025-03-20T08:47:22Z</dcterms:created>
  <dcterms:modified xsi:type="dcterms:W3CDTF">2025-03-20T08:56:09Z</dcterms:modified>
</cp:coreProperties>
</file>