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47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2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4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7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4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1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8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5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6997-118E-4B59-B799-B7EADF3BDE41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1080" y="1112203"/>
            <a:ext cx="1014984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Homework 6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en-US" altLang="zh-TW" dirty="0" err="1" smtClean="0"/>
              <a:t>mxnet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en-US" altLang="zh-TW" sz="3200" dirty="0" smtClean="0"/>
              <a:t>Dead line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0</a:t>
            </a:r>
            <a:r>
              <a:rPr lang="en-US" altLang="zh-TW" sz="3200" dirty="0" smtClean="0"/>
              <a:t>5/19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32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TODO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Use </a:t>
            </a:r>
            <a:r>
              <a:rPr lang="en-US" altLang="zh-TW" dirty="0" err="1"/>
              <a:t>mxnet</a:t>
            </a:r>
            <a:r>
              <a:rPr lang="en-US" altLang="zh-TW" dirty="0"/>
              <a:t> framework to design a 60 layers network.(Train on fashion </a:t>
            </a:r>
            <a:r>
              <a:rPr lang="en-US" altLang="zh-TW" dirty="0" err="1"/>
              <a:t>mnist</a:t>
            </a:r>
            <a:r>
              <a:rPr lang="en-US" altLang="zh-TW" dirty="0"/>
              <a:t> and the test accuracy is your homework score)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160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TW" dirty="0"/>
              <a:t>2. Use </a:t>
            </a:r>
            <a:r>
              <a:rPr lang="en-US" altLang="zh-TW" dirty="0" err="1"/>
              <a:t>mxnet</a:t>
            </a:r>
            <a:r>
              <a:rPr lang="en-US" altLang="zh-TW" dirty="0"/>
              <a:t> framework to design a 60 layers network.(Train on fashion </a:t>
            </a:r>
            <a:r>
              <a:rPr lang="en-US" altLang="zh-TW" dirty="0" err="1"/>
              <a:t>mnist</a:t>
            </a:r>
            <a:r>
              <a:rPr lang="en-US" altLang="zh-TW" dirty="0"/>
              <a:t> and the test accuracy is your homework score)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2150940"/>
            <a:ext cx="10515600" cy="4351338"/>
          </a:xfrm>
        </p:spPr>
        <p:txBody>
          <a:bodyPr/>
          <a:lstStyle/>
          <a:p>
            <a:r>
              <a:rPr lang="en-US" altLang="zh-TW" dirty="0"/>
              <a:t>Train on fashion </a:t>
            </a:r>
            <a:r>
              <a:rPr lang="en-US" altLang="zh-TW" dirty="0" err="1"/>
              <a:t>mnist</a:t>
            </a:r>
            <a:r>
              <a:rPr lang="en-US" altLang="zh-TW" dirty="0"/>
              <a:t> </a:t>
            </a:r>
            <a:r>
              <a:rPr lang="en-US" altLang="zh-TW" dirty="0" smtClean="0"/>
              <a:t>dataset</a:t>
            </a:r>
          </a:p>
          <a:p>
            <a:r>
              <a:rPr lang="en-US" altLang="zh-TW" dirty="0"/>
              <a:t>the test accuracy is your homework score</a:t>
            </a:r>
            <a:endParaRPr lang="zh-TW" altLang="en-US" dirty="0"/>
          </a:p>
        </p:txBody>
      </p:sp>
      <p:sp>
        <p:nvSpPr>
          <p:cNvPr id="9" name="左大括弧 8"/>
          <p:cNvSpPr/>
          <p:nvPr/>
        </p:nvSpPr>
        <p:spPr>
          <a:xfrm rot="16200000">
            <a:off x="5905589" y="4012132"/>
            <a:ext cx="472743" cy="4119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698836" y="6406735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60</a:t>
            </a:r>
            <a:r>
              <a:rPr lang="zh-TW" altLang="en-US" smtClean="0"/>
              <a:t> </a:t>
            </a:r>
            <a:r>
              <a:rPr lang="en-US" altLang="zh-TW" dirty="0" smtClean="0"/>
              <a:t>layers</a:t>
            </a:r>
            <a:endParaRPr lang="zh-TW" altLang="en-US" dirty="0"/>
          </a:p>
        </p:txBody>
      </p:sp>
      <p:pic>
        <p:nvPicPr>
          <p:cNvPr id="11" name="Picture 2" descr="ãmlp model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18" y="3587972"/>
            <a:ext cx="5171472" cy="21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4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71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Homework 6 : mxnet</vt:lpstr>
      <vt:lpstr>TODO</vt:lpstr>
      <vt:lpstr>2. Use mxnet framework to design a 60 layers network.(Train on fashion mnist and the test accuracy is your homework score)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: linear regression </dc:title>
  <dc:creator>User</dc:creator>
  <cp:lastModifiedBy>Mike YEN</cp:lastModifiedBy>
  <cp:revision>154</cp:revision>
  <dcterms:created xsi:type="dcterms:W3CDTF">2019-07-13T15:48:47Z</dcterms:created>
  <dcterms:modified xsi:type="dcterms:W3CDTF">2020-05-05T10:03:46Z</dcterms:modified>
</cp:coreProperties>
</file>