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1" autoAdjust="0"/>
    <p:restoredTop sz="94553"/>
  </p:normalViewPr>
  <p:slideViewPr>
    <p:cSldViewPr snapToGrid="0">
      <p:cViewPr varScale="1">
        <p:scale>
          <a:sx n="153" d="100"/>
          <a:sy n="153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C6C4C-4AF1-4C20-AE59-D6E1AB2CDA48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2EA0-DA8B-4548-80CE-F08167972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30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2EA0-DA8B-4548-80CE-F081679720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98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47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2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4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7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4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81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0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88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5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6997-118E-4B59-B799-B7EADF3BDE41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4AF8-241B-4543-8FA6-12F9EE024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6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8246" y="1129788"/>
            <a:ext cx="11535508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Homework 6 : Convolutional Neural Networks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/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Dead line: 6/2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324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TODO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441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1. Create a model only with fully connected layer, then train and test on fashion </a:t>
            </a:r>
            <a:r>
              <a:rPr lang="en-US" altLang="zh-TW" dirty="0" err="1"/>
              <a:t>mnist</a:t>
            </a:r>
            <a:r>
              <a:rPr lang="en-US" altLang="zh-TW" dirty="0"/>
              <a:t> dataset.</a:t>
            </a:r>
          </a:p>
          <a:p>
            <a:pPr algn="just"/>
            <a:r>
              <a:rPr lang="en-US" altLang="zh-TW" dirty="0"/>
              <a:t>2. Create a model only with convolutional layer, then train and test on fashion </a:t>
            </a:r>
            <a:r>
              <a:rPr lang="en-US" altLang="zh-TW" dirty="0" err="1"/>
              <a:t>mnist</a:t>
            </a:r>
            <a:r>
              <a:rPr lang="en-US" altLang="zh-TW" dirty="0"/>
              <a:t> dataset.(the parameter number need to same as first question)</a:t>
            </a:r>
          </a:p>
          <a:p>
            <a:pPr algn="just"/>
            <a:r>
              <a:rPr lang="en-US" altLang="zh-TW" dirty="0"/>
              <a:t>3. Create a model only with convolutional layer and pooling layer, then train and test on fashion </a:t>
            </a:r>
            <a:r>
              <a:rPr lang="en-US" altLang="zh-TW" dirty="0" err="1"/>
              <a:t>mnist</a:t>
            </a:r>
            <a:r>
              <a:rPr lang="en-US" altLang="zh-TW" dirty="0"/>
              <a:t> dataset.(the parameter number need to same as first question)</a:t>
            </a:r>
          </a:p>
        </p:txBody>
      </p:sp>
    </p:spTree>
    <p:extLst>
      <p:ext uri="{BB962C8B-B14F-4D97-AF65-F5344CB8AC3E}">
        <p14:creationId xmlns:p14="http://schemas.microsoft.com/office/powerpoint/2010/main" val="41160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39194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/>
              <a:t>1. Create a model only with fully connected layer, then train and test on fashion </a:t>
            </a:r>
            <a:r>
              <a:rPr lang="en-US" altLang="zh-TW" sz="3200" dirty="0" err="1"/>
              <a:t>mnist</a:t>
            </a:r>
            <a:r>
              <a:rPr lang="en-US" altLang="zh-TW" sz="3200" dirty="0"/>
              <a:t> dataset.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83887"/>
            <a:ext cx="10515600" cy="169129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You need to design a model only with fully connected layer </a:t>
            </a:r>
          </a:p>
          <a:p>
            <a:pPr algn="just"/>
            <a:r>
              <a:rPr lang="en-US" altLang="zh-TW" dirty="0"/>
              <a:t>Then train and test on fashion </a:t>
            </a:r>
            <a:r>
              <a:rPr lang="en-US" altLang="zh-TW" dirty="0" err="1"/>
              <a:t>mnist</a:t>
            </a:r>
            <a:r>
              <a:rPr lang="en-US" altLang="zh-TW" dirty="0"/>
              <a:t> dataset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020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sz="3200" dirty="0"/>
              <a:t>2. Create a model only with convolutional layer and fully connected layer, then train and test on fashion </a:t>
            </a:r>
            <a:r>
              <a:rPr lang="en-US" altLang="zh-TW" sz="3200" dirty="0" err="1"/>
              <a:t>mnist</a:t>
            </a:r>
            <a:r>
              <a:rPr lang="en-US" altLang="zh-TW" sz="3200" dirty="0"/>
              <a:t> dataset.(the parameter number need to same as first question)</a:t>
            </a:r>
            <a:br>
              <a:rPr lang="en-US" altLang="zh-TW" sz="3200" dirty="0"/>
            </a:br>
            <a:endParaRPr lang="zh-TW" altLang="en-US" sz="32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983887"/>
            <a:ext cx="10515600" cy="284309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You need to design a model only with convolutional layer (last output layer is fully connected layer) </a:t>
            </a:r>
          </a:p>
          <a:p>
            <a:pPr algn="just"/>
            <a:r>
              <a:rPr lang="en-US" altLang="zh-TW" dirty="0"/>
              <a:t>Then train and test on fashion </a:t>
            </a:r>
            <a:r>
              <a:rPr lang="en-US" altLang="zh-TW" dirty="0" err="1"/>
              <a:t>mnist</a:t>
            </a:r>
            <a:r>
              <a:rPr lang="en-US" altLang="zh-TW" dirty="0"/>
              <a:t> dataset</a:t>
            </a:r>
          </a:p>
          <a:p>
            <a:pPr algn="just"/>
            <a:r>
              <a:rPr lang="en-US" altLang="zh-TW" dirty="0"/>
              <a:t>the parameter number need to same as first question</a:t>
            </a:r>
          </a:p>
        </p:txBody>
      </p:sp>
    </p:spTree>
    <p:extLst>
      <p:ext uri="{BB962C8B-B14F-4D97-AF65-F5344CB8AC3E}">
        <p14:creationId xmlns:p14="http://schemas.microsoft.com/office/powerpoint/2010/main" val="273107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87923"/>
            <a:ext cx="10515600" cy="2184644"/>
          </a:xfrm>
        </p:spPr>
        <p:txBody>
          <a:bodyPr>
            <a:noAutofit/>
          </a:bodyPr>
          <a:lstStyle/>
          <a:p>
            <a:pPr algn="just"/>
            <a:r>
              <a:rPr lang="en-US" altLang="zh-TW" sz="3200" dirty="0"/>
              <a:t>3. Create a model only with convolutional layer and fully connected layer and pooling layer, then train and test on fashion </a:t>
            </a:r>
            <a:r>
              <a:rPr lang="en-US" altLang="zh-TW" sz="3200" dirty="0" err="1"/>
              <a:t>mnist</a:t>
            </a:r>
            <a:r>
              <a:rPr lang="en-US" altLang="zh-TW" sz="3200" dirty="0"/>
              <a:t> dataset.(the parameter number need to same as first question)</a:t>
            </a:r>
            <a:endParaRPr lang="zh-TW" altLang="en-US" sz="3200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983887"/>
            <a:ext cx="10515600" cy="3335459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You need to design a model convolutional layer and pooling layer (last output layer is fully connected layer)</a:t>
            </a:r>
          </a:p>
          <a:p>
            <a:pPr algn="just"/>
            <a:r>
              <a:rPr lang="en-US" altLang="zh-TW" dirty="0"/>
              <a:t>Then train and test on fashion </a:t>
            </a:r>
            <a:r>
              <a:rPr lang="en-US" altLang="zh-TW" dirty="0" err="1"/>
              <a:t>mnist</a:t>
            </a:r>
            <a:r>
              <a:rPr lang="en-US" altLang="zh-TW" dirty="0"/>
              <a:t> dataset</a:t>
            </a:r>
          </a:p>
          <a:p>
            <a:pPr algn="just"/>
            <a:r>
              <a:rPr lang="en-US" altLang="zh-TW" dirty="0"/>
              <a:t>the parameter number need to same as first question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944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275</Words>
  <Application>Microsoft Macintosh PowerPoint</Application>
  <PresentationFormat>寬螢幕</PresentationFormat>
  <Paragraphs>22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Homework 6 : Convolutional Neural Networks</vt:lpstr>
      <vt:lpstr>TODO</vt:lpstr>
      <vt:lpstr>1. Create a model only with fully connected layer, then train and test on fashion mnist dataset.</vt:lpstr>
      <vt:lpstr>2. Create a model only with convolutional layer and fully connected layer, then train and test on fashion mnist dataset.(the parameter number need to same as first question) </vt:lpstr>
      <vt:lpstr>3. Create a model only with convolutional layer and fully connected layer and pooling layer, then train and test on fashion mnist dataset.(the parameter number need to same as first question)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: linear regression</dc:title>
  <dc:creator>User</dc:creator>
  <cp:lastModifiedBy>施伯諺</cp:lastModifiedBy>
  <cp:revision>346</cp:revision>
  <dcterms:created xsi:type="dcterms:W3CDTF">2019-07-13T15:48:47Z</dcterms:created>
  <dcterms:modified xsi:type="dcterms:W3CDTF">2020-05-19T05:20:17Z</dcterms:modified>
</cp:coreProperties>
</file>