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4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8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83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8D7891-940B-45A6-94B0-D574852BD15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EF3F273-911C-4042-B99D-57ADC855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ttleio/seattle-boundaries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8C9F-1870-47F0-8FCF-220B915F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Applied Data Science Capstone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5478C-C6C3-4E84-962E-F6FFD276E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8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6AD2-A212-4C7C-863E-FC9077CA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Injury Collisions in Seattle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F1CC-A7D8-4650-9F9E-E9A48A4A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Seattle ranks one of the worst cities to drive in</a:t>
            </a:r>
          </a:p>
          <a:p>
            <a:pPr lvl="1"/>
            <a:r>
              <a:rPr lang="en-US" dirty="0"/>
              <a:t>One factor is traffic and accident safety</a:t>
            </a:r>
          </a:p>
          <a:p>
            <a:r>
              <a:rPr lang="en-US" dirty="0"/>
              <a:t>City Council wants to reduce number of injury collisions that occur within the city to improve this factor</a:t>
            </a:r>
          </a:p>
          <a:p>
            <a:r>
              <a:rPr lang="en-US" dirty="0"/>
              <a:t>What are the best predictors we can use to predict injury collisions? </a:t>
            </a:r>
          </a:p>
          <a:p>
            <a:r>
              <a:rPr lang="en-US" dirty="0"/>
              <a:t>Other cities with similar city makeup may find this data interesting to reduce injury collisions for their city</a:t>
            </a:r>
          </a:p>
        </p:txBody>
      </p:sp>
    </p:spTree>
    <p:extLst>
      <p:ext uri="{BB962C8B-B14F-4D97-AF65-F5344CB8AC3E}">
        <p14:creationId xmlns:p14="http://schemas.microsoft.com/office/powerpoint/2010/main" val="369226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E551-F629-49E4-BBCB-D04A16D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32F0-4EE6-44A2-872A-395A8314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provided by Coursera for the project</a:t>
            </a:r>
          </a:p>
          <a:p>
            <a:r>
              <a:rPr lang="en-US" dirty="0"/>
              <a:t>Geographic data taken from </a:t>
            </a:r>
            <a:r>
              <a:rPr lang="en-US" dirty="0">
                <a:hlinkClick r:id="rId2"/>
              </a:rPr>
              <a:t>https://github.com/seattleio/seattle-boundaries-data</a:t>
            </a:r>
            <a:r>
              <a:rPr lang="en-US" dirty="0"/>
              <a:t> to help define boundaries for city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After data cleaning, there were 184,346 samples and 39 features in the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Duplicate, highly similar, and unique identifiers were dropped as they were not useful for predicting accident severity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Cleaned data contains 13 features</a:t>
            </a:r>
          </a:p>
        </p:txBody>
      </p:sp>
    </p:spTree>
    <p:extLst>
      <p:ext uri="{BB962C8B-B14F-4D97-AF65-F5344CB8AC3E}">
        <p14:creationId xmlns:p14="http://schemas.microsoft.com/office/powerpoint/2010/main" val="425838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5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20440-7507-427C-8490-585E0524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460707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Downtown </a:t>
            </a:r>
            <a:r>
              <a:rPr lang="en-US" sz="3200" dirty="0" err="1"/>
              <a:t>seattle</a:t>
            </a:r>
            <a:r>
              <a:rPr lang="en-US" sz="3200" dirty="0"/>
              <a:t> is ideal starting point for initiatives</a:t>
            </a:r>
          </a:p>
        </p:txBody>
      </p: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2C9104E0-7B66-44B3-9D6E-FB21D9EEA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9" r="5941" b="2"/>
          <a:stretch/>
        </p:blipFill>
        <p:spPr>
          <a:xfrm>
            <a:off x="4281695" y="573957"/>
            <a:ext cx="3915513" cy="31407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Content Placeholder 14" descr="Map&#10;&#10;Description automatically generated">
            <a:extLst>
              <a:ext uri="{FF2B5EF4-FFF2-40B4-BE49-F238E27FC236}">
                <a16:creationId xmlns:a16="http://schemas.microsoft.com/office/drawing/2014/main" id="{2BFE5B38-E48F-4ED3-AEC9-28023CEAA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8" r="12980"/>
          <a:stretch/>
        </p:blipFill>
        <p:spPr>
          <a:xfrm>
            <a:off x="8254358" y="573957"/>
            <a:ext cx="3931360" cy="31407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0511EE-C84C-4A48-806A-6F241C8A3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290" y="573957"/>
            <a:ext cx="4174255" cy="31194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D61876-BC9F-4E5B-8677-AC2102B592CD}"/>
              </a:ext>
            </a:extLst>
          </p:cNvPr>
          <p:cNvSpPr txBox="1"/>
          <p:nvPr/>
        </p:nvSpPr>
        <p:spPr>
          <a:xfrm>
            <a:off x="1381125" y="3845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91F59-9E1D-488A-A39F-E8774AFED0D1}"/>
              </a:ext>
            </a:extLst>
          </p:cNvPr>
          <p:cNvSpPr txBox="1"/>
          <p:nvPr/>
        </p:nvSpPr>
        <p:spPr>
          <a:xfrm>
            <a:off x="828675" y="3779830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of all accidents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0CD13A-2E50-41CD-81E9-4AD2E6FE6E83}"/>
              </a:ext>
            </a:extLst>
          </p:cNvPr>
          <p:cNvSpPr txBox="1"/>
          <p:nvPr/>
        </p:nvSpPr>
        <p:spPr>
          <a:xfrm>
            <a:off x="4519845" y="3779830"/>
            <a:ext cx="343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of injury collision accidents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71FFA1-E167-4981-9E61-E5F5D93A812C}"/>
              </a:ext>
            </a:extLst>
          </p:cNvPr>
          <p:cNvSpPr txBox="1"/>
          <p:nvPr/>
        </p:nvSpPr>
        <p:spPr>
          <a:xfrm>
            <a:off x="8662578" y="3778235"/>
            <a:ext cx="343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of accidents occurring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397749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7ADE-19B2-4062-9B77-60C92846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Injury collisions may occur at intersections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62F13655-7A71-440B-A841-C09317D4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94" y="1024474"/>
            <a:ext cx="6801612" cy="25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7ADE-19B2-4062-9B77-60C92846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Injury collisions likely involve pedestrians or cyclists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F13655-7A71-440B-A841-C09317D4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69367" y="640078"/>
            <a:ext cx="8253266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2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7ADE-19B2-4062-9B77-60C92846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/>
              <a:t>Injury collisions likely occur between 1 vehicle and a pedestrian/cyclist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F13655-7A71-440B-A841-C09317D4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8023" y="640078"/>
            <a:ext cx="1073595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6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7ADE-19B2-4062-9B77-60C92846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 fontScale="90000"/>
          </a:bodyPr>
          <a:lstStyle/>
          <a:p>
            <a:r>
              <a:rPr lang="en-US" dirty="0"/>
              <a:t>A logistic regression model based on those factors performs with 74% accuracy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F13655-7A71-440B-A841-C09317D4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59559" y="2482596"/>
            <a:ext cx="8084556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7ADE-19B2-4062-9B77-60C92846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 fontScale="90000"/>
          </a:bodyPr>
          <a:lstStyle/>
          <a:p>
            <a:r>
              <a:rPr lang="en-US" dirty="0"/>
              <a:t>A Random </a:t>
            </a:r>
            <a:r>
              <a:rPr lang="en-US"/>
              <a:t>forest predictive model </a:t>
            </a:r>
            <a:r>
              <a:rPr lang="en-US" dirty="0"/>
              <a:t>based on those factors performs </a:t>
            </a:r>
            <a:r>
              <a:rPr lang="en-US"/>
              <a:t>with 59% </a:t>
            </a:r>
            <a:r>
              <a:rPr lang="en-US" dirty="0"/>
              <a:t>accuracy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F13655-7A71-440B-A841-C09317D4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8090" y="2482596"/>
            <a:ext cx="5367494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04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Coursera Applied Data Science Capstone </vt:lpstr>
      <vt:lpstr>Reducing Injury Collisions in Seattle</vt:lpstr>
      <vt:lpstr>Data Acquisition and Cleaning</vt:lpstr>
      <vt:lpstr>Downtown seattle is ideal starting point for initiatives</vt:lpstr>
      <vt:lpstr>Injury collisions may occur at intersections</vt:lpstr>
      <vt:lpstr>Injury collisions likely involve pedestrians or cyclists</vt:lpstr>
      <vt:lpstr>Injury collisions likely occur between 1 vehicle and a pedestrian/cyclist</vt:lpstr>
      <vt:lpstr>A logistic regression model based on those factors performs with 74% accuracy</vt:lpstr>
      <vt:lpstr>A Random forest predictive model based on those factors performs with 59%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Applied Data Science Capstone </dc:title>
  <dc:creator>Christopher Wong</dc:creator>
  <cp:lastModifiedBy>Christopher Wong</cp:lastModifiedBy>
  <cp:revision>1</cp:revision>
  <dcterms:created xsi:type="dcterms:W3CDTF">2020-10-04T15:42:15Z</dcterms:created>
  <dcterms:modified xsi:type="dcterms:W3CDTF">2020-10-04T15:43:21Z</dcterms:modified>
</cp:coreProperties>
</file>