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0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tiff"/><Relationship Id="rId9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52" y="1866951"/>
            <a:ext cx="9152965" cy="365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Make your wish lists come true </a:t>
            </a:r>
            <a:r>
              <a:rPr lang="mr-IN" dirty="0" smtClean="0"/>
              <a:t>–</a:t>
            </a:r>
            <a:r>
              <a:rPr lang="en-US" dirty="0" smtClean="0"/>
              <a:t> A </a:t>
            </a:r>
            <a:r>
              <a:rPr lang="en-US" dirty="0" smtClean="0"/>
              <a:t>wish list to store all you want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000991" y="4719321"/>
            <a:ext cx="9755187" cy="550333"/>
          </a:xfrm>
        </p:spPr>
        <p:txBody>
          <a:bodyPr/>
          <a:lstStyle/>
          <a:p>
            <a:r>
              <a:rPr lang="en-US" dirty="0" smtClean="0"/>
              <a:t>Group Members:</a:t>
            </a:r>
            <a:r>
              <a:rPr lang="en-US" dirty="0"/>
              <a:t> </a:t>
            </a:r>
            <a:r>
              <a:rPr lang="en-US" dirty="0" err="1" smtClean="0"/>
              <a:t>Kaixin</a:t>
            </a:r>
            <a:r>
              <a:rPr lang="en-US" dirty="0" smtClean="0"/>
              <a:t> Chen, </a:t>
            </a:r>
            <a:r>
              <a:rPr lang="en-US" dirty="0" err="1" smtClean="0"/>
              <a:t>Siqi</a:t>
            </a:r>
            <a:r>
              <a:rPr lang="en-US" dirty="0" smtClean="0"/>
              <a:t> Feng, </a:t>
            </a:r>
            <a:r>
              <a:rPr lang="en-US" dirty="0" err="1" smtClean="0"/>
              <a:t>Jiawen</a:t>
            </a:r>
            <a:r>
              <a:rPr lang="en-US" dirty="0" smtClean="0"/>
              <a:t> </a:t>
            </a:r>
            <a:r>
              <a:rPr lang="en-US" dirty="0" err="1" smtClean="0"/>
              <a:t>liu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8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32" y="136479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Tools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31511"/>
              </p:ext>
            </p:extLst>
          </p:nvPr>
        </p:nvGraphicFramePr>
        <p:xfrm>
          <a:off x="568871" y="1937123"/>
          <a:ext cx="10580149" cy="44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813"/>
                <a:gridCol w="1897924"/>
                <a:gridCol w="3138875"/>
                <a:gridCol w="2445537"/>
              </a:tblGrid>
              <a:tr h="640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Tools</a:t>
                      </a:r>
                      <a:r>
                        <a:rPr lang="en-US" baseline="0" dirty="0" smtClean="0"/>
                        <a:t> 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How useful</a:t>
                      </a:r>
                      <a:r>
                        <a:rPr lang="en-US" baseline="0" dirty="0" smtClean="0"/>
                        <a:t> (1 lowest - 5 highest)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Methodologies</a:t>
                      </a:r>
                      <a:endParaRPr lang="en-US" dirty="0"/>
                    </a:p>
                  </a:txBody>
                  <a:tcPr/>
                </a:tc>
              </a:tr>
              <a:tr h="400645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Agile</a:t>
                      </a:r>
                      <a:endParaRPr lang="en-US" dirty="0"/>
                    </a:p>
                  </a:txBody>
                  <a:tcPr/>
                </a:tc>
              </a:tr>
              <a:tr h="400645">
                <a:tc>
                  <a:txBody>
                    <a:bodyPr/>
                    <a:lstStyle/>
                    <a:p>
                      <a:r>
                        <a:rPr lang="en-US" dirty="0" smtClean="0"/>
                        <a:t>VCS 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Iterative</a:t>
                      </a:r>
                      <a:endParaRPr lang="en-US" dirty="0"/>
                    </a:p>
                  </a:txBody>
                  <a:tcPr/>
                </a:tc>
              </a:tr>
              <a:tr h="400645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phpMyAdmin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Waterfall</a:t>
                      </a:r>
                      <a:endParaRPr lang="en-US" dirty="0"/>
                    </a:p>
                  </a:txBody>
                  <a:tcPr/>
                </a:tc>
              </a:tr>
              <a:tr h="400645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Xampp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Waterfall, TDD</a:t>
                      </a:r>
                      <a:endParaRPr lang="en-US" dirty="0"/>
                    </a:p>
                  </a:txBody>
                  <a:tcPr/>
                </a:tc>
              </a:tr>
              <a:tr h="400645">
                <a:tc>
                  <a:txBody>
                    <a:bodyPr/>
                    <a:lstStyle/>
                    <a:p>
                      <a:r>
                        <a:rPr lang="en-US" dirty="0" smtClean="0"/>
                        <a:t>Auto-documenter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Doxygen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peer</a:t>
                      </a:r>
                      <a:r>
                        <a:rPr lang="en-US" baseline="0" dirty="0" smtClean="0"/>
                        <a:t> code reviews</a:t>
                      </a:r>
                      <a:endParaRPr lang="en-US" dirty="0" smtClean="0"/>
                    </a:p>
                  </a:txBody>
                  <a:tcPr/>
                </a:tc>
              </a:tr>
              <a:tr h="743247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 programming/peer</a:t>
                      </a:r>
                      <a:r>
                        <a:rPr lang="en-US" baseline="0" dirty="0" smtClean="0"/>
                        <a:t> code reviews</a:t>
                      </a:r>
                      <a:endParaRPr lang="en-US" dirty="0"/>
                    </a:p>
                  </a:txBody>
                  <a:tcPr/>
                </a:tc>
              </a:tr>
              <a:tr h="400645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Node.js</a:t>
                      </a:r>
                      <a:r>
                        <a:rPr lang="en-US" dirty="0" smtClean="0"/>
                        <a:t> in Sublime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Agile/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peer code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reviews</a:t>
                      </a:r>
                      <a:endParaRPr lang="en-US" dirty="0"/>
                    </a:p>
                  </a:txBody>
                  <a:tcPr/>
                </a:tc>
              </a:tr>
              <a:tr h="400645">
                <a:tc>
                  <a:txBody>
                    <a:bodyPr/>
                    <a:lstStyle/>
                    <a:p>
                      <a:r>
                        <a:rPr lang="en-US" dirty="0" smtClean="0"/>
                        <a:t>IDEs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Code::Blocks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Agile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479" y="1047377"/>
            <a:ext cx="1677894" cy="837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377"/>
            <a:ext cx="2069353" cy="7061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72628" y="101548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631" y="1047377"/>
            <a:ext cx="2058876" cy="806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032" y="1040650"/>
            <a:ext cx="1772987" cy="879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904" y="1047377"/>
            <a:ext cx="1812661" cy="775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946" y="1040650"/>
            <a:ext cx="1900897" cy="8385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9843" y="24912"/>
            <a:ext cx="1662554" cy="1013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8082" y="12756"/>
            <a:ext cx="1670938" cy="10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lvl="0" indent="-381000">
              <a:spcBef>
                <a:spcPts val="0"/>
              </a:spcBef>
              <a:buSzPct val="100000"/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Missing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partner: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only person who had experience of building web 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Database: Although we followed the description found on the website, something wrong with it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Unfamiliar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language: what is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mr-IN" dirty="0" smtClean="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open source, suited for web </a:t>
            </a: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deVelopment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and embedded into HTML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>
              <a:spcBef>
                <a:spcPts val="0"/>
              </a:spcBef>
              <a:buSzPct val="100000"/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When we meet coding problem, no one else could ask!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to work as a team?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Busy schedule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overcame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342900">
              <a:spcBef>
                <a:spcPts val="0"/>
              </a:spcBef>
              <a:buSzPct val="100000"/>
              <a:buFont typeface="Arial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First,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we spend more time on this project each week because we only have three inexperienced persons. </a:t>
            </a:r>
          </a:p>
          <a:p>
            <a:pPr marL="457200" lvl="0" indent="-342900">
              <a:spcBef>
                <a:spcPts val="0"/>
              </a:spcBef>
              <a:buSzPct val="100000"/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Second, we thought we’ll use HTML,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to build our website, but then we decide to use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scripting language. Because we think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is more dynamic than html especially for online application. </a:t>
            </a:r>
          </a:p>
          <a:p>
            <a:pPr marL="457200" lvl="0" indent="-342900">
              <a:spcBef>
                <a:spcPts val="0"/>
              </a:spcBef>
              <a:buSzPct val="100000"/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Third, because we want to have a database making our website could save data for each personal account. It’s more safety. ---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PhpMyAdmin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457200" lvl="0" indent="-342900">
              <a:spcBef>
                <a:spcPts val="0"/>
              </a:spcBef>
              <a:buSzPct val="100000"/>
              <a:buFont typeface="Arial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Forth, it’s our first to actually work as a team in programming area. So we discussed a lot in order to keep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improvment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for original project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ct val="100000"/>
              <a:buFont typeface="Arial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We changed from HTML to PHP. 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We changed from a Chrome extension to a website. 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It’s more difficult than we imagined.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206</TotalTime>
  <Words>303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Impact</vt:lpstr>
      <vt:lpstr>Mangal</vt:lpstr>
      <vt:lpstr>Arial</vt:lpstr>
      <vt:lpstr>Main Event</vt:lpstr>
      <vt:lpstr>Make your wish lists come true – A wish list to store all you want  </vt:lpstr>
      <vt:lpstr>Tools used:</vt:lpstr>
      <vt:lpstr>challenges</vt:lpstr>
      <vt:lpstr>How we overcame</vt:lpstr>
      <vt:lpstr>Effects for original project plans</vt:lpstr>
      <vt:lpstr>Demo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your wish lists come true – A Google Chrome Extension </dc:title>
  <dc:creator>Microsoft Office User</dc:creator>
  <cp:lastModifiedBy>Microsoft Office User</cp:lastModifiedBy>
  <cp:revision>14</cp:revision>
  <dcterms:created xsi:type="dcterms:W3CDTF">2017-05-03T22:12:49Z</dcterms:created>
  <dcterms:modified xsi:type="dcterms:W3CDTF">2017-05-04T01:44:21Z</dcterms:modified>
</cp:coreProperties>
</file>