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27"/>
  </p:normalViewPr>
  <p:slideViewPr>
    <p:cSldViewPr snapToGrid="0" snapToObjects="1">
      <p:cViewPr>
        <p:scale>
          <a:sx n="84" d="100"/>
          <a:sy n="84" d="100"/>
        </p:scale>
        <p:origin x="-36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 your wish lists come true </a:t>
            </a:r>
            <a:r>
              <a:rPr lang="mr-IN" dirty="0" smtClean="0"/>
              <a:t>–</a:t>
            </a:r>
            <a:r>
              <a:rPr lang="en-US" dirty="0" smtClean="0"/>
              <a:t> a google chrome extension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Our goal is to let you save everything you love from all shopping websites.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8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accomplished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Decisions:</a:t>
            </a:r>
          </a:p>
          <a:p>
            <a:pPr lvl="1"/>
            <a:r>
              <a:rPr lang="en-US" dirty="0" smtClean="0"/>
              <a:t>What kind of product</a:t>
            </a:r>
          </a:p>
          <a:p>
            <a:pPr lvl="1"/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functions</a:t>
            </a:r>
            <a:r>
              <a:rPr lang="zh-CN" altLang="en-US" dirty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achieve</a:t>
            </a:r>
          </a:p>
          <a:p>
            <a:pPr lvl="1"/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html/java/</a:t>
            </a:r>
            <a:r>
              <a:rPr lang="en-US" altLang="zh-CN" dirty="0" err="1" smtClean="0"/>
              <a:t>css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rules</a:t>
            </a:r>
          </a:p>
          <a:p>
            <a:pPr lvl="1"/>
            <a:endParaRPr lang="en-US" altLang="zh-CN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641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accomplished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Hands-on</a:t>
            </a:r>
          </a:p>
          <a:p>
            <a:pPr lvl="1"/>
            <a:r>
              <a:rPr lang="en-US" altLang="zh-CN" dirty="0" smtClean="0"/>
              <a:t>Doing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</a:t>
            </a:r>
          </a:p>
          <a:p>
            <a:pPr lvl="1"/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languages</a:t>
            </a:r>
          </a:p>
          <a:p>
            <a:pPr lvl="1"/>
            <a:r>
              <a:rPr lang="en-US" altLang="zh-CN" dirty="0" smtClean="0"/>
              <a:t>Read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templates</a:t>
            </a:r>
          </a:p>
          <a:p>
            <a:r>
              <a:rPr lang="en-US" altLang="zh-CN" dirty="0" smtClean="0"/>
              <a:t>Started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interface</a:t>
            </a:r>
          </a:p>
          <a:p>
            <a:pPr lvl="1"/>
            <a:r>
              <a:rPr lang="en-US" altLang="zh-CN" dirty="0" smtClean="0"/>
              <a:t>Demo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464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</TotalTime>
  <Words>65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Gill Sans MT</vt:lpstr>
      <vt:lpstr>Mangal</vt:lpstr>
      <vt:lpstr>等线</vt:lpstr>
      <vt:lpstr>Arial</vt:lpstr>
      <vt:lpstr>Gallery</vt:lpstr>
      <vt:lpstr>Make your wish lists come true – a google chrome extension</vt:lpstr>
      <vt:lpstr>What we have accomplished</vt:lpstr>
      <vt:lpstr>What we have accomplished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your wish lists come true – a google chrome extension</dc:title>
  <dc:creator>Microsoft Office User</dc:creator>
  <cp:lastModifiedBy>Microsoft Office User</cp:lastModifiedBy>
  <cp:revision>3</cp:revision>
  <dcterms:created xsi:type="dcterms:W3CDTF">2017-02-28T22:49:41Z</dcterms:created>
  <dcterms:modified xsi:type="dcterms:W3CDTF">2017-02-28T23:13:33Z</dcterms:modified>
</cp:coreProperties>
</file>