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70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5" d="100"/>
          <a:sy n="65" d="100"/>
        </p:scale>
        <p:origin x="7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34706-9DAB-459A-B33D-6AC4A44E0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C7499-8F40-424A-B805-39399DACD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85875-085E-49D3-832B-7F91608D5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3100-A60F-460E-86CB-3DBD10C633B5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0E269-77BF-40D5-87EA-83EE3834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42068-0A80-49DD-99F5-41CCE11B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8247-D1A8-46C7-ACD9-DC8F9C57B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1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3EE4A-34A2-4C49-AA92-80FB1788A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5E0D9B-C6F0-4189-8BDD-140043708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AFE28-B6FA-486D-80CA-C3C48CD17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3100-A60F-460E-86CB-3DBD10C633B5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A3CED-1831-4376-87EC-40AF566CA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48807-9EA1-483D-AA0D-430BE692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8247-D1A8-46C7-ACD9-DC8F9C57B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30BD22-4991-486E-BEFA-DFC2D8DC3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D74E6-17F9-4F86-BA7F-C8EC8B8F7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CDD94-00B7-4F39-86E5-6612C74F8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3100-A60F-460E-86CB-3DBD10C633B5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1573E-E11E-4DF8-A4F2-7C16950B3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6153B-1DAA-4E91-BAC2-C9BEB3B1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8247-D1A8-46C7-ACD9-DC8F9C57B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4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EE1B-F870-4B0B-B330-D737A4123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9D3DA-C647-4E7F-B16D-F1F49D3BE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82642-E1A3-4769-B7F9-AAFD4186A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3100-A60F-460E-86CB-3DBD10C633B5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75E67-78E1-4CE8-8FDA-B2456F67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F3C80-5154-4F9F-A271-BA9630024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8247-D1A8-46C7-ACD9-DC8F9C57B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5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E8EA-AC6D-46B7-A0D1-585E08B35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879B4-DA06-4570-8C59-4B9DA7A55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194CF-B4D4-4E44-9CA3-993CC1AD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3100-A60F-460E-86CB-3DBD10C633B5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D093A-97AB-47BF-B859-3E013B371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227EA-542A-4241-9F81-60DF3D30C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8247-D1A8-46C7-ACD9-DC8F9C57B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4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3D8F-D560-4F65-BA9D-A85756C29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5EA1B-3E31-41B7-B283-6DA3261F1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1DC68-D458-4D8A-AE9A-F4063EBA4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B45C4-D239-4C14-BD29-27CC21C8A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3100-A60F-460E-86CB-3DBD10C633B5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16B21-AA74-494B-BAF9-63267E4E4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56565-DE85-4299-8A61-8BEB5103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8247-D1A8-46C7-ACD9-DC8F9C57B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1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3F070-257B-46EE-98B7-00705A80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0760B-84F9-490E-84F5-B7E72DB56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EB9A6-E029-4E44-887A-6384E6545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A3200-F639-4469-AB02-CCB1DD4C6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A03D3C-DC32-469E-B97A-436A31DA87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3EBF07-3913-4C7B-8D24-39900CA8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3100-A60F-460E-86CB-3DBD10C633B5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CDDA2B-B248-4B94-BED5-26E9D969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53B2F8-E1BA-481A-92AC-B68CFDCEB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8247-D1A8-46C7-ACD9-DC8F9C57B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91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6A02-BE13-44F9-95F7-25FD1C679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1CDEF-6CCD-406A-9F15-DB6C6C31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3100-A60F-460E-86CB-3DBD10C633B5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8E9FB-F31C-4CB2-988B-FA1615DD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8A032-F3D1-447D-AF77-B3C319189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8247-D1A8-46C7-ACD9-DC8F9C57B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1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ECED3-0190-4E37-ACFD-D4B19C5A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3100-A60F-460E-86CB-3DBD10C633B5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2E5525-8FFA-4D0C-ADE5-D8FBFF36F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1265D-B91B-4D57-B510-92C74E80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8247-D1A8-46C7-ACD9-DC8F9C57B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04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0AF34-28A0-4398-AAD0-D58F5A9F8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8377E-AB46-4D48-BF89-BC31C21D8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D2671-F3B8-45F1-8902-7CE0BDC46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2B923-6FD5-4846-8144-B6C9151B3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3100-A60F-460E-86CB-3DBD10C633B5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5563F-8480-49D2-A346-A9EB86D4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51FF8-631C-468B-B812-C6C06A1E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8247-D1A8-46C7-ACD9-DC8F9C57B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3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EF32-1785-4106-9A1B-14341585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86B0F5-E9A5-4F9B-84EA-2343878E1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9A80E-45D6-40EF-BE5A-FCFAE23D3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CA4D1-5508-47E8-8E89-5024E5F78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3100-A60F-460E-86CB-3DBD10C633B5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25E98-89AE-42EB-ADAB-FCEA4FAA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B5502-8939-4EE3-B5B9-6FC2224D5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8247-D1A8-46C7-ACD9-DC8F9C57B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29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5F8F05-8179-4797-A08D-6ED9F0B3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444B5-FAE9-4876-90E6-E5DB6D8A8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E69B9-A163-4DB3-B414-738DD8B0A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23100-A60F-460E-86CB-3DBD10C633B5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ED065-3CAE-47DB-B1EB-4E690BE53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AF682-6ECC-4257-8579-987CCA271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98247-D1A8-46C7-ACD9-DC8F9C57B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8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C1FD-644A-45AB-BF87-3F4CBDC567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League of Legends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B636C-2796-4E2F-BA5F-9BC554FA23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Kaixin Chen</a:t>
            </a:r>
          </a:p>
          <a:p>
            <a:r>
              <a:rPr lang="en-US" dirty="0" err="1"/>
              <a:t>Ruiwen</a:t>
            </a:r>
            <a:r>
              <a:rPr lang="en-US" dirty="0"/>
              <a:t> </a:t>
            </a:r>
            <a:r>
              <a:rPr lang="en-US" dirty="0" err="1"/>
              <a:t>Jin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482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1385A-0746-44CC-B03E-E97ED78D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 distribution vs </a:t>
            </a:r>
            <a:r>
              <a:rPr lang="en-US" dirty="0" err="1"/>
              <a:t>winrate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6D61C-A3C9-4F0B-8A97-E4760053C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86" y="1476186"/>
            <a:ext cx="9232393" cy="4351338"/>
          </a:xfrm>
        </p:spPr>
        <p:txBody>
          <a:bodyPr>
            <a:normAutofit/>
          </a:bodyPr>
          <a:lstStyle/>
          <a:p>
            <a:r>
              <a:rPr lang="en-US" dirty="0"/>
              <a:t>Gold is the direct attribute to reflect Leads</a:t>
            </a:r>
          </a:p>
          <a:p>
            <a:r>
              <a:rPr lang="en-US" dirty="0"/>
              <a:t>Importance of gold lead(gold diff) between two game become less as game length increase, but doesn’t fall off much.</a:t>
            </a:r>
          </a:p>
          <a:p>
            <a:r>
              <a:rPr lang="en-US" dirty="0"/>
              <a:t>Team with big gold lead in early period tends to win game straightly.</a:t>
            </a:r>
          </a:p>
          <a:p>
            <a:r>
              <a:rPr lang="en-US" dirty="0"/>
              <a:t>Conclusion: Early game &gt; Late game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6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51BBB-2A00-4E69-A696-1BF47780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Modelling activity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90972-8CF9-497B-9CC8-FF15D2083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Hypothesis: Number of object taken by each team influence their win rate the most, on the opposite, number of kills influence their win rate the most</a:t>
            </a:r>
          </a:p>
          <a:p>
            <a:r>
              <a:rPr lang="en-US" dirty="0"/>
              <a:t>Model based on data of </a:t>
            </a:r>
            <a:r>
              <a:rPr lang="en-US" dirty="0" err="1"/>
              <a:t>allien</a:t>
            </a:r>
            <a:r>
              <a:rPr lang="en-US" dirty="0"/>
              <a:t> </a:t>
            </a:r>
            <a:r>
              <a:rPr lang="en-US" dirty="0" err="1"/>
              <a:t>kills_count</a:t>
            </a:r>
            <a:r>
              <a:rPr lang="en-US" dirty="0"/>
              <a:t>, </a:t>
            </a:r>
            <a:r>
              <a:rPr lang="en-US" dirty="0" err="1"/>
              <a:t>monster_count</a:t>
            </a:r>
            <a:r>
              <a:rPr lang="en-US" dirty="0"/>
              <a:t>, </a:t>
            </a:r>
            <a:r>
              <a:rPr lang="en-US" dirty="0" err="1"/>
              <a:t>objects_taken_count</a:t>
            </a:r>
            <a:r>
              <a:rPr lang="en-US" dirty="0"/>
              <a:t>, and enemy’s those attributes, on each minutes.</a:t>
            </a:r>
          </a:p>
          <a:p>
            <a:r>
              <a:rPr lang="en-US" dirty="0"/>
              <a:t>Model choose: logistic Model,</a:t>
            </a:r>
          </a:p>
          <a:p>
            <a:pPr lvl="1"/>
            <a:r>
              <a:rPr lang="en-US" dirty="0"/>
              <a:t>Our output(</a:t>
            </a:r>
            <a:r>
              <a:rPr lang="en-US" dirty="0" err="1"/>
              <a:t>bResult</a:t>
            </a:r>
            <a:r>
              <a:rPr lang="en-US" dirty="0"/>
              <a:t>) is a binary value</a:t>
            </a:r>
          </a:p>
          <a:p>
            <a:pPr lvl="1"/>
            <a:r>
              <a:rPr lang="en-US" dirty="0"/>
              <a:t>Shape of previous graphs indicates distribution of </a:t>
            </a:r>
            <a:r>
              <a:rPr lang="en-US" dirty="0" err="1"/>
              <a:t>datas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468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24D6-95D4-4135-8110-CD9555A0A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Modelling activity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9956C-FA00-4BE4-87BB-8305DBA53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Model Evaluation:</a:t>
            </a:r>
          </a:p>
          <a:p>
            <a:pPr lvl="1"/>
            <a:r>
              <a:rPr lang="en-US" dirty="0"/>
              <a:t>Accuracy Score based by compare prediction value with test value</a:t>
            </a:r>
          </a:p>
          <a:p>
            <a:pPr lvl="1"/>
            <a:r>
              <a:rPr lang="en-US" dirty="0"/>
              <a:t>Precision, recall, f1-score</a:t>
            </a:r>
          </a:p>
          <a:p>
            <a:pPr lvl="1"/>
            <a:r>
              <a:rPr lang="en-US" dirty="0"/>
              <a:t>Satisfied Basic accuracy requirement.</a:t>
            </a:r>
          </a:p>
          <a:p>
            <a:pPr lvl="1"/>
            <a:r>
              <a:rPr lang="en-US" dirty="0"/>
              <a:t>Train error vs validation error</a:t>
            </a:r>
          </a:p>
          <a:p>
            <a:pPr lvl="1"/>
            <a:r>
              <a:rPr lang="en-US" dirty="0" err="1"/>
              <a:t>kaggle_metric_evaluation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Model Selection:</a:t>
            </a:r>
          </a:p>
          <a:p>
            <a:pPr lvl="1"/>
            <a:r>
              <a:rPr lang="en-US" dirty="0"/>
              <a:t>Make classification on dataset</a:t>
            </a:r>
          </a:p>
          <a:p>
            <a:pPr lvl="1"/>
            <a:r>
              <a:rPr lang="en-US" dirty="0"/>
              <a:t>Balanced test, train group that dropped outliers</a:t>
            </a:r>
          </a:p>
          <a:p>
            <a:pPr lvl="1"/>
            <a:r>
              <a:rPr lang="en-US" dirty="0"/>
              <a:t>Stability selection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1DA86A-7876-4124-807E-D30F585B8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413" y="2780478"/>
            <a:ext cx="3245333" cy="1297043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6A011F8E-9235-486D-9CF2-131BCDC38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005" y="4212458"/>
            <a:ext cx="3947543" cy="605873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832F03-1653-4184-B76A-25B9330F1E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5089858"/>
            <a:ext cx="5029200" cy="89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43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BD67-4F73-4FF0-B1C8-CE0401A3C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778" y="206098"/>
            <a:ext cx="4941405" cy="13255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Winrate</a:t>
            </a:r>
            <a:r>
              <a:rPr lang="en-US" dirty="0"/>
              <a:t> relation with Several attributes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FE237BE0-33DE-4B99-8E75-90A2A0EEA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7588"/>
            <a:ext cx="5063817" cy="4912336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56216E-DDB6-4DC6-BAFC-390EA104B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235" y="49889"/>
            <a:ext cx="6170313" cy="3574193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23ED38-21E6-4DAC-A5D4-4354EC871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571" y="3429000"/>
            <a:ext cx="4801694" cy="315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976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BFDD3-D52E-409B-979F-9497F828B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Winrate</a:t>
            </a:r>
            <a:r>
              <a:rPr lang="en-US" dirty="0"/>
              <a:t> relation with Several attributes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BFEFF4-23BB-4F34-B60A-A20A5759B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74" y="1327758"/>
            <a:ext cx="10515600" cy="25342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030A84-2CA4-4478-9CAF-8C9345D4F7C3}"/>
              </a:ext>
            </a:extLst>
          </p:cNvPr>
          <p:cNvSpPr txBox="1"/>
          <p:nvPr/>
        </p:nvSpPr>
        <p:spPr>
          <a:xfrm>
            <a:off x="1302026" y="4039858"/>
            <a:ext cx="66790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Bad fit on </a:t>
            </a:r>
            <a:r>
              <a:rPr lang="en-US" sz="2400" dirty="0" err="1"/>
              <a:t>XGBRegressor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proved our hypothesis that number of objects taken reflect win rate the most and number of kills the least.</a:t>
            </a:r>
          </a:p>
        </p:txBody>
      </p:sp>
    </p:spTree>
    <p:extLst>
      <p:ext uri="{BB962C8B-B14F-4D97-AF65-F5344CB8AC3E}">
        <p14:creationId xmlns:p14="http://schemas.microsoft.com/office/powerpoint/2010/main" val="989432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1B63-24EC-4D6E-A650-D556FD4A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8FFF-755F-4575-ADB0-8D89FA0D6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Object First!</a:t>
            </a:r>
          </a:p>
          <a:p>
            <a:r>
              <a:rPr lang="en-US" dirty="0"/>
              <a:t>Early game gold lead is a significant attribute toward win rate.</a:t>
            </a:r>
          </a:p>
          <a:p>
            <a:r>
              <a:rPr lang="en-US" dirty="0"/>
              <a:t>Blue side has higher </a:t>
            </a:r>
            <a:r>
              <a:rPr lang="en-US" dirty="0" err="1"/>
              <a:t>winrate</a:t>
            </a:r>
            <a:r>
              <a:rPr lang="en-US" dirty="0"/>
              <a:t> (53%) against Red side(47%) on average, However, correlation table and graph tells us blue side’s advantage drops as time goes. We assume Blue team has more early advantage which leads to a lead on over all win rate, proved that advantage early game is more important than late game advantage on the side.</a:t>
            </a:r>
          </a:p>
          <a:p>
            <a:r>
              <a:rPr lang="en-US" dirty="0"/>
              <a:t>Without gold difference, but only with detailed game status, we could still predict game precisely.</a:t>
            </a:r>
          </a:p>
          <a:p>
            <a:r>
              <a:rPr lang="en-US" dirty="0"/>
              <a:t>Pro players throws game too?</a:t>
            </a:r>
          </a:p>
        </p:txBody>
      </p:sp>
    </p:spTree>
    <p:extLst>
      <p:ext uri="{BB962C8B-B14F-4D97-AF65-F5344CB8AC3E}">
        <p14:creationId xmlns:p14="http://schemas.microsoft.com/office/powerpoint/2010/main" val="76427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1266E-571D-4555-AB14-BC3174EF9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League of Legends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CB9B3-7AF5-4D7D-82A4-14879AE70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vs 5 MOBA game, </a:t>
            </a:r>
          </a:p>
          <a:p>
            <a:r>
              <a:rPr lang="en-US" dirty="0"/>
              <a:t>Gains gold when take down enemy champion, object or neutral monster. Earning gold help you update your equipment.</a:t>
            </a:r>
          </a:p>
          <a:p>
            <a:r>
              <a:rPr lang="en-US" dirty="0"/>
              <a:t>Ultimate goal: take down enemy’s nexus </a:t>
            </a:r>
          </a:p>
        </p:txBody>
      </p:sp>
    </p:spTree>
    <p:extLst>
      <p:ext uri="{BB962C8B-B14F-4D97-AF65-F5344CB8AC3E}">
        <p14:creationId xmlns:p14="http://schemas.microsoft.com/office/powerpoint/2010/main" val="123101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1865-DBA9-4D00-82C2-25F835E6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 Research Questions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DA402-1F21-447F-9659-1699556D2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Viewers can no more understand poor predictions or ambiguous judgements on leads </a:t>
            </a:r>
            <a:r>
              <a:rPr lang="en-US" altLang="zh-CN" dirty="0"/>
              <a:t>presenters made</a:t>
            </a:r>
            <a:r>
              <a:rPr lang="en-US" dirty="0"/>
              <a:t> . We could build a model Analyze Lead on real-time game status.(Based on kills, object taken, etc.)</a:t>
            </a:r>
          </a:p>
          <a:p>
            <a:r>
              <a:rPr lang="en-US" dirty="0"/>
              <a:t>Late game comp or  Early game comp?</a:t>
            </a:r>
          </a:p>
          <a:p>
            <a:r>
              <a:rPr lang="en-US" dirty="0"/>
              <a:t>Choice between object, monster and kills.</a:t>
            </a:r>
          </a:p>
          <a:p>
            <a:r>
              <a:rPr lang="en-US" dirty="0"/>
              <a:t>Game length distributions.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96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DF076-2091-49D2-B1F8-D2A6DB3AB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DataSet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EBCE3-9077-4BDE-81B1-29B454ED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8 datasets, main dataset with size 7620*58.</a:t>
            </a:r>
          </a:p>
          <a:p>
            <a:r>
              <a:rPr lang="en-US" dirty="0"/>
              <a:t>Huge column numbers</a:t>
            </a:r>
          </a:p>
          <a:p>
            <a:r>
              <a:rPr lang="en-US" dirty="0"/>
              <a:t>Columns we might use:</a:t>
            </a:r>
          </a:p>
          <a:p>
            <a:pPr lvl="1"/>
            <a:r>
              <a:rPr lang="en-US" dirty="0" err="1"/>
              <a:t>bKills</a:t>
            </a:r>
            <a:r>
              <a:rPr lang="en-US" dirty="0"/>
              <a:t>: List of Blue Team's kills - [Time in minutes, Victim, Killer, Assist1, Assist2, Assist3, Assist4, </a:t>
            </a:r>
            <a:r>
              <a:rPr lang="en-US" dirty="0" err="1"/>
              <a:t>x_pos</a:t>
            </a:r>
            <a:r>
              <a:rPr lang="en-US" dirty="0"/>
              <a:t>, </a:t>
            </a:r>
            <a:r>
              <a:rPr lang="en-US" dirty="0" err="1"/>
              <a:t>y_pos</a:t>
            </a:r>
            <a:r>
              <a:rPr lang="en-US" dirty="0"/>
              <a:t>]</a:t>
            </a:r>
          </a:p>
          <a:p>
            <a:pPr lvl="1"/>
            <a:r>
              <a:rPr lang="en-US" dirty="0" err="1"/>
              <a:t>bTowers</a:t>
            </a:r>
            <a:r>
              <a:rPr lang="en-US" dirty="0"/>
              <a:t>: List of minutes that Blue Team destroyed a tower and Tower Location</a:t>
            </a:r>
          </a:p>
          <a:p>
            <a:pPr lvl="1"/>
            <a:r>
              <a:rPr lang="en-US" dirty="0"/>
              <a:t>Address: website address the data is scraped from</a:t>
            </a:r>
          </a:p>
          <a:p>
            <a:pPr lvl="1"/>
            <a:r>
              <a:rPr lang="en-US" dirty="0" err="1"/>
              <a:t>Golddiff</a:t>
            </a:r>
            <a:r>
              <a:rPr lang="en-US" dirty="0"/>
              <a:t>: Gold difference - computed Blue minus Red - by minute</a:t>
            </a:r>
          </a:p>
        </p:txBody>
      </p:sp>
    </p:spTree>
    <p:extLst>
      <p:ext uri="{BB962C8B-B14F-4D97-AF65-F5344CB8AC3E}">
        <p14:creationId xmlns:p14="http://schemas.microsoft.com/office/powerpoint/2010/main" val="987967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3C8F-57B5-4064-A0FB-FDE627FB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dataset</a:t>
            </a:r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FB6EB33-C1C1-4020-8B6F-D4E7E8149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86" y="1375760"/>
            <a:ext cx="10033278" cy="4351338"/>
          </a:xfrm>
        </p:spPr>
      </p:pic>
    </p:spTree>
    <p:extLst>
      <p:ext uri="{BB962C8B-B14F-4D97-AF65-F5344CB8AC3E}">
        <p14:creationId xmlns:p14="http://schemas.microsoft.com/office/powerpoint/2010/main" val="487925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1F26E-2CF1-4F4D-B9F6-6492AFFC3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munging and statistical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8B55B-9679-472B-93E4-4FE0C59AF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497" y="1739016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Date transforming:</a:t>
            </a:r>
          </a:p>
          <a:p>
            <a:pPr lvl="1"/>
            <a:r>
              <a:rPr lang="en-US" dirty="0"/>
              <a:t>Change data type to right form</a:t>
            </a:r>
          </a:p>
          <a:p>
            <a:pPr lvl="1"/>
            <a:r>
              <a:rPr lang="en-US" dirty="0"/>
              <a:t>Change form of certain attribute to count of them by features. Merge them all together. Reduced column num.</a:t>
            </a:r>
          </a:p>
          <a:p>
            <a:r>
              <a:rPr lang="en-US" dirty="0"/>
              <a:t>Outlier handling:</a:t>
            </a:r>
          </a:p>
          <a:p>
            <a:pPr lvl="1"/>
            <a:r>
              <a:rPr lang="en-US" dirty="0"/>
              <a:t>By using isolation forest model modified the outliers and drop them before building models</a:t>
            </a:r>
          </a:p>
          <a:p>
            <a:r>
              <a:rPr lang="en-US" dirty="0"/>
              <a:t>Data cleanup:</a:t>
            </a:r>
          </a:p>
          <a:p>
            <a:pPr lvl="1"/>
            <a:r>
              <a:rPr lang="en-US" dirty="0"/>
              <a:t>Choose data with minute column between 0-60 minutes(most of game in this time interval)</a:t>
            </a:r>
          </a:p>
          <a:p>
            <a:pPr lvl="1"/>
            <a:r>
              <a:rPr lang="en-US" dirty="0"/>
              <a:t>Dragon was updated to Water ,Wind , Earth and Fire dragon after </a:t>
            </a:r>
            <a:r>
              <a:rPr lang="en-US" altLang="zh-CN" dirty="0"/>
              <a:t>patch 6.9(2016 preseason), There is 5 column count for dragon now while one is expire. </a:t>
            </a:r>
            <a:r>
              <a:rPr lang="en-US" dirty="0"/>
              <a:t>Have to merge number of them in different column together.</a:t>
            </a:r>
          </a:p>
          <a:p>
            <a:pPr lvl="1"/>
            <a:r>
              <a:rPr lang="en-US" dirty="0"/>
              <a:t>Nan value after merging several lists, fill nan value with previous value in their group(group.by multiple values)</a:t>
            </a:r>
          </a:p>
        </p:txBody>
      </p:sp>
    </p:spTree>
    <p:extLst>
      <p:ext uri="{BB962C8B-B14F-4D97-AF65-F5344CB8AC3E}">
        <p14:creationId xmlns:p14="http://schemas.microsoft.com/office/powerpoint/2010/main" val="1268174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1E1A4-CD2D-41D2-B106-E412191B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data for model Building: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E79F19-2EC4-406F-80D6-B01EF3A48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93272"/>
            <a:ext cx="9650055" cy="435133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10D436-0805-4FC7-8BC8-A9CC57095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620" y="6006711"/>
            <a:ext cx="3494225" cy="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42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4DB8-20D3-4921-97DB-955351EE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Length Distributions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2C1B33-CB98-4935-A04C-D95675038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617" y="1874071"/>
            <a:ext cx="8225835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D10B6D-B765-4995-9AB2-79746747F3E2}"/>
              </a:ext>
            </a:extLst>
          </p:cNvPr>
          <p:cNvSpPr txBox="1"/>
          <p:nvPr/>
        </p:nvSpPr>
        <p:spPr>
          <a:xfrm>
            <a:off x="464534" y="1271358"/>
            <a:ext cx="294857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Game Length is the key attribute for our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Half of the game ends between 32-42 minutes.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Only small amount of game takes more than 60 minutes</a:t>
            </a:r>
          </a:p>
        </p:txBody>
      </p:sp>
    </p:spTree>
    <p:extLst>
      <p:ext uri="{BB962C8B-B14F-4D97-AF65-F5344CB8AC3E}">
        <p14:creationId xmlns:p14="http://schemas.microsoft.com/office/powerpoint/2010/main" val="108723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4F73FCF-0838-406C-8330-DA6C3E8A2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41" y="195595"/>
            <a:ext cx="7200037" cy="66624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F8335D3-5EF1-412E-838A-C258DBDD707B}"/>
              </a:ext>
            </a:extLst>
          </p:cNvPr>
          <p:cNvSpPr/>
          <p:nvPr/>
        </p:nvSpPr>
        <p:spPr>
          <a:xfrm>
            <a:off x="923460" y="734704"/>
            <a:ext cx="336030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atin typeface="Calibri Light (Headings)"/>
              </a:rPr>
              <a:t>Gold distribution vs </a:t>
            </a:r>
            <a:r>
              <a:rPr lang="en-US" sz="4400" dirty="0" err="1">
                <a:latin typeface="Calibri Light (Headings)"/>
              </a:rPr>
              <a:t>winrate</a:t>
            </a:r>
            <a:endParaRPr lang="en-US" sz="4400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376225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710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 Light (Headings)</vt:lpstr>
      <vt:lpstr>Arial</vt:lpstr>
      <vt:lpstr>Calibri</vt:lpstr>
      <vt:lpstr>Calibri Light</vt:lpstr>
      <vt:lpstr>Office Theme</vt:lpstr>
      <vt:lpstr>League of Legends Data analysis</vt:lpstr>
      <vt:lpstr>Introduction to League of Legends</vt:lpstr>
      <vt:lpstr>Motivation Research Questions </vt:lpstr>
      <vt:lpstr>DataSet Introduction</vt:lpstr>
      <vt:lpstr>Meta dataset</vt:lpstr>
      <vt:lpstr>Data munging and statistical summary</vt:lpstr>
      <vt:lpstr>Final data for model Building:</vt:lpstr>
      <vt:lpstr>Game Length Distributions</vt:lpstr>
      <vt:lpstr>PowerPoint Presentation</vt:lpstr>
      <vt:lpstr>Gold distribution vs winrate</vt:lpstr>
      <vt:lpstr>Modelling activity </vt:lpstr>
      <vt:lpstr>Modelling activity </vt:lpstr>
      <vt:lpstr>Winrate relation with Several attributes</vt:lpstr>
      <vt:lpstr>Winrate relation with Several attributes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League of Legends Pro league Data analysys</dc:title>
  <dc:creator>Kaixin Chen</dc:creator>
  <cp:lastModifiedBy>Kaixin Chen</cp:lastModifiedBy>
  <cp:revision>20</cp:revision>
  <dcterms:created xsi:type="dcterms:W3CDTF">2019-06-05T22:12:09Z</dcterms:created>
  <dcterms:modified xsi:type="dcterms:W3CDTF">2019-06-06T04:35:23Z</dcterms:modified>
</cp:coreProperties>
</file>