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Nunito"/>
      <p:regular r:id="rId10"/>
      <p:bold r:id="rId11"/>
      <p:italic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Nunito-bold.fntdata"/><Relationship Id="rId10" Type="http://schemas.openxmlformats.org/officeDocument/2006/relationships/font" Target="fonts/Nunito-regular.fntdata"/><Relationship Id="rId13" Type="http://schemas.openxmlformats.org/officeDocument/2006/relationships/font" Target="fonts/Nunito-boldItalic.fntdata"/><Relationship Id="rId12" Type="http://schemas.openxmlformats.org/officeDocument/2006/relationships/font" Target="fonts/Nuni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6d71ad3ca8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6d71ad3ca8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6d71ad3ca8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6d71ad3ca8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6d71ad3ca8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6d71ad3ca8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 to Help Blind Students Program Robots in Python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</a:t>
            </a:r>
            <a:r>
              <a:rPr lang="en"/>
              <a:t>Five Guys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Goals: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Extend functionality already present within the extension.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Add new features to aid users with visual impairments within the VSCode environment.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Create new hotkeys for quick movement within and without the user’s current scope to make traversal and finding your place easier without visual cues.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Play audio cues indicating the top options for autocomplete when requested by user hotkey.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Take voice cues to activate hotkey functions.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Use voice commands to build functions with minimal keyboard interaction.</a:t>
            </a:r>
            <a:endParaRPr sz="1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have we done so far?</a:t>
            </a:r>
            <a:endParaRPr/>
          </a:p>
        </p:txBody>
      </p:sp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Worked to repair bugs within the previous codebase.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Added traversal option hotkeys for moving within scope or globally.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Creating skeleton for voice command acceptance within the extension.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we working on?</a:t>
            </a:r>
            <a:endParaRPr/>
          </a:p>
        </p:txBody>
      </p:sp>
      <p:sp>
        <p:nvSpPr>
          <p:cNvPr id="147" name="Google Shape;147;p1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Continuing to increase the functionality of the voice prompts.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Creating functions to provide sound cues for the top autocomplete options.</a:t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