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79" r:id="rId5"/>
    <p:sldId id="280" r:id="rId6"/>
    <p:sldId id="267" r:id="rId7"/>
    <p:sldId id="257" r:id="rId8"/>
    <p:sldId id="301" r:id="rId9"/>
    <p:sldId id="258" r:id="rId10"/>
    <p:sldId id="302" r:id="rId11"/>
    <p:sldId id="281" r:id="rId12"/>
    <p:sldId id="273" r:id="rId13"/>
    <p:sldId id="260" r:id="rId14"/>
    <p:sldId id="282" r:id="rId15"/>
    <p:sldId id="272" r:id="rId16"/>
    <p:sldId id="303" r:id="rId17"/>
    <p:sldId id="277" r:id="rId18"/>
    <p:sldId id="283" r:id="rId19"/>
    <p:sldId id="261" r:id="rId20"/>
    <p:sldId id="284" r:id="rId21"/>
  </p:sldIdLst>
  <p:sldSz cx="12192000" cy="6858000"/>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5D70"/>
    <a:srgbClr val="ED5858"/>
    <a:srgbClr val="EBEB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6314" autoAdjust="0"/>
  </p:normalViewPr>
  <p:slideViewPr>
    <p:cSldViewPr snapToGrid="0" showGuides="1">
      <p:cViewPr varScale="1">
        <p:scale>
          <a:sx n="108" d="100"/>
          <a:sy n="108" d="100"/>
        </p:scale>
        <p:origin x="714" y="114"/>
      </p:cViewPr>
      <p:guideLst>
        <p:guide orient="horz" pos="2172"/>
        <p:guide pos="3860"/>
        <p:guide pos="526"/>
        <p:guide pos="7151"/>
        <p:guide orient="horz" pos="368"/>
        <p:guide orient="horz" pos="392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tags" Target="tags/tag25.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7CA37F-4A6D-4EF3-A5DE-30DDEAED67D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6044AE-6422-40B1-88B0-B88CD884551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6044AE-6422-40B1-88B0-B88CD884551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038EFE-4C6D-4578-9246-410CF94BF7B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6044AE-6422-40B1-88B0-B88CD884551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038EFE-4C6D-4578-9246-410CF94BF7B5}"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038EFE-4C6D-4578-9246-410CF94BF7B5}"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038EFE-4C6D-4578-9246-410CF94BF7B5}"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6044AE-6422-40B1-88B0-B88CD884551D}"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690E88B-2748-4567-B8E7-97455FD85E05}"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6044AE-6422-40B1-88B0-B88CD884551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6044AE-6422-40B1-88B0-B88CD884551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6044AE-6422-40B1-88B0-B88CD884551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A5E8DB0-55DC-4221-A99C-988BCD133BF3}" type="slidenum">
              <a:rPr lang="en-US" altLang="zh-CN"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A5E8DB0-55DC-4221-A99C-988BCD133BF3}" type="slidenum">
              <a:rPr lang="en-US" altLang="zh-CN" smtClean="0"/>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6044AE-6422-40B1-88B0-B88CD884551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6044AE-6422-40B1-88B0-B88CD884551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6044AE-6422-40B1-88B0-B88CD884551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xml"/><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bg>
      <p:bgPr>
        <a:solidFill>
          <a:srgbClr val="EBEBEB"/>
        </a:solidFill>
        <a:effectLst/>
      </p:bgPr>
    </p:bg>
    <p:spTree>
      <p:nvGrpSpPr>
        <p:cNvPr id="1" name=""/>
        <p:cNvGrpSpPr/>
        <p:nvPr/>
      </p:nvGrpSpPr>
      <p:grpSpPr>
        <a:xfrm>
          <a:off x="0" y="0"/>
          <a:ext cx="0" cy="0"/>
          <a:chOff x="0" y="0"/>
          <a:chExt cx="0" cy="0"/>
        </a:xfrm>
      </p:grpSpPr>
    </p:spTree>
  </p:cSld>
  <p:clrMapOvr>
    <a:masterClrMapping/>
  </p:clrMapOvr>
  <p:transition advTm="100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内页">
    <p:bg>
      <p:bgPr>
        <a:solidFill>
          <a:srgbClr val="EBEBEB"/>
        </a:solidFill>
        <a:effectLst/>
      </p:bgPr>
    </p:bg>
    <p:spTree>
      <p:nvGrpSpPr>
        <p:cNvPr id="1" name=""/>
        <p:cNvGrpSpPr/>
        <p:nvPr/>
      </p:nvGrpSpPr>
      <p:grpSpPr>
        <a:xfrm>
          <a:off x="0" y="0"/>
          <a:ext cx="0" cy="0"/>
          <a:chOff x="0" y="0"/>
          <a:chExt cx="0" cy="0"/>
        </a:xfrm>
      </p:grpSpPr>
      <p:sp>
        <p:nvSpPr>
          <p:cNvPr id="2" name="MH_Number_1">
            <a:hlinkClick r:id="rId2" action="ppaction://hlinksldjump"/>
          </p:cNvPr>
          <p:cNvSpPr>
            <a:spLocks noChangeAspect="1"/>
          </p:cNvSpPr>
          <p:nvPr userDrawn="1">
            <p:custDataLst>
              <p:tags r:id="rId3"/>
            </p:custDataLst>
          </p:nvPr>
        </p:nvSpPr>
        <p:spPr>
          <a:xfrm>
            <a:off x="330903" y="346615"/>
            <a:ext cx="504000" cy="448050"/>
          </a:xfrm>
          <a:custGeom>
            <a:avLst/>
            <a:gdLst>
              <a:gd name="connsiteX0" fmla="*/ 526212 w 637677"/>
              <a:gd name="connsiteY0" fmla="*/ 172430 h 540060"/>
              <a:gd name="connsiteX1" fmla="*/ 541643 w 637677"/>
              <a:gd name="connsiteY1" fmla="*/ 172430 h 540060"/>
              <a:gd name="connsiteX2" fmla="*/ 637677 w 637677"/>
              <a:gd name="connsiteY2" fmla="*/ 270030 h 540060"/>
              <a:gd name="connsiteX3" fmla="*/ 541643 w 637677"/>
              <a:gd name="connsiteY3" fmla="*/ 367630 h 540060"/>
              <a:gd name="connsiteX4" fmla="*/ 526212 w 637677"/>
              <a:gd name="connsiteY4" fmla="*/ 367630 h 540060"/>
              <a:gd name="connsiteX5" fmla="*/ 622246 w 637677"/>
              <a:gd name="connsiteY5" fmla="*/ 270030 h 540060"/>
              <a:gd name="connsiteX6" fmla="*/ 96034 w 637677"/>
              <a:gd name="connsiteY6" fmla="*/ 172430 h 540060"/>
              <a:gd name="connsiteX7" fmla="*/ 111465 w 637677"/>
              <a:gd name="connsiteY7" fmla="*/ 172430 h 540060"/>
              <a:gd name="connsiteX8" fmla="*/ 15431 w 637677"/>
              <a:gd name="connsiteY8" fmla="*/ 270030 h 540060"/>
              <a:gd name="connsiteX9" fmla="*/ 111465 w 637677"/>
              <a:gd name="connsiteY9" fmla="*/ 367630 h 540060"/>
              <a:gd name="connsiteX10" fmla="*/ 96034 w 637677"/>
              <a:gd name="connsiteY10" fmla="*/ 367630 h 540060"/>
              <a:gd name="connsiteX11" fmla="*/ 0 w 637677"/>
              <a:gd name="connsiteY11" fmla="*/ 270030 h 540060"/>
              <a:gd name="connsiteX12" fmla="*/ 318838 w 637677"/>
              <a:gd name="connsiteY12" fmla="*/ 0 h 540060"/>
              <a:gd name="connsiteX13" fmla="*/ 588868 w 637677"/>
              <a:gd name="connsiteY13" fmla="*/ 270030 h 540060"/>
              <a:gd name="connsiteX14" fmla="*/ 318838 w 637677"/>
              <a:gd name="connsiteY14" fmla="*/ 540060 h 540060"/>
              <a:gd name="connsiteX15" fmla="*/ 48808 w 637677"/>
              <a:gd name="connsiteY15" fmla="*/ 270030 h 540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37677" h="540060">
                <a:moveTo>
                  <a:pt x="526212" y="172430"/>
                </a:moveTo>
                <a:lnTo>
                  <a:pt x="541643" y="172430"/>
                </a:lnTo>
                <a:lnTo>
                  <a:pt x="637677" y="270030"/>
                </a:lnTo>
                <a:lnTo>
                  <a:pt x="541643" y="367630"/>
                </a:lnTo>
                <a:lnTo>
                  <a:pt x="526212" y="367630"/>
                </a:lnTo>
                <a:lnTo>
                  <a:pt x="622246" y="270030"/>
                </a:lnTo>
                <a:close/>
                <a:moveTo>
                  <a:pt x="96034" y="172430"/>
                </a:moveTo>
                <a:lnTo>
                  <a:pt x="111465" y="172430"/>
                </a:lnTo>
                <a:lnTo>
                  <a:pt x="15431" y="270030"/>
                </a:lnTo>
                <a:lnTo>
                  <a:pt x="111465" y="367630"/>
                </a:lnTo>
                <a:lnTo>
                  <a:pt x="96034" y="367630"/>
                </a:lnTo>
                <a:lnTo>
                  <a:pt x="0" y="270030"/>
                </a:lnTo>
                <a:close/>
                <a:moveTo>
                  <a:pt x="318838" y="0"/>
                </a:moveTo>
                <a:lnTo>
                  <a:pt x="588868" y="270030"/>
                </a:lnTo>
                <a:lnTo>
                  <a:pt x="318838" y="540060"/>
                </a:lnTo>
                <a:lnTo>
                  <a:pt x="48808" y="270030"/>
                </a:lnTo>
                <a:close/>
              </a:path>
            </a:pathLst>
          </a:custGeom>
          <a:solidFill>
            <a:srgbClr val="ED585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6000"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ransition advTm="1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advTm="100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21.xml"/><Relationship Id="rId7" Type="http://schemas.openxmlformats.org/officeDocument/2006/relationships/tags" Target="../tags/tag20.xml"/><Relationship Id="rId6" Type="http://schemas.openxmlformats.org/officeDocument/2006/relationships/tags" Target="../tags/tag19.xml"/><Relationship Id="rId5" Type="http://schemas.openxmlformats.org/officeDocument/2006/relationships/slide" Target="slide2.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0" Type="http://schemas.openxmlformats.org/officeDocument/2006/relationships/notesSlide" Target="../notesSlides/notesSlide12.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24.xml"/><Relationship Id="rId7" Type="http://schemas.openxmlformats.org/officeDocument/2006/relationships/tags" Target="../tags/tag23.xml"/><Relationship Id="rId6" Type="http://schemas.openxmlformats.org/officeDocument/2006/relationships/tags" Target="../tags/tag22.xml"/><Relationship Id="rId5" Type="http://schemas.openxmlformats.org/officeDocument/2006/relationships/slide" Target="slide2.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0" Type="http://schemas.openxmlformats.org/officeDocument/2006/relationships/notesSlide" Target="../notesSlides/notesSlide16.xml"/><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8.xml"/><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9" Type="http://schemas.openxmlformats.org/officeDocument/2006/relationships/slide" Target="slide9.xml"/><Relationship Id="rId8" Type="http://schemas.openxmlformats.org/officeDocument/2006/relationships/tags" Target="../tags/tag5.xml"/><Relationship Id="rId7" Type="http://schemas.openxmlformats.org/officeDocument/2006/relationships/tags" Target="../tags/tag4.xml"/><Relationship Id="rId6" Type="http://schemas.openxmlformats.org/officeDocument/2006/relationships/slide" Target="slide3.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slide" Target="slide2.xml"/><Relationship Id="rId2" Type="http://schemas.openxmlformats.org/officeDocument/2006/relationships/image" Target="../media/image2.png"/><Relationship Id="rId19" Type="http://schemas.openxmlformats.org/officeDocument/2006/relationships/notesSlide" Target="../notesSlides/notesSlide2.xml"/><Relationship Id="rId18" Type="http://schemas.openxmlformats.org/officeDocument/2006/relationships/slideLayout" Target="../slideLayouts/slideLayout1.xml"/><Relationship Id="rId17" Type="http://schemas.openxmlformats.org/officeDocument/2006/relationships/tags" Target="../tags/tag12.xml"/><Relationship Id="rId16" Type="http://schemas.openxmlformats.org/officeDocument/2006/relationships/tags" Target="../tags/tag11.xml"/><Relationship Id="rId15" Type="http://schemas.openxmlformats.org/officeDocument/2006/relationships/tags" Target="../tags/tag10.xml"/><Relationship Id="rId14" Type="http://schemas.openxmlformats.org/officeDocument/2006/relationships/tags" Target="../tags/tag9.xml"/><Relationship Id="rId13" Type="http://schemas.openxmlformats.org/officeDocument/2006/relationships/tags" Target="../tags/tag8.xml"/><Relationship Id="rId12" Type="http://schemas.openxmlformats.org/officeDocument/2006/relationships/slide" Target="slide12.xml"/><Relationship Id="rId11" Type="http://schemas.openxmlformats.org/officeDocument/2006/relationships/tags" Target="../tags/tag7.xml"/><Relationship Id="rId10" Type="http://schemas.openxmlformats.org/officeDocument/2006/relationships/tags" Target="../tags/tag6.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15.xml"/><Relationship Id="rId7" Type="http://schemas.openxmlformats.org/officeDocument/2006/relationships/tags" Target="../tags/tag14.xml"/><Relationship Id="rId6" Type="http://schemas.openxmlformats.org/officeDocument/2006/relationships/tags" Target="../tags/tag13.xml"/><Relationship Id="rId5" Type="http://schemas.openxmlformats.org/officeDocument/2006/relationships/slide" Target="slide2.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0" Type="http://schemas.openxmlformats.org/officeDocument/2006/relationships/notesSlide" Target="../notesSlides/notesSlide3.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18.xml"/><Relationship Id="rId7" Type="http://schemas.openxmlformats.org/officeDocument/2006/relationships/tags" Target="../tags/tag17.xml"/><Relationship Id="rId6" Type="http://schemas.openxmlformats.org/officeDocument/2006/relationships/tags" Target="../tags/tag16.xml"/><Relationship Id="rId5" Type="http://schemas.openxmlformats.org/officeDocument/2006/relationships/slide" Target="slide2.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0" Type="http://schemas.openxmlformats.org/officeDocument/2006/relationships/notesSlide" Target="../notesSlides/notesSlide9.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12169"/>
            <a:ext cx="10058400" cy="5031330"/>
          </a:xfrm>
          <a:prstGeom prst="rect">
            <a:avLst/>
          </a:prstGeom>
        </p:spPr>
      </p:pic>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33600" y="1826670"/>
            <a:ext cx="10058400" cy="5031330"/>
          </a:xfrm>
          <a:prstGeom prst="rect">
            <a:avLst/>
          </a:prstGeom>
        </p:spPr>
      </p:pic>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6250" y="-1291"/>
            <a:ext cx="10058400" cy="5031330"/>
          </a:xfrm>
          <a:prstGeom prst="rect">
            <a:avLst/>
          </a:prstGeom>
        </p:spPr>
      </p:pic>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00" y="895350"/>
            <a:ext cx="11920251" cy="5962650"/>
          </a:xfrm>
          <a:prstGeom prst="rect">
            <a:avLst/>
          </a:prstGeom>
        </p:spPr>
      </p:pic>
      <p:sp>
        <p:nvSpPr>
          <p:cNvPr id="7" name="文本框 4"/>
          <p:cNvSpPr txBox="1">
            <a:spLocks noChangeArrowheads="1"/>
          </p:cNvSpPr>
          <p:nvPr/>
        </p:nvSpPr>
        <p:spPr bwMode="auto">
          <a:xfrm>
            <a:off x="2562226" y="3163889"/>
            <a:ext cx="69469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5400" dirty="0" smtClean="0">
                <a:solidFill>
                  <a:schemeClr val="tx1">
                    <a:lumMod val="75000"/>
                    <a:lumOff val="25000"/>
                  </a:schemeClr>
                </a:solidFill>
                <a:latin typeface="微软雅黑" panose="020B0503020204020204" pitchFamily="34" charset="-122"/>
                <a:ea typeface="微软雅黑" panose="020B0503020204020204" pitchFamily="34" charset="-122"/>
              </a:rPr>
              <a:t>试用转正述职报告</a:t>
            </a:r>
            <a:r>
              <a:rPr lang="en-US" altLang="zh-CN" sz="5400" dirty="0" smtClean="0">
                <a:solidFill>
                  <a:schemeClr val="tx1">
                    <a:lumMod val="75000"/>
                    <a:lumOff val="25000"/>
                  </a:schemeClr>
                </a:solidFill>
                <a:latin typeface="微软雅黑" panose="020B0503020204020204" pitchFamily="34" charset="-122"/>
                <a:ea typeface="微软雅黑" panose="020B0503020204020204" pitchFamily="34" charset="-122"/>
              </a:rPr>
              <a:t>PPT</a:t>
            </a:r>
            <a:endParaRPr lang="zh-CN" altLang="en-US" sz="5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9"/>
          <p:cNvSpPr txBox="1">
            <a:spLocks noChangeArrowheads="1"/>
          </p:cNvSpPr>
          <p:nvPr/>
        </p:nvSpPr>
        <p:spPr bwMode="auto">
          <a:xfrm>
            <a:off x="4998700" y="2078805"/>
            <a:ext cx="2376184"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6600" dirty="0" smtClean="0">
                <a:solidFill>
                  <a:srgbClr val="4F5D70"/>
                </a:solidFill>
                <a:latin typeface="微软雅黑" panose="020B0503020204020204" pitchFamily="34" charset="-122"/>
                <a:ea typeface="微软雅黑" panose="020B0503020204020204" pitchFamily="34" charset="-122"/>
              </a:rPr>
              <a:t>2020</a:t>
            </a:r>
            <a:endParaRPr lang="zh-CN" altLang="en-US" sz="6600" dirty="0">
              <a:solidFill>
                <a:srgbClr val="4F5D70"/>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2700339" y="4371975"/>
            <a:ext cx="2387600" cy="0"/>
          </a:xfrm>
          <a:prstGeom prst="line">
            <a:avLst/>
          </a:prstGeom>
          <a:ln w="3175">
            <a:solidFill>
              <a:srgbClr val="4F5D70">
                <a:alpha val="40000"/>
              </a:srgbClr>
            </a:solidFill>
            <a:headEnd type="ova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7154863" y="4371975"/>
            <a:ext cx="2354263" cy="0"/>
          </a:xfrm>
          <a:prstGeom prst="line">
            <a:avLst/>
          </a:prstGeom>
          <a:ln w="3175">
            <a:solidFill>
              <a:srgbClr val="4F5D70">
                <a:alpha val="40000"/>
              </a:srgbClr>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15" name="文本框 29"/>
          <p:cNvSpPr txBox="1">
            <a:spLocks noChangeArrowheads="1"/>
          </p:cNvSpPr>
          <p:nvPr/>
        </p:nvSpPr>
        <p:spPr bwMode="auto">
          <a:xfrm>
            <a:off x="3625215" y="4172585"/>
            <a:ext cx="54660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汇报人</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：季开洋</a:t>
            </a:r>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汇报时间：</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2020</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年</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10</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月</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bldLst>
      <p:bldP spid="7" grpId="0"/>
      <p:bldP spid="8"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64085" y="2943700"/>
            <a:ext cx="4128459" cy="306705"/>
          </a:xfrm>
          <a:prstGeom prst="rect">
            <a:avLst/>
          </a:prstGeom>
          <a:noFill/>
          <a:ln>
            <a:noFill/>
            <a:prstDash val="sysDash"/>
          </a:ln>
        </p:spPr>
        <p:txBody>
          <a:bodyPr wrap="square" rtlCol="0">
            <a:spAutoFit/>
          </a:bodyPr>
          <a:lstStyle/>
          <a:p>
            <a:pPr algn="just"/>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能够快速熟悉业务和项目，执行研发规范</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TextBox 2"/>
          <p:cNvSpPr txBox="1"/>
          <p:nvPr/>
        </p:nvSpPr>
        <p:spPr>
          <a:xfrm>
            <a:off x="6864085" y="4784414"/>
            <a:ext cx="4128459" cy="306705"/>
          </a:xfrm>
          <a:prstGeom prst="rect">
            <a:avLst/>
          </a:prstGeom>
          <a:noFill/>
          <a:ln>
            <a:noFill/>
            <a:prstDash val="sysDash"/>
          </a:ln>
        </p:spPr>
        <p:txBody>
          <a:bodyPr wrap="square" rtlCol="0">
            <a:spAutoFit/>
          </a:bodyPr>
          <a:lstStyle/>
          <a:p>
            <a:pPr algn="just"/>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能够观察并记录问题，然后逐步解决</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矩形 3"/>
          <p:cNvSpPr/>
          <p:nvPr/>
        </p:nvSpPr>
        <p:spPr>
          <a:xfrm>
            <a:off x="6768075" y="2292461"/>
            <a:ext cx="96011" cy="1420681"/>
          </a:xfrm>
          <a:prstGeom prst="rect">
            <a:avLst/>
          </a:prstGeom>
          <a:solidFill>
            <a:srgbClr val="ED58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endParaRPr>
          </a:p>
        </p:txBody>
      </p:sp>
      <p:sp>
        <p:nvSpPr>
          <p:cNvPr id="5" name="矩形 4"/>
          <p:cNvSpPr/>
          <p:nvPr/>
        </p:nvSpPr>
        <p:spPr>
          <a:xfrm>
            <a:off x="6768075" y="4133174"/>
            <a:ext cx="96011" cy="1420681"/>
          </a:xfrm>
          <a:prstGeom prst="rect">
            <a:avLst/>
          </a:prstGeom>
          <a:solidFill>
            <a:srgbClr val="4F5D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endParaRPr>
          </a:p>
        </p:txBody>
      </p:sp>
      <p:sp>
        <p:nvSpPr>
          <p:cNvPr id="6" name="矩形 5"/>
          <p:cNvSpPr/>
          <p:nvPr/>
        </p:nvSpPr>
        <p:spPr>
          <a:xfrm>
            <a:off x="6864085" y="2275345"/>
            <a:ext cx="1791571" cy="420370"/>
          </a:xfrm>
          <a:prstGeom prst="rect">
            <a:avLst/>
          </a:prstGeom>
          <a:noFill/>
          <a:ln>
            <a:noFill/>
          </a:ln>
        </p:spPr>
        <p:txBody>
          <a:bodyPr wrap="square">
            <a:spAutoFit/>
          </a:bodyPr>
          <a:lstStyle/>
          <a:p>
            <a:r>
              <a:rPr lang="zh-CN" altLang="en-US" sz="2135" dirty="0">
                <a:solidFill>
                  <a:schemeClr val="tx1">
                    <a:lumMod val="75000"/>
                    <a:lumOff val="25000"/>
                  </a:schemeClr>
                </a:solidFill>
                <a:latin typeface="微软雅黑" panose="020B0503020204020204" pitchFamily="34" charset="-122"/>
                <a:ea typeface="微软雅黑" panose="020B0503020204020204" pitchFamily="34" charset="-122"/>
              </a:rPr>
              <a:t>执行力</a:t>
            </a:r>
            <a:endParaRPr lang="zh-CN" altLang="en-US" sz="2135"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矩形 6"/>
          <p:cNvSpPr/>
          <p:nvPr/>
        </p:nvSpPr>
        <p:spPr>
          <a:xfrm>
            <a:off x="6864350" y="4136390"/>
            <a:ext cx="2400300" cy="420370"/>
          </a:xfrm>
          <a:prstGeom prst="rect">
            <a:avLst/>
          </a:prstGeom>
          <a:noFill/>
          <a:ln>
            <a:noFill/>
          </a:ln>
        </p:spPr>
        <p:txBody>
          <a:bodyPr wrap="square">
            <a:spAutoFit/>
          </a:bodyPr>
          <a:lstStyle/>
          <a:p>
            <a:r>
              <a:rPr lang="zh-CN" altLang="en-US" sz="2135" dirty="0">
                <a:solidFill>
                  <a:schemeClr val="tx1">
                    <a:lumMod val="75000"/>
                    <a:lumOff val="25000"/>
                  </a:schemeClr>
                </a:solidFill>
                <a:latin typeface="微软雅黑" panose="020B0503020204020204" pitchFamily="34" charset="-122"/>
                <a:ea typeface="微软雅黑" panose="020B0503020204020204" pitchFamily="34" charset="-122"/>
              </a:rPr>
              <a:t>发现</a:t>
            </a:r>
            <a:r>
              <a:rPr lang="en-US" altLang="zh-CN" sz="2135" dirty="0">
                <a:solidFill>
                  <a:schemeClr val="tx1">
                    <a:lumMod val="75000"/>
                    <a:lumOff val="25000"/>
                  </a:schemeClr>
                </a:solidFill>
                <a:latin typeface="微软雅黑" panose="020B0503020204020204" pitchFamily="34" charset="-122"/>
                <a:ea typeface="微软雅黑" panose="020B0503020204020204" pitchFamily="34" charset="-122"/>
              </a:rPr>
              <a:t>&amp;</a:t>
            </a:r>
            <a:r>
              <a:rPr lang="zh-CN" altLang="en-US" sz="2135" dirty="0">
                <a:solidFill>
                  <a:schemeClr val="tx1">
                    <a:lumMod val="75000"/>
                    <a:lumOff val="25000"/>
                  </a:schemeClr>
                </a:solidFill>
                <a:latin typeface="微软雅黑" panose="020B0503020204020204" pitchFamily="34" charset="-122"/>
                <a:ea typeface="微软雅黑" panose="020B0503020204020204" pitchFamily="34" charset="-122"/>
              </a:rPr>
              <a:t>解决问题</a:t>
            </a:r>
            <a:endParaRPr lang="zh-CN" altLang="en-US" sz="2135"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1670776" y="1827164"/>
            <a:ext cx="4137192" cy="3822701"/>
            <a:chOff x="1179513" y="1211262"/>
            <a:chExt cx="2860675" cy="2867026"/>
          </a:xfrm>
          <a:solidFill>
            <a:srgbClr val="AED30B"/>
          </a:solidFill>
        </p:grpSpPr>
        <p:sp>
          <p:nvSpPr>
            <p:cNvPr id="9" name="Freeform 6"/>
            <p:cNvSpPr/>
            <p:nvPr/>
          </p:nvSpPr>
          <p:spPr bwMode="auto">
            <a:xfrm>
              <a:off x="1706563" y="2568575"/>
              <a:ext cx="1806575" cy="455613"/>
            </a:xfrm>
            <a:custGeom>
              <a:avLst/>
              <a:gdLst>
                <a:gd name="T0" fmla="*/ 121 w 1138"/>
                <a:gd name="T1" fmla="*/ 51 h 287"/>
                <a:gd name="T2" fmla="*/ 0 w 1138"/>
                <a:gd name="T3" fmla="*/ 287 h 287"/>
                <a:gd name="T4" fmla="*/ 1138 w 1138"/>
                <a:gd name="T5" fmla="*/ 287 h 287"/>
                <a:gd name="T6" fmla="*/ 1022 w 1138"/>
                <a:gd name="T7" fmla="*/ 51 h 287"/>
                <a:gd name="T8" fmla="*/ 997 w 1138"/>
                <a:gd name="T9" fmla="*/ 0 h 287"/>
                <a:gd name="T10" fmla="*/ 146 w 1138"/>
                <a:gd name="T11" fmla="*/ 0 h 287"/>
                <a:gd name="T12" fmla="*/ 121 w 1138"/>
                <a:gd name="T13" fmla="*/ 51 h 287"/>
              </a:gdLst>
              <a:ahLst/>
              <a:cxnLst>
                <a:cxn ang="0">
                  <a:pos x="T0" y="T1"/>
                </a:cxn>
                <a:cxn ang="0">
                  <a:pos x="T2" y="T3"/>
                </a:cxn>
                <a:cxn ang="0">
                  <a:pos x="T4" y="T5"/>
                </a:cxn>
                <a:cxn ang="0">
                  <a:pos x="T6" y="T7"/>
                </a:cxn>
                <a:cxn ang="0">
                  <a:pos x="T8" y="T9"/>
                </a:cxn>
                <a:cxn ang="0">
                  <a:pos x="T10" y="T11"/>
                </a:cxn>
                <a:cxn ang="0">
                  <a:pos x="T12" y="T13"/>
                </a:cxn>
              </a:cxnLst>
              <a:rect l="0" t="0" r="r" b="b"/>
              <a:pathLst>
                <a:path w="1138" h="287">
                  <a:moveTo>
                    <a:pt x="121" y="51"/>
                  </a:moveTo>
                  <a:lnTo>
                    <a:pt x="0" y="287"/>
                  </a:lnTo>
                  <a:lnTo>
                    <a:pt x="1138" y="287"/>
                  </a:lnTo>
                  <a:lnTo>
                    <a:pt x="1022" y="51"/>
                  </a:lnTo>
                  <a:lnTo>
                    <a:pt x="997" y="0"/>
                  </a:lnTo>
                  <a:lnTo>
                    <a:pt x="146" y="0"/>
                  </a:lnTo>
                  <a:lnTo>
                    <a:pt x="121" y="51"/>
                  </a:lnTo>
                  <a:close/>
                </a:path>
              </a:pathLst>
            </a:custGeom>
            <a:solidFill>
              <a:srgbClr val="ED5858"/>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162560" tIns="81280" rIns="162560" bIns="81280" numCol="1" anchor="t" anchorCtr="0" compatLnSpc="1"/>
            <a:lstStyle/>
            <a:p>
              <a:pPr fontAlgn="base">
                <a:spcBef>
                  <a:spcPct val="0"/>
                </a:spcBef>
                <a:spcAft>
                  <a:spcPct val="0"/>
                </a:spcAft>
              </a:pPr>
              <a:endParaRPr lang="zh-CN" altLang="en-US" sz="2400">
                <a:solidFill>
                  <a:schemeClr val="tx1">
                    <a:lumMod val="75000"/>
                    <a:lumOff val="25000"/>
                  </a:schemeClr>
                </a:solidFill>
              </a:endParaRPr>
            </a:p>
          </p:txBody>
        </p:sp>
        <p:sp>
          <p:nvSpPr>
            <p:cNvPr id="10" name="Freeform 7"/>
            <p:cNvSpPr/>
            <p:nvPr/>
          </p:nvSpPr>
          <p:spPr bwMode="auto">
            <a:xfrm>
              <a:off x="2233613" y="1211262"/>
              <a:ext cx="752475" cy="758825"/>
            </a:xfrm>
            <a:custGeom>
              <a:avLst/>
              <a:gdLst>
                <a:gd name="T0" fmla="*/ 474 w 474"/>
                <a:gd name="T1" fmla="*/ 478 h 478"/>
                <a:gd name="T2" fmla="*/ 237 w 474"/>
                <a:gd name="T3" fmla="*/ 0 h 478"/>
                <a:gd name="T4" fmla="*/ 0 w 474"/>
                <a:gd name="T5" fmla="*/ 478 h 478"/>
                <a:gd name="T6" fmla="*/ 474 w 474"/>
                <a:gd name="T7" fmla="*/ 478 h 478"/>
              </a:gdLst>
              <a:ahLst/>
              <a:cxnLst>
                <a:cxn ang="0">
                  <a:pos x="T0" y="T1"/>
                </a:cxn>
                <a:cxn ang="0">
                  <a:pos x="T2" y="T3"/>
                </a:cxn>
                <a:cxn ang="0">
                  <a:pos x="T4" y="T5"/>
                </a:cxn>
                <a:cxn ang="0">
                  <a:pos x="T6" y="T7"/>
                </a:cxn>
              </a:cxnLst>
              <a:rect l="0" t="0" r="r" b="b"/>
              <a:pathLst>
                <a:path w="474" h="478">
                  <a:moveTo>
                    <a:pt x="474" y="478"/>
                  </a:moveTo>
                  <a:lnTo>
                    <a:pt x="237" y="0"/>
                  </a:lnTo>
                  <a:lnTo>
                    <a:pt x="0" y="478"/>
                  </a:lnTo>
                  <a:lnTo>
                    <a:pt x="474" y="478"/>
                  </a:lnTo>
                  <a:close/>
                </a:path>
              </a:pathLst>
            </a:custGeom>
            <a:solidFill>
              <a:srgbClr val="ED5858"/>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162560" tIns="81280" rIns="162560" bIns="81280" numCol="1" anchor="t" anchorCtr="0" compatLnSpc="1"/>
            <a:lstStyle/>
            <a:p>
              <a:pPr fontAlgn="base">
                <a:spcBef>
                  <a:spcPct val="0"/>
                </a:spcBef>
                <a:spcAft>
                  <a:spcPct val="0"/>
                </a:spcAft>
              </a:pPr>
              <a:endParaRPr lang="zh-CN" altLang="en-US" sz="2400">
                <a:solidFill>
                  <a:schemeClr val="tx1">
                    <a:lumMod val="75000"/>
                    <a:lumOff val="25000"/>
                  </a:schemeClr>
                </a:solidFill>
              </a:endParaRPr>
            </a:p>
          </p:txBody>
        </p:sp>
        <p:sp>
          <p:nvSpPr>
            <p:cNvPr id="11" name="Freeform 8"/>
            <p:cNvSpPr/>
            <p:nvPr/>
          </p:nvSpPr>
          <p:spPr bwMode="auto">
            <a:xfrm>
              <a:off x="1970088" y="2041525"/>
              <a:ext cx="1279525" cy="455613"/>
            </a:xfrm>
            <a:custGeom>
              <a:avLst/>
              <a:gdLst>
                <a:gd name="T0" fmla="*/ 146 w 806"/>
                <a:gd name="T1" fmla="*/ 0 h 287"/>
                <a:gd name="T2" fmla="*/ 0 w 806"/>
                <a:gd name="T3" fmla="*/ 287 h 287"/>
                <a:gd name="T4" fmla="*/ 806 w 806"/>
                <a:gd name="T5" fmla="*/ 287 h 287"/>
                <a:gd name="T6" fmla="*/ 665 w 806"/>
                <a:gd name="T7" fmla="*/ 0 h 287"/>
                <a:gd name="T8" fmla="*/ 146 w 806"/>
                <a:gd name="T9" fmla="*/ 0 h 287"/>
              </a:gdLst>
              <a:ahLst/>
              <a:cxnLst>
                <a:cxn ang="0">
                  <a:pos x="T0" y="T1"/>
                </a:cxn>
                <a:cxn ang="0">
                  <a:pos x="T2" y="T3"/>
                </a:cxn>
                <a:cxn ang="0">
                  <a:pos x="T4" y="T5"/>
                </a:cxn>
                <a:cxn ang="0">
                  <a:pos x="T6" y="T7"/>
                </a:cxn>
                <a:cxn ang="0">
                  <a:pos x="T8" y="T9"/>
                </a:cxn>
              </a:cxnLst>
              <a:rect l="0" t="0" r="r" b="b"/>
              <a:pathLst>
                <a:path w="806" h="287">
                  <a:moveTo>
                    <a:pt x="146" y="0"/>
                  </a:moveTo>
                  <a:lnTo>
                    <a:pt x="0" y="287"/>
                  </a:lnTo>
                  <a:lnTo>
                    <a:pt x="806" y="287"/>
                  </a:lnTo>
                  <a:lnTo>
                    <a:pt x="665" y="0"/>
                  </a:lnTo>
                  <a:lnTo>
                    <a:pt x="146" y="0"/>
                  </a:lnTo>
                  <a:close/>
                </a:path>
              </a:pathLst>
            </a:custGeom>
            <a:solidFill>
              <a:srgbClr val="4F5D70"/>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162560" tIns="81280" rIns="162560" bIns="81280" numCol="1" anchor="t" anchorCtr="0" compatLnSpc="1"/>
            <a:lstStyle/>
            <a:p>
              <a:pPr fontAlgn="base">
                <a:spcBef>
                  <a:spcPct val="0"/>
                </a:spcBef>
                <a:spcAft>
                  <a:spcPct val="0"/>
                </a:spcAft>
              </a:pPr>
              <a:endParaRPr lang="zh-CN" altLang="en-US" sz="2400">
                <a:solidFill>
                  <a:schemeClr val="tx1">
                    <a:lumMod val="75000"/>
                    <a:lumOff val="25000"/>
                  </a:schemeClr>
                </a:solidFill>
              </a:endParaRPr>
            </a:p>
          </p:txBody>
        </p:sp>
        <p:sp>
          <p:nvSpPr>
            <p:cNvPr id="12" name="Freeform 9"/>
            <p:cNvSpPr/>
            <p:nvPr/>
          </p:nvSpPr>
          <p:spPr bwMode="auto">
            <a:xfrm>
              <a:off x="1179513" y="3622675"/>
              <a:ext cx="2860675" cy="455613"/>
            </a:xfrm>
            <a:custGeom>
              <a:avLst/>
              <a:gdLst>
                <a:gd name="T0" fmla="*/ 146 w 1802"/>
                <a:gd name="T1" fmla="*/ 0 h 287"/>
                <a:gd name="T2" fmla="*/ 0 w 1802"/>
                <a:gd name="T3" fmla="*/ 287 h 287"/>
                <a:gd name="T4" fmla="*/ 901 w 1802"/>
                <a:gd name="T5" fmla="*/ 287 h 287"/>
                <a:gd name="T6" fmla="*/ 1802 w 1802"/>
                <a:gd name="T7" fmla="*/ 287 h 287"/>
                <a:gd name="T8" fmla="*/ 1656 w 1802"/>
                <a:gd name="T9" fmla="*/ 0 h 287"/>
                <a:gd name="T10" fmla="*/ 146 w 1802"/>
                <a:gd name="T11" fmla="*/ 0 h 287"/>
              </a:gdLst>
              <a:ahLst/>
              <a:cxnLst>
                <a:cxn ang="0">
                  <a:pos x="T0" y="T1"/>
                </a:cxn>
                <a:cxn ang="0">
                  <a:pos x="T2" y="T3"/>
                </a:cxn>
                <a:cxn ang="0">
                  <a:pos x="T4" y="T5"/>
                </a:cxn>
                <a:cxn ang="0">
                  <a:pos x="T6" y="T7"/>
                </a:cxn>
                <a:cxn ang="0">
                  <a:pos x="T8" y="T9"/>
                </a:cxn>
                <a:cxn ang="0">
                  <a:pos x="T10" y="T11"/>
                </a:cxn>
              </a:cxnLst>
              <a:rect l="0" t="0" r="r" b="b"/>
              <a:pathLst>
                <a:path w="1802" h="287">
                  <a:moveTo>
                    <a:pt x="146" y="0"/>
                  </a:moveTo>
                  <a:lnTo>
                    <a:pt x="0" y="287"/>
                  </a:lnTo>
                  <a:lnTo>
                    <a:pt x="901" y="287"/>
                  </a:lnTo>
                  <a:lnTo>
                    <a:pt x="1802" y="287"/>
                  </a:lnTo>
                  <a:lnTo>
                    <a:pt x="1656" y="0"/>
                  </a:lnTo>
                  <a:lnTo>
                    <a:pt x="146" y="0"/>
                  </a:lnTo>
                  <a:close/>
                </a:path>
              </a:pathLst>
            </a:custGeom>
            <a:solidFill>
              <a:srgbClr val="ED5858"/>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162560" tIns="81280" rIns="162560" bIns="81280" numCol="1" anchor="t" anchorCtr="0" compatLnSpc="1"/>
            <a:lstStyle/>
            <a:p>
              <a:pPr fontAlgn="base">
                <a:spcBef>
                  <a:spcPct val="0"/>
                </a:spcBef>
                <a:spcAft>
                  <a:spcPct val="0"/>
                </a:spcAft>
              </a:pPr>
              <a:endParaRPr lang="zh-CN" altLang="en-US" sz="2400">
                <a:solidFill>
                  <a:schemeClr val="tx1">
                    <a:lumMod val="75000"/>
                    <a:lumOff val="25000"/>
                  </a:schemeClr>
                </a:solidFill>
              </a:endParaRPr>
            </a:p>
          </p:txBody>
        </p:sp>
        <p:sp>
          <p:nvSpPr>
            <p:cNvPr id="13" name="Freeform 10"/>
            <p:cNvSpPr/>
            <p:nvPr/>
          </p:nvSpPr>
          <p:spPr bwMode="auto">
            <a:xfrm>
              <a:off x="1443038" y="3095625"/>
              <a:ext cx="2333625" cy="455613"/>
            </a:xfrm>
            <a:custGeom>
              <a:avLst/>
              <a:gdLst>
                <a:gd name="T0" fmla="*/ 1470 w 1470"/>
                <a:gd name="T1" fmla="*/ 287 h 287"/>
                <a:gd name="T2" fmla="*/ 1329 w 1470"/>
                <a:gd name="T3" fmla="*/ 0 h 287"/>
                <a:gd name="T4" fmla="*/ 146 w 1470"/>
                <a:gd name="T5" fmla="*/ 0 h 287"/>
                <a:gd name="T6" fmla="*/ 0 w 1470"/>
                <a:gd name="T7" fmla="*/ 287 h 287"/>
                <a:gd name="T8" fmla="*/ 1470 w 1470"/>
                <a:gd name="T9" fmla="*/ 287 h 287"/>
              </a:gdLst>
              <a:ahLst/>
              <a:cxnLst>
                <a:cxn ang="0">
                  <a:pos x="T0" y="T1"/>
                </a:cxn>
                <a:cxn ang="0">
                  <a:pos x="T2" y="T3"/>
                </a:cxn>
                <a:cxn ang="0">
                  <a:pos x="T4" y="T5"/>
                </a:cxn>
                <a:cxn ang="0">
                  <a:pos x="T6" y="T7"/>
                </a:cxn>
                <a:cxn ang="0">
                  <a:pos x="T8" y="T9"/>
                </a:cxn>
              </a:cxnLst>
              <a:rect l="0" t="0" r="r" b="b"/>
              <a:pathLst>
                <a:path w="1470" h="287">
                  <a:moveTo>
                    <a:pt x="1470" y="287"/>
                  </a:moveTo>
                  <a:lnTo>
                    <a:pt x="1329" y="0"/>
                  </a:lnTo>
                  <a:lnTo>
                    <a:pt x="146" y="0"/>
                  </a:lnTo>
                  <a:lnTo>
                    <a:pt x="0" y="287"/>
                  </a:lnTo>
                  <a:lnTo>
                    <a:pt x="1470" y="287"/>
                  </a:lnTo>
                  <a:close/>
                </a:path>
              </a:pathLst>
            </a:custGeom>
            <a:solidFill>
              <a:srgbClr val="4F5D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endParaRPr>
            </a:p>
          </p:txBody>
        </p:sp>
      </p:grpSp>
      <p:sp>
        <p:nvSpPr>
          <p:cNvPr id="20" name="矩形 80"/>
          <p:cNvSpPr>
            <a:spLocks noChangeArrowheads="1"/>
          </p:cNvSpPr>
          <p:nvPr/>
        </p:nvSpPr>
        <p:spPr bwMode="auto">
          <a:xfrm>
            <a:off x="834952" y="355104"/>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我的优势</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bldLst>
      <p:bldP spid="2" grpId="0"/>
      <p:bldP spid="3" grpId="0"/>
      <p:bldP spid="4" grpId="0" animBg="1"/>
      <p:bldP spid="5" grpId="0" animBg="1"/>
      <p:bldP spid="6" grpId="0"/>
      <p:bldP spid="7" grpId="0"/>
      <p:bldP spid="2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Oval 5"/>
          <p:cNvSpPr>
            <a:spLocks noChangeArrowheads="1"/>
          </p:cNvSpPr>
          <p:nvPr/>
        </p:nvSpPr>
        <p:spPr bwMode="auto">
          <a:xfrm>
            <a:off x="4926084" y="2540332"/>
            <a:ext cx="2396789" cy="2379133"/>
          </a:xfrm>
          <a:prstGeom prst="ellipse">
            <a:avLst/>
          </a:prstGeom>
          <a:noFill/>
          <a:ln w="19050" cap="rnd">
            <a:solidFill>
              <a:srgbClr val="808080"/>
            </a:solidFill>
            <a:prstDash val="sysDot"/>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400" dirty="0">
              <a:solidFill>
                <a:srgbClr val="080808"/>
              </a:solidFill>
              <a:latin typeface="微软雅黑 Light" panose="020B0502040204020203" pitchFamily="34" charset="-122"/>
              <a:ea typeface="微软雅黑 Light" panose="020B0502040204020203" pitchFamily="34" charset="-122"/>
            </a:endParaRPr>
          </a:p>
        </p:txBody>
      </p:sp>
      <p:grpSp>
        <p:nvGrpSpPr>
          <p:cNvPr id="35" name="组合 34"/>
          <p:cNvGrpSpPr/>
          <p:nvPr/>
        </p:nvGrpSpPr>
        <p:grpSpPr>
          <a:xfrm>
            <a:off x="3965117" y="1244932"/>
            <a:ext cx="4279900" cy="4991100"/>
            <a:chOff x="3178373" y="807368"/>
            <a:chExt cx="3209925" cy="3743325"/>
          </a:xfrm>
        </p:grpSpPr>
        <p:grpSp>
          <p:nvGrpSpPr>
            <p:cNvPr id="36" name="组合 35"/>
            <p:cNvGrpSpPr/>
            <p:nvPr/>
          </p:nvGrpSpPr>
          <p:grpSpPr>
            <a:xfrm>
              <a:off x="3178373" y="807368"/>
              <a:ext cx="3209925" cy="3743325"/>
              <a:chOff x="3178373" y="807368"/>
              <a:chExt cx="3209925" cy="3743325"/>
            </a:xfrm>
          </p:grpSpPr>
          <p:grpSp>
            <p:nvGrpSpPr>
              <p:cNvPr id="38" name="Group 6"/>
              <p:cNvGrpSpPr/>
              <p:nvPr/>
            </p:nvGrpSpPr>
            <p:grpSpPr bwMode="auto">
              <a:xfrm rot="5400000">
                <a:off x="2911673" y="1074068"/>
                <a:ext cx="3743325" cy="3209925"/>
                <a:chOff x="0" y="0"/>
                <a:chExt cx="3140" cy="2691"/>
              </a:xfrm>
            </p:grpSpPr>
            <p:sp>
              <p:nvSpPr>
                <p:cNvPr id="40" name="未知"/>
                <p:cNvSpPr/>
                <p:nvPr/>
              </p:nvSpPr>
              <p:spPr bwMode="auto">
                <a:xfrm>
                  <a:off x="0" y="896"/>
                  <a:ext cx="2848" cy="1795"/>
                </a:xfrm>
                <a:custGeom>
                  <a:avLst/>
                  <a:gdLst>
                    <a:gd name="T0" fmla="*/ 224 w 2848"/>
                    <a:gd name="T1" fmla="*/ 484 h 1795"/>
                    <a:gd name="T2" fmla="*/ 231 w 2848"/>
                    <a:gd name="T3" fmla="*/ 587 h 1795"/>
                    <a:gd name="T4" fmla="*/ 246 w 2848"/>
                    <a:gd name="T5" fmla="*/ 687 h 1795"/>
                    <a:gd name="T6" fmla="*/ 267 w 2848"/>
                    <a:gd name="T7" fmla="*/ 785 h 1795"/>
                    <a:gd name="T8" fmla="*/ 295 w 2848"/>
                    <a:gd name="T9" fmla="*/ 881 h 1795"/>
                    <a:gd name="T10" fmla="*/ 329 w 2848"/>
                    <a:gd name="T11" fmla="*/ 973 h 1795"/>
                    <a:gd name="T12" fmla="*/ 371 w 2848"/>
                    <a:gd name="T13" fmla="*/ 1062 h 1795"/>
                    <a:gd name="T14" fmla="*/ 419 w 2848"/>
                    <a:gd name="T15" fmla="*/ 1147 h 1795"/>
                    <a:gd name="T16" fmla="*/ 472 w 2848"/>
                    <a:gd name="T17" fmla="*/ 1228 h 1795"/>
                    <a:gd name="T18" fmla="*/ 531 w 2848"/>
                    <a:gd name="T19" fmla="*/ 1305 h 1795"/>
                    <a:gd name="T20" fmla="*/ 595 w 2848"/>
                    <a:gd name="T21" fmla="*/ 1377 h 1795"/>
                    <a:gd name="T22" fmla="*/ 665 w 2848"/>
                    <a:gd name="T23" fmla="*/ 1445 h 1795"/>
                    <a:gd name="T24" fmla="*/ 739 w 2848"/>
                    <a:gd name="T25" fmla="*/ 1508 h 1795"/>
                    <a:gd name="T26" fmla="*/ 817 w 2848"/>
                    <a:gd name="T27" fmla="*/ 1565 h 1795"/>
                    <a:gd name="T28" fmla="*/ 900 w 2848"/>
                    <a:gd name="T29" fmla="*/ 1617 h 1795"/>
                    <a:gd name="T30" fmla="*/ 986 w 2848"/>
                    <a:gd name="T31" fmla="*/ 1662 h 1795"/>
                    <a:gd name="T32" fmla="*/ 1076 w 2848"/>
                    <a:gd name="T33" fmla="*/ 1702 h 1795"/>
                    <a:gd name="T34" fmla="*/ 1169 w 2848"/>
                    <a:gd name="T35" fmla="*/ 1734 h 1795"/>
                    <a:gd name="T36" fmla="*/ 1266 w 2848"/>
                    <a:gd name="T37" fmla="*/ 1761 h 1795"/>
                    <a:gd name="T38" fmla="*/ 1365 w 2848"/>
                    <a:gd name="T39" fmla="*/ 1780 h 1795"/>
                    <a:gd name="T40" fmla="*/ 1467 w 2848"/>
                    <a:gd name="T41" fmla="*/ 1790 h 1795"/>
                    <a:gd name="T42" fmla="*/ 1569 w 2848"/>
                    <a:gd name="T43" fmla="*/ 1795 h 1795"/>
                    <a:gd name="T44" fmla="*/ 1680 w 2848"/>
                    <a:gd name="T45" fmla="*/ 1790 h 1795"/>
                    <a:gd name="T46" fmla="*/ 1842 w 2848"/>
                    <a:gd name="T47" fmla="*/ 1767 h 1795"/>
                    <a:gd name="T48" fmla="*/ 1997 w 2848"/>
                    <a:gd name="T49" fmla="*/ 1725 h 1795"/>
                    <a:gd name="T50" fmla="*/ 2143 w 2848"/>
                    <a:gd name="T51" fmla="*/ 1666 h 1795"/>
                    <a:gd name="T52" fmla="*/ 2281 w 2848"/>
                    <a:gd name="T53" fmla="*/ 1592 h 1795"/>
                    <a:gd name="T54" fmla="*/ 2408 w 2848"/>
                    <a:gd name="T55" fmla="*/ 1501 h 1795"/>
                    <a:gd name="T56" fmla="*/ 2525 w 2848"/>
                    <a:gd name="T57" fmla="*/ 1397 h 1795"/>
                    <a:gd name="T58" fmla="*/ 2627 w 2848"/>
                    <a:gd name="T59" fmla="*/ 1280 h 1795"/>
                    <a:gd name="T60" fmla="*/ 2716 w 2848"/>
                    <a:gd name="T61" fmla="*/ 1153 h 1795"/>
                    <a:gd name="T62" fmla="*/ 2790 w 2848"/>
                    <a:gd name="T63" fmla="*/ 1015 h 1795"/>
                    <a:gd name="T64" fmla="*/ 2848 w 2848"/>
                    <a:gd name="T65" fmla="*/ 867 h 1795"/>
                    <a:gd name="T66" fmla="*/ 2721 w 2848"/>
                    <a:gd name="T67" fmla="*/ 994 h 1795"/>
                    <a:gd name="T68" fmla="*/ 2691 w 2848"/>
                    <a:gd name="T69" fmla="*/ 1003 h 1795"/>
                    <a:gd name="T70" fmla="*/ 2671 w 2848"/>
                    <a:gd name="T71" fmla="*/ 999 h 1795"/>
                    <a:gd name="T72" fmla="*/ 2415 w 2848"/>
                    <a:gd name="T73" fmla="*/ 749 h 1795"/>
                    <a:gd name="T74" fmla="*/ 2390 w 2848"/>
                    <a:gd name="T75" fmla="*/ 813 h 1795"/>
                    <a:gd name="T76" fmla="*/ 2343 w 2848"/>
                    <a:gd name="T77" fmla="*/ 905 h 1795"/>
                    <a:gd name="T78" fmla="*/ 2286 w 2848"/>
                    <a:gd name="T79" fmla="*/ 990 h 1795"/>
                    <a:gd name="T80" fmla="*/ 2220 w 2848"/>
                    <a:gd name="T81" fmla="*/ 1066 h 1795"/>
                    <a:gd name="T82" fmla="*/ 2146 w 2848"/>
                    <a:gd name="T83" fmla="*/ 1136 h 1795"/>
                    <a:gd name="T84" fmla="*/ 2064 w 2848"/>
                    <a:gd name="T85" fmla="*/ 1198 h 1795"/>
                    <a:gd name="T86" fmla="*/ 1976 w 2848"/>
                    <a:gd name="T87" fmla="*/ 1249 h 1795"/>
                    <a:gd name="T88" fmla="*/ 1882 w 2848"/>
                    <a:gd name="T89" fmla="*/ 1291 h 1795"/>
                    <a:gd name="T90" fmla="*/ 1782 w 2848"/>
                    <a:gd name="T91" fmla="*/ 1320 h 1795"/>
                    <a:gd name="T92" fmla="*/ 1678 w 2848"/>
                    <a:gd name="T93" fmla="*/ 1339 h 1795"/>
                    <a:gd name="T94" fmla="*/ 1569 w 2848"/>
                    <a:gd name="T95" fmla="*/ 1346 h 1795"/>
                    <a:gd name="T96" fmla="*/ 1478 w 2848"/>
                    <a:gd name="T97" fmla="*/ 1342 h 1795"/>
                    <a:gd name="T98" fmla="*/ 1345 w 2848"/>
                    <a:gd name="T99" fmla="*/ 1318 h 1795"/>
                    <a:gd name="T100" fmla="*/ 1221 w 2848"/>
                    <a:gd name="T101" fmla="*/ 1275 h 1795"/>
                    <a:gd name="T102" fmla="*/ 1104 w 2848"/>
                    <a:gd name="T103" fmla="*/ 1216 h 1795"/>
                    <a:gd name="T104" fmla="*/ 999 w 2848"/>
                    <a:gd name="T105" fmla="*/ 1141 h 1795"/>
                    <a:gd name="T106" fmla="*/ 906 w 2848"/>
                    <a:gd name="T107" fmla="*/ 1052 h 1795"/>
                    <a:gd name="T108" fmla="*/ 825 w 2848"/>
                    <a:gd name="T109" fmla="*/ 951 h 1795"/>
                    <a:gd name="T110" fmla="*/ 760 w 2848"/>
                    <a:gd name="T111" fmla="*/ 839 h 1795"/>
                    <a:gd name="T112" fmla="*/ 713 w 2848"/>
                    <a:gd name="T113" fmla="*/ 716 h 1795"/>
                    <a:gd name="T114" fmla="*/ 683 w 2848"/>
                    <a:gd name="T115" fmla="*/ 586 h 1795"/>
                    <a:gd name="T116" fmla="*/ 673 w 2848"/>
                    <a:gd name="T117" fmla="*/ 449 h 1795"/>
                    <a:gd name="T118" fmla="*/ 0 w 2848"/>
                    <a:gd name="T119" fmla="*/ 449 h 179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848"/>
                    <a:gd name="T181" fmla="*/ 0 h 1795"/>
                    <a:gd name="T182" fmla="*/ 2848 w 2848"/>
                    <a:gd name="T183" fmla="*/ 1795 h 1795"/>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848" h="1795">
                      <a:moveTo>
                        <a:pt x="224" y="449"/>
                      </a:moveTo>
                      <a:lnTo>
                        <a:pt x="224" y="449"/>
                      </a:lnTo>
                      <a:lnTo>
                        <a:pt x="224" y="484"/>
                      </a:lnTo>
                      <a:lnTo>
                        <a:pt x="226" y="519"/>
                      </a:lnTo>
                      <a:lnTo>
                        <a:pt x="228" y="553"/>
                      </a:lnTo>
                      <a:lnTo>
                        <a:pt x="231" y="587"/>
                      </a:lnTo>
                      <a:lnTo>
                        <a:pt x="235" y="620"/>
                      </a:lnTo>
                      <a:lnTo>
                        <a:pt x="240" y="654"/>
                      </a:lnTo>
                      <a:lnTo>
                        <a:pt x="246" y="687"/>
                      </a:lnTo>
                      <a:lnTo>
                        <a:pt x="252" y="720"/>
                      </a:lnTo>
                      <a:lnTo>
                        <a:pt x="259" y="754"/>
                      </a:lnTo>
                      <a:lnTo>
                        <a:pt x="267" y="785"/>
                      </a:lnTo>
                      <a:lnTo>
                        <a:pt x="275" y="817"/>
                      </a:lnTo>
                      <a:lnTo>
                        <a:pt x="285" y="849"/>
                      </a:lnTo>
                      <a:lnTo>
                        <a:pt x="295" y="881"/>
                      </a:lnTo>
                      <a:lnTo>
                        <a:pt x="306" y="912"/>
                      </a:lnTo>
                      <a:lnTo>
                        <a:pt x="318" y="942"/>
                      </a:lnTo>
                      <a:lnTo>
                        <a:pt x="329" y="973"/>
                      </a:lnTo>
                      <a:lnTo>
                        <a:pt x="342" y="1003"/>
                      </a:lnTo>
                      <a:lnTo>
                        <a:pt x="357" y="1032"/>
                      </a:lnTo>
                      <a:lnTo>
                        <a:pt x="371" y="1062"/>
                      </a:lnTo>
                      <a:lnTo>
                        <a:pt x="386" y="1090"/>
                      </a:lnTo>
                      <a:lnTo>
                        <a:pt x="403" y="1118"/>
                      </a:lnTo>
                      <a:lnTo>
                        <a:pt x="419" y="1147"/>
                      </a:lnTo>
                      <a:lnTo>
                        <a:pt x="436" y="1174"/>
                      </a:lnTo>
                      <a:lnTo>
                        <a:pt x="453" y="1201"/>
                      </a:lnTo>
                      <a:lnTo>
                        <a:pt x="472" y="1228"/>
                      </a:lnTo>
                      <a:lnTo>
                        <a:pt x="491" y="1254"/>
                      </a:lnTo>
                      <a:lnTo>
                        <a:pt x="511" y="1280"/>
                      </a:lnTo>
                      <a:lnTo>
                        <a:pt x="531" y="1305"/>
                      </a:lnTo>
                      <a:lnTo>
                        <a:pt x="553" y="1330"/>
                      </a:lnTo>
                      <a:lnTo>
                        <a:pt x="574" y="1353"/>
                      </a:lnTo>
                      <a:lnTo>
                        <a:pt x="595" y="1377"/>
                      </a:lnTo>
                      <a:lnTo>
                        <a:pt x="618" y="1401"/>
                      </a:lnTo>
                      <a:lnTo>
                        <a:pt x="641" y="1423"/>
                      </a:lnTo>
                      <a:lnTo>
                        <a:pt x="665" y="1445"/>
                      </a:lnTo>
                      <a:lnTo>
                        <a:pt x="690" y="1467"/>
                      </a:lnTo>
                      <a:lnTo>
                        <a:pt x="713" y="1487"/>
                      </a:lnTo>
                      <a:lnTo>
                        <a:pt x="739" y="1508"/>
                      </a:lnTo>
                      <a:lnTo>
                        <a:pt x="764" y="1527"/>
                      </a:lnTo>
                      <a:lnTo>
                        <a:pt x="791" y="1546"/>
                      </a:lnTo>
                      <a:lnTo>
                        <a:pt x="817" y="1565"/>
                      </a:lnTo>
                      <a:lnTo>
                        <a:pt x="844" y="1582"/>
                      </a:lnTo>
                      <a:lnTo>
                        <a:pt x="872" y="1600"/>
                      </a:lnTo>
                      <a:lnTo>
                        <a:pt x="900" y="1617"/>
                      </a:lnTo>
                      <a:lnTo>
                        <a:pt x="928" y="1632"/>
                      </a:lnTo>
                      <a:lnTo>
                        <a:pt x="957" y="1647"/>
                      </a:lnTo>
                      <a:lnTo>
                        <a:pt x="986" y="1662"/>
                      </a:lnTo>
                      <a:lnTo>
                        <a:pt x="1016" y="1676"/>
                      </a:lnTo>
                      <a:lnTo>
                        <a:pt x="1046" y="1689"/>
                      </a:lnTo>
                      <a:lnTo>
                        <a:pt x="1076" y="1702"/>
                      </a:lnTo>
                      <a:lnTo>
                        <a:pt x="1106" y="1714"/>
                      </a:lnTo>
                      <a:lnTo>
                        <a:pt x="1138" y="1724"/>
                      </a:lnTo>
                      <a:lnTo>
                        <a:pt x="1169" y="1734"/>
                      </a:lnTo>
                      <a:lnTo>
                        <a:pt x="1201" y="1743"/>
                      </a:lnTo>
                      <a:lnTo>
                        <a:pt x="1233" y="1752"/>
                      </a:lnTo>
                      <a:lnTo>
                        <a:pt x="1266" y="1761"/>
                      </a:lnTo>
                      <a:lnTo>
                        <a:pt x="1299" y="1768"/>
                      </a:lnTo>
                      <a:lnTo>
                        <a:pt x="1332" y="1774"/>
                      </a:lnTo>
                      <a:lnTo>
                        <a:pt x="1365" y="1780"/>
                      </a:lnTo>
                      <a:lnTo>
                        <a:pt x="1398" y="1784"/>
                      </a:lnTo>
                      <a:lnTo>
                        <a:pt x="1432" y="1788"/>
                      </a:lnTo>
                      <a:lnTo>
                        <a:pt x="1467" y="1790"/>
                      </a:lnTo>
                      <a:lnTo>
                        <a:pt x="1501" y="1793"/>
                      </a:lnTo>
                      <a:lnTo>
                        <a:pt x="1535" y="1794"/>
                      </a:lnTo>
                      <a:lnTo>
                        <a:pt x="1569" y="1795"/>
                      </a:lnTo>
                      <a:lnTo>
                        <a:pt x="1625" y="1794"/>
                      </a:lnTo>
                      <a:lnTo>
                        <a:pt x="1680" y="1790"/>
                      </a:lnTo>
                      <a:lnTo>
                        <a:pt x="1735" y="1784"/>
                      </a:lnTo>
                      <a:lnTo>
                        <a:pt x="1789" y="1777"/>
                      </a:lnTo>
                      <a:lnTo>
                        <a:pt x="1842" y="1767"/>
                      </a:lnTo>
                      <a:lnTo>
                        <a:pt x="1894" y="1755"/>
                      </a:lnTo>
                      <a:lnTo>
                        <a:pt x="1946" y="1742"/>
                      </a:lnTo>
                      <a:lnTo>
                        <a:pt x="1997" y="1725"/>
                      </a:lnTo>
                      <a:lnTo>
                        <a:pt x="2046" y="1708"/>
                      </a:lnTo>
                      <a:lnTo>
                        <a:pt x="2096" y="1688"/>
                      </a:lnTo>
                      <a:lnTo>
                        <a:pt x="2143" y="1666"/>
                      </a:lnTo>
                      <a:lnTo>
                        <a:pt x="2191" y="1643"/>
                      </a:lnTo>
                      <a:lnTo>
                        <a:pt x="2237" y="1618"/>
                      </a:lnTo>
                      <a:lnTo>
                        <a:pt x="2281" y="1592"/>
                      </a:lnTo>
                      <a:lnTo>
                        <a:pt x="2325" y="1562"/>
                      </a:lnTo>
                      <a:lnTo>
                        <a:pt x="2368" y="1533"/>
                      </a:lnTo>
                      <a:lnTo>
                        <a:pt x="2408" y="1501"/>
                      </a:lnTo>
                      <a:lnTo>
                        <a:pt x="2448" y="1468"/>
                      </a:lnTo>
                      <a:lnTo>
                        <a:pt x="2487" y="1434"/>
                      </a:lnTo>
                      <a:lnTo>
                        <a:pt x="2525" y="1397"/>
                      </a:lnTo>
                      <a:lnTo>
                        <a:pt x="2560" y="1359"/>
                      </a:lnTo>
                      <a:lnTo>
                        <a:pt x="2594" y="1322"/>
                      </a:lnTo>
                      <a:lnTo>
                        <a:pt x="2627" y="1280"/>
                      </a:lnTo>
                      <a:lnTo>
                        <a:pt x="2658" y="1239"/>
                      </a:lnTo>
                      <a:lnTo>
                        <a:pt x="2689" y="1196"/>
                      </a:lnTo>
                      <a:lnTo>
                        <a:pt x="2716" y="1153"/>
                      </a:lnTo>
                      <a:lnTo>
                        <a:pt x="2743" y="1108"/>
                      </a:lnTo>
                      <a:lnTo>
                        <a:pt x="2768" y="1062"/>
                      </a:lnTo>
                      <a:lnTo>
                        <a:pt x="2790" y="1015"/>
                      </a:lnTo>
                      <a:lnTo>
                        <a:pt x="2812" y="966"/>
                      </a:lnTo>
                      <a:lnTo>
                        <a:pt x="2832" y="918"/>
                      </a:lnTo>
                      <a:lnTo>
                        <a:pt x="2848" y="867"/>
                      </a:lnTo>
                      <a:lnTo>
                        <a:pt x="2728" y="987"/>
                      </a:lnTo>
                      <a:lnTo>
                        <a:pt x="2721" y="994"/>
                      </a:lnTo>
                      <a:lnTo>
                        <a:pt x="2711" y="999"/>
                      </a:lnTo>
                      <a:lnTo>
                        <a:pt x="2702" y="1002"/>
                      </a:lnTo>
                      <a:lnTo>
                        <a:pt x="2691" y="1003"/>
                      </a:lnTo>
                      <a:lnTo>
                        <a:pt x="2681" y="1002"/>
                      </a:lnTo>
                      <a:lnTo>
                        <a:pt x="2671" y="999"/>
                      </a:lnTo>
                      <a:lnTo>
                        <a:pt x="2662" y="994"/>
                      </a:lnTo>
                      <a:lnTo>
                        <a:pt x="2653" y="987"/>
                      </a:lnTo>
                      <a:lnTo>
                        <a:pt x="2415" y="749"/>
                      </a:lnTo>
                      <a:lnTo>
                        <a:pt x="2403" y="782"/>
                      </a:lnTo>
                      <a:lnTo>
                        <a:pt x="2390" y="813"/>
                      </a:lnTo>
                      <a:lnTo>
                        <a:pt x="2375" y="844"/>
                      </a:lnTo>
                      <a:lnTo>
                        <a:pt x="2359" y="875"/>
                      </a:lnTo>
                      <a:lnTo>
                        <a:pt x="2343" y="905"/>
                      </a:lnTo>
                      <a:lnTo>
                        <a:pt x="2325" y="933"/>
                      </a:lnTo>
                      <a:lnTo>
                        <a:pt x="2306" y="961"/>
                      </a:lnTo>
                      <a:lnTo>
                        <a:pt x="2286" y="990"/>
                      </a:lnTo>
                      <a:lnTo>
                        <a:pt x="2265" y="1016"/>
                      </a:lnTo>
                      <a:lnTo>
                        <a:pt x="2243" y="1042"/>
                      </a:lnTo>
                      <a:lnTo>
                        <a:pt x="2220" y="1066"/>
                      </a:lnTo>
                      <a:lnTo>
                        <a:pt x="2196" y="1091"/>
                      </a:lnTo>
                      <a:lnTo>
                        <a:pt x="2172" y="1114"/>
                      </a:lnTo>
                      <a:lnTo>
                        <a:pt x="2146" y="1136"/>
                      </a:lnTo>
                      <a:lnTo>
                        <a:pt x="2120" y="1157"/>
                      </a:lnTo>
                      <a:lnTo>
                        <a:pt x="2093" y="1179"/>
                      </a:lnTo>
                      <a:lnTo>
                        <a:pt x="2064" y="1198"/>
                      </a:lnTo>
                      <a:lnTo>
                        <a:pt x="2036" y="1215"/>
                      </a:lnTo>
                      <a:lnTo>
                        <a:pt x="2006" y="1233"/>
                      </a:lnTo>
                      <a:lnTo>
                        <a:pt x="1976" y="1249"/>
                      </a:lnTo>
                      <a:lnTo>
                        <a:pt x="1945" y="1264"/>
                      </a:lnTo>
                      <a:lnTo>
                        <a:pt x="1914" y="1278"/>
                      </a:lnTo>
                      <a:lnTo>
                        <a:pt x="1882" y="1291"/>
                      </a:lnTo>
                      <a:lnTo>
                        <a:pt x="1849" y="1301"/>
                      </a:lnTo>
                      <a:lnTo>
                        <a:pt x="1816" y="1312"/>
                      </a:lnTo>
                      <a:lnTo>
                        <a:pt x="1782" y="1320"/>
                      </a:lnTo>
                      <a:lnTo>
                        <a:pt x="1748" y="1329"/>
                      </a:lnTo>
                      <a:lnTo>
                        <a:pt x="1713" y="1334"/>
                      </a:lnTo>
                      <a:lnTo>
                        <a:pt x="1678" y="1339"/>
                      </a:lnTo>
                      <a:lnTo>
                        <a:pt x="1643" y="1343"/>
                      </a:lnTo>
                      <a:lnTo>
                        <a:pt x="1606" y="1345"/>
                      </a:lnTo>
                      <a:lnTo>
                        <a:pt x="1569" y="1346"/>
                      </a:lnTo>
                      <a:lnTo>
                        <a:pt x="1523" y="1345"/>
                      </a:lnTo>
                      <a:lnTo>
                        <a:pt x="1478" y="1342"/>
                      </a:lnTo>
                      <a:lnTo>
                        <a:pt x="1434" y="1336"/>
                      </a:lnTo>
                      <a:lnTo>
                        <a:pt x="1389" y="1327"/>
                      </a:lnTo>
                      <a:lnTo>
                        <a:pt x="1345" y="1318"/>
                      </a:lnTo>
                      <a:lnTo>
                        <a:pt x="1303" y="1306"/>
                      </a:lnTo>
                      <a:lnTo>
                        <a:pt x="1261" y="1292"/>
                      </a:lnTo>
                      <a:lnTo>
                        <a:pt x="1221" y="1275"/>
                      </a:lnTo>
                      <a:lnTo>
                        <a:pt x="1181" y="1258"/>
                      </a:lnTo>
                      <a:lnTo>
                        <a:pt x="1142" y="1238"/>
                      </a:lnTo>
                      <a:lnTo>
                        <a:pt x="1104" y="1216"/>
                      </a:lnTo>
                      <a:lnTo>
                        <a:pt x="1069" y="1193"/>
                      </a:lnTo>
                      <a:lnTo>
                        <a:pt x="1033" y="1168"/>
                      </a:lnTo>
                      <a:lnTo>
                        <a:pt x="999" y="1141"/>
                      </a:lnTo>
                      <a:lnTo>
                        <a:pt x="966" y="1114"/>
                      </a:lnTo>
                      <a:lnTo>
                        <a:pt x="935" y="1083"/>
                      </a:lnTo>
                      <a:lnTo>
                        <a:pt x="906" y="1052"/>
                      </a:lnTo>
                      <a:lnTo>
                        <a:pt x="877" y="1019"/>
                      </a:lnTo>
                      <a:lnTo>
                        <a:pt x="850" y="986"/>
                      </a:lnTo>
                      <a:lnTo>
                        <a:pt x="825" y="951"/>
                      </a:lnTo>
                      <a:lnTo>
                        <a:pt x="803" y="914"/>
                      </a:lnTo>
                      <a:lnTo>
                        <a:pt x="781" y="876"/>
                      </a:lnTo>
                      <a:lnTo>
                        <a:pt x="760" y="839"/>
                      </a:lnTo>
                      <a:lnTo>
                        <a:pt x="743" y="798"/>
                      </a:lnTo>
                      <a:lnTo>
                        <a:pt x="727" y="757"/>
                      </a:lnTo>
                      <a:lnTo>
                        <a:pt x="713" y="716"/>
                      </a:lnTo>
                      <a:lnTo>
                        <a:pt x="700" y="673"/>
                      </a:lnTo>
                      <a:lnTo>
                        <a:pt x="691" y="630"/>
                      </a:lnTo>
                      <a:lnTo>
                        <a:pt x="683" y="586"/>
                      </a:lnTo>
                      <a:lnTo>
                        <a:pt x="677" y="541"/>
                      </a:lnTo>
                      <a:lnTo>
                        <a:pt x="674" y="495"/>
                      </a:lnTo>
                      <a:lnTo>
                        <a:pt x="673" y="449"/>
                      </a:lnTo>
                      <a:lnTo>
                        <a:pt x="897" y="449"/>
                      </a:lnTo>
                      <a:lnTo>
                        <a:pt x="449" y="0"/>
                      </a:lnTo>
                      <a:lnTo>
                        <a:pt x="0" y="449"/>
                      </a:lnTo>
                      <a:lnTo>
                        <a:pt x="224" y="449"/>
                      </a:lnTo>
                      <a:close/>
                    </a:path>
                  </a:pathLst>
                </a:custGeom>
                <a:solidFill>
                  <a:srgbClr val="4F5D7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41" name="未知"/>
                <p:cNvSpPr/>
                <p:nvPr/>
              </p:nvSpPr>
              <p:spPr bwMode="auto">
                <a:xfrm>
                  <a:off x="291" y="0"/>
                  <a:ext cx="2849" cy="1794"/>
                </a:xfrm>
                <a:custGeom>
                  <a:avLst/>
                  <a:gdLst>
                    <a:gd name="T0" fmla="*/ 2623 w 2849"/>
                    <a:gd name="T1" fmla="*/ 1311 h 1794"/>
                    <a:gd name="T2" fmla="*/ 2618 w 2849"/>
                    <a:gd name="T3" fmla="*/ 1208 h 1794"/>
                    <a:gd name="T4" fmla="*/ 2603 w 2849"/>
                    <a:gd name="T5" fmla="*/ 1106 h 1794"/>
                    <a:gd name="T6" fmla="*/ 2582 w 2849"/>
                    <a:gd name="T7" fmla="*/ 1008 h 1794"/>
                    <a:gd name="T8" fmla="*/ 2554 w 2849"/>
                    <a:gd name="T9" fmla="*/ 914 h 1794"/>
                    <a:gd name="T10" fmla="*/ 2518 w 2849"/>
                    <a:gd name="T11" fmla="*/ 822 h 1794"/>
                    <a:gd name="T12" fmla="*/ 2477 w 2849"/>
                    <a:gd name="T13" fmla="*/ 732 h 1794"/>
                    <a:gd name="T14" fmla="*/ 2430 w 2849"/>
                    <a:gd name="T15" fmla="*/ 647 h 1794"/>
                    <a:gd name="T16" fmla="*/ 2377 w 2849"/>
                    <a:gd name="T17" fmla="*/ 567 h 1794"/>
                    <a:gd name="T18" fmla="*/ 2318 w 2849"/>
                    <a:gd name="T19" fmla="*/ 489 h 1794"/>
                    <a:gd name="T20" fmla="*/ 2253 w 2849"/>
                    <a:gd name="T21" fmla="*/ 417 h 1794"/>
                    <a:gd name="T22" fmla="*/ 2183 w 2849"/>
                    <a:gd name="T23" fmla="*/ 350 h 1794"/>
                    <a:gd name="T24" fmla="*/ 2110 w 2849"/>
                    <a:gd name="T25" fmla="*/ 287 h 1794"/>
                    <a:gd name="T26" fmla="*/ 2031 w 2849"/>
                    <a:gd name="T27" fmla="*/ 229 h 1794"/>
                    <a:gd name="T28" fmla="*/ 1948 w 2849"/>
                    <a:gd name="T29" fmla="*/ 178 h 1794"/>
                    <a:gd name="T30" fmla="*/ 1862 w 2849"/>
                    <a:gd name="T31" fmla="*/ 132 h 1794"/>
                    <a:gd name="T32" fmla="*/ 1772 w 2849"/>
                    <a:gd name="T33" fmla="*/ 93 h 1794"/>
                    <a:gd name="T34" fmla="*/ 1679 w 2849"/>
                    <a:gd name="T35" fmla="*/ 60 h 1794"/>
                    <a:gd name="T36" fmla="*/ 1583 w 2849"/>
                    <a:gd name="T37" fmla="*/ 34 h 1794"/>
                    <a:gd name="T38" fmla="*/ 1484 w 2849"/>
                    <a:gd name="T39" fmla="*/ 15 h 1794"/>
                    <a:gd name="T40" fmla="*/ 1382 w 2849"/>
                    <a:gd name="T41" fmla="*/ 4 h 1794"/>
                    <a:gd name="T42" fmla="*/ 1278 w 2849"/>
                    <a:gd name="T43" fmla="*/ 0 h 1794"/>
                    <a:gd name="T44" fmla="*/ 1167 w 2849"/>
                    <a:gd name="T45" fmla="*/ 4 h 1794"/>
                    <a:gd name="T46" fmla="*/ 1007 w 2849"/>
                    <a:gd name="T47" fmla="*/ 27 h 1794"/>
                    <a:gd name="T48" fmla="*/ 852 w 2849"/>
                    <a:gd name="T49" fmla="*/ 68 h 1794"/>
                    <a:gd name="T50" fmla="*/ 704 w 2849"/>
                    <a:gd name="T51" fmla="*/ 128 h 1794"/>
                    <a:gd name="T52" fmla="*/ 568 w 2849"/>
                    <a:gd name="T53" fmla="*/ 203 h 1794"/>
                    <a:gd name="T54" fmla="*/ 440 w 2849"/>
                    <a:gd name="T55" fmla="*/ 293 h 1794"/>
                    <a:gd name="T56" fmla="*/ 324 w 2849"/>
                    <a:gd name="T57" fmla="*/ 397 h 1794"/>
                    <a:gd name="T58" fmla="*/ 222 w 2849"/>
                    <a:gd name="T59" fmla="*/ 514 h 1794"/>
                    <a:gd name="T60" fmla="*/ 132 w 2849"/>
                    <a:gd name="T61" fmla="*/ 641 h 1794"/>
                    <a:gd name="T62" fmla="*/ 57 w 2849"/>
                    <a:gd name="T63" fmla="*/ 779 h 1794"/>
                    <a:gd name="T64" fmla="*/ 0 w 2849"/>
                    <a:gd name="T65" fmla="*/ 927 h 1794"/>
                    <a:gd name="T66" fmla="*/ 128 w 2849"/>
                    <a:gd name="T67" fmla="*/ 801 h 1794"/>
                    <a:gd name="T68" fmla="*/ 158 w 2849"/>
                    <a:gd name="T69" fmla="*/ 791 h 1794"/>
                    <a:gd name="T70" fmla="*/ 178 w 2849"/>
                    <a:gd name="T71" fmla="*/ 795 h 1794"/>
                    <a:gd name="T72" fmla="*/ 433 w 2849"/>
                    <a:gd name="T73" fmla="*/ 1045 h 1794"/>
                    <a:gd name="T74" fmla="*/ 459 w 2849"/>
                    <a:gd name="T75" fmla="*/ 981 h 1794"/>
                    <a:gd name="T76" fmla="*/ 506 w 2849"/>
                    <a:gd name="T77" fmla="*/ 890 h 1794"/>
                    <a:gd name="T78" fmla="*/ 563 w 2849"/>
                    <a:gd name="T79" fmla="*/ 805 h 1794"/>
                    <a:gd name="T80" fmla="*/ 628 w 2849"/>
                    <a:gd name="T81" fmla="*/ 727 h 1794"/>
                    <a:gd name="T82" fmla="*/ 702 w 2849"/>
                    <a:gd name="T83" fmla="*/ 658 h 1794"/>
                    <a:gd name="T84" fmla="*/ 784 w 2849"/>
                    <a:gd name="T85" fmla="*/ 596 h 1794"/>
                    <a:gd name="T86" fmla="*/ 872 w 2849"/>
                    <a:gd name="T87" fmla="*/ 546 h 1794"/>
                    <a:gd name="T88" fmla="*/ 967 w 2849"/>
                    <a:gd name="T89" fmla="*/ 504 h 1794"/>
                    <a:gd name="T90" fmla="*/ 1066 w 2849"/>
                    <a:gd name="T91" fmla="*/ 473 h 1794"/>
                    <a:gd name="T92" fmla="*/ 1171 w 2849"/>
                    <a:gd name="T93" fmla="*/ 455 h 1794"/>
                    <a:gd name="T94" fmla="*/ 1278 w 2849"/>
                    <a:gd name="T95" fmla="*/ 448 h 1794"/>
                    <a:gd name="T96" fmla="*/ 1371 w 2849"/>
                    <a:gd name="T97" fmla="*/ 452 h 1794"/>
                    <a:gd name="T98" fmla="*/ 1503 w 2849"/>
                    <a:gd name="T99" fmla="*/ 476 h 1794"/>
                    <a:gd name="T100" fmla="*/ 1628 w 2849"/>
                    <a:gd name="T101" fmla="*/ 518 h 1794"/>
                    <a:gd name="T102" fmla="*/ 1744 w 2849"/>
                    <a:gd name="T103" fmla="*/ 577 h 1794"/>
                    <a:gd name="T104" fmla="*/ 1850 w 2849"/>
                    <a:gd name="T105" fmla="*/ 653 h 1794"/>
                    <a:gd name="T106" fmla="*/ 1943 w 2849"/>
                    <a:gd name="T107" fmla="*/ 742 h 1794"/>
                    <a:gd name="T108" fmla="*/ 2022 w 2849"/>
                    <a:gd name="T109" fmla="*/ 843 h 1794"/>
                    <a:gd name="T110" fmla="*/ 2087 w 2849"/>
                    <a:gd name="T111" fmla="*/ 956 h 1794"/>
                    <a:gd name="T112" fmla="*/ 2136 w 2849"/>
                    <a:gd name="T113" fmla="*/ 1078 h 1794"/>
                    <a:gd name="T114" fmla="*/ 2165 w 2849"/>
                    <a:gd name="T115" fmla="*/ 1208 h 1794"/>
                    <a:gd name="T116" fmla="*/ 2176 w 2849"/>
                    <a:gd name="T117" fmla="*/ 1345 h 1794"/>
                    <a:gd name="T118" fmla="*/ 2849 w 2849"/>
                    <a:gd name="T119" fmla="*/ 1345 h 179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849"/>
                    <a:gd name="T181" fmla="*/ 0 h 1794"/>
                    <a:gd name="T182" fmla="*/ 2849 w 2849"/>
                    <a:gd name="T183" fmla="*/ 1794 h 1794"/>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849" h="1794">
                      <a:moveTo>
                        <a:pt x="2625" y="1345"/>
                      </a:moveTo>
                      <a:lnTo>
                        <a:pt x="2625" y="1345"/>
                      </a:lnTo>
                      <a:lnTo>
                        <a:pt x="2623" y="1311"/>
                      </a:lnTo>
                      <a:lnTo>
                        <a:pt x="2622" y="1276"/>
                      </a:lnTo>
                      <a:lnTo>
                        <a:pt x="2620" y="1242"/>
                      </a:lnTo>
                      <a:lnTo>
                        <a:pt x="2618" y="1208"/>
                      </a:lnTo>
                      <a:lnTo>
                        <a:pt x="2614" y="1174"/>
                      </a:lnTo>
                      <a:lnTo>
                        <a:pt x="2609" y="1141"/>
                      </a:lnTo>
                      <a:lnTo>
                        <a:pt x="2603" y="1106"/>
                      </a:lnTo>
                      <a:lnTo>
                        <a:pt x="2597" y="1075"/>
                      </a:lnTo>
                      <a:lnTo>
                        <a:pt x="2590" y="1041"/>
                      </a:lnTo>
                      <a:lnTo>
                        <a:pt x="2582" y="1008"/>
                      </a:lnTo>
                      <a:lnTo>
                        <a:pt x="2574" y="977"/>
                      </a:lnTo>
                      <a:lnTo>
                        <a:pt x="2564" y="945"/>
                      </a:lnTo>
                      <a:lnTo>
                        <a:pt x="2554" y="914"/>
                      </a:lnTo>
                      <a:lnTo>
                        <a:pt x="2543" y="882"/>
                      </a:lnTo>
                      <a:lnTo>
                        <a:pt x="2531" y="851"/>
                      </a:lnTo>
                      <a:lnTo>
                        <a:pt x="2518" y="822"/>
                      </a:lnTo>
                      <a:lnTo>
                        <a:pt x="2505" y="791"/>
                      </a:lnTo>
                      <a:lnTo>
                        <a:pt x="2491" y="762"/>
                      </a:lnTo>
                      <a:lnTo>
                        <a:pt x="2477" y="732"/>
                      </a:lnTo>
                      <a:lnTo>
                        <a:pt x="2462" y="704"/>
                      </a:lnTo>
                      <a:lnTo>
                        <a:pt x="2446" y="675"/>
                      </a:lnTo>
                      <a:lnTo>
                        <a:pt x="2430" y="647"/>
                      </a:lnTo>
                      <a:lnTo>
                        <a:pt x="2412" y="620"/>
                      </a:lnTo>
                      <a:lnTo>
                        <a:pt x="2394" y="593"/>
                      </a:lnTo>
                      <a:lnTo>
                        <a:pt x="2377" y="567"/>
                      </a:lnTo>
                      <a:lnTo>
                        <a:pt x="2357" y="540"/>
                      </a:lnTo>
                      <a:lnTo>
                        <a:pt x="2338" y="515"/>
                      </a:lnTo>
                      <a:lnTo>
                        <a:pt x="2318" y="489"/>
                      </a:lnTo>
                      <a:lnTo>
                        <a:pt x="2296" y="464"/>
                      </a:lnTo>
                      <a:lnTo>
                        <a:pt x="2275" y="440"/>
                      </a:lnTo>
                      <a:lnTo>
                        <a:pt x="2253" y="417"/>
                      </a:lnTo>
                      <a:lnTo>
                        <a:pt x="2230" y="393"/>
                      </a:lnTo>
                      <a:lnTo>
                        <a:pt x="2207" y="371"/>
                      </a:lnTo>
                      <a:lnTo>
                        <a:pt x="2183" y="350"/>
                      </a:lnTo>
                      <a:lnTo>
                        <a:pt x="2159" y="328"/>
                      </a:lnTo>
                      <a:lnTo>
                        <a:pt x="2135" y="307"/>
                      </a:lnTo>
                      <a:lnTo>
                        <a:pt x="2110" y="287"/>
                      </a:lnTo>
                      <a:lnTo>
                        <a:pt x="2084" y="267"/>
                      </a:lnTo>
                      <a:lnTo>
                        <a:pt x="2058" y="248"/>
                      </a:lnTo>
                      <a:lnTo>
                        <a:pt x="2031" y="229"/>
                      </a:lnTo>
                      <a:lnTo>
                        <a:pt x="2003" y="211"/>
                      </a:lnTo>
                      <a:lnTo>
                        <a:pt x="1976" y="195"/>
                      </a:lnTo>
                      <a:lnTo>
                        <a:pt x="1948" y="178"/>
                      </a:lnTo>
                      <a:lnTo>
                        <a:pt x="1920" y="162"/>
                      </a:lnTo>
                      <a:lnTo>
                        <a:pt x="1891" y="146"/>
                      </a:lnTo>
                      <a:lnTo>
                        <a:pt x="1862" y="132"/>
                      </a:lnTo>
                      <a:lnTo>
                        <a:pt x="1832" y="118"/>
                      </a:lnTo>
                      <a:lnTo>
                        <a:pt x="1803" y="105"/>
                      </a:lnTo>
                      <a:lnTo>
                        <a:pt x="1772" y="93"/>
                      </a:lnTo>
                      <a:lnTo>
                        <a:pt x="1741" y="81"/>
                      </a:lnTo>
                      <a:lnTo>
                        <a:pt x="1711" y="71"/>
                      </a:lnTo>
                      <a:lnTo>
                        <a:pt x="1679" y="60"/>
                      </a:lnTo>
                      <a:lnTo>
                        <a:pt x="1647" y="51"/>
                      </a:lnTo>
                      <a:lnTo>
                        <a:pt x="1615" y="43"/>
                      </a:lnTo>
                      <a:lnTo>
                        <a:pt x="1583" y="34"/>
                      </a:lnTo>
                      <a:lnTo>
                        <a:pt x="1550" y="27"/>
                      </a:lnTo>
                      <a:lnTo>
                        <a:pt x="1517" y="20"/>
                      </a:lnTo>
                      <a:lnTo>
                        <a:pt x="1484" y="15"/>
                      </a:lnTo>
                      <a:lnTo>
                        <a:pt x="1450" y="11"/>
                      </a:lnTo>
                      <a:lnTo>
                        <a:pt x="1417" y="7"/>
                      </a:lnTo>
                      <a:lnTo>
                        <a:pt x="1382" y="4"/>
                      </a:lnTo>
                      <a:lnTo>
                        <a:pt x="1348" y="1"/>
                      </a:lnTo>
                      <a:lnTo>
                        <a:pt x="1314" y="0"/>
                      </a:lnTo>
                      <a:lnTo>
                        <a:pt x="1278" y="0"/>
                      </a:lnTo>
                      <a:lnTo>
                        <a:pt x="1223" y="1"/>
                      </a:lnTo>
                      <a:lnTo>
                        <a:pt x="1167" y="4"/>
                      </a:lnTo>
                      <a:lnTo>
                        <a:pt x="1113" y="9"/>
                      </a:lnTo>
                      <a:lnTo>
                        <a:pt x="1060" y="18"/>
                      </a:lnTo>
                      <a:lnTo>
                        <a:pt x="1007" y="27"/>
                      </a:lnTo>
                      <a:lnTo>
                        <a:pt x="954" y="39"/>
                      </a:lnTo>
                      <a:lnTo>
                        <a:pt x="903" y="53"/>
                      </a:lnTo>
                      <a:lnTo>
                        <a:pt x="852" y="68"/>
                      </a:lnTo>
                      <a:lnTo>
                        <a:pt x="801" y="86"/>
                      </a:lnTo>
                      <a:lnTo>
                        <a:pt x="753" y="106"/>
                      </a:lnTo>
                      <a:lnTo>
                        <a:pt x="704" y="128"/>
                      </a:lnTo>
                      <a:lnTo>
                        <a:pt x="658" y="151"/>
                      </a:lnTo>
                      <a:lnTo>
                        <a:pt x="612" y="176"/>
                      </a:lnTo>
                      <a:lnTo>
                        <a:pt x="568" y="203"/>
                      </a:lnTo>
                      <a:lnTo>
                        <a:pt x="524" y="231"/>
                      </a:lnTo>
                      <a:lnTo>
                        <a:pt x="481" y="261"/>
                      </a:lnTo>
                      <a:lnTo>
                        <a:pt x="440" y="293"/>
                      </a:lnTo>
                      <a:lnTo>
                        <a:pt x="400" y="326"/>
                      </a:lnTo>
                      <a:lnTo>
                        <a:pt x="362" y="361"/>
                      </a:lnTo>
                      <a:lnTo>
                        <a:pt x="324" y="397"/>
                      </a:lnTo>
                      <a:lnTo>
                        <a:pt x="289" y="435"/>
                      </a:lnTo>
                      <a:lnTo>
                        <a:pt x="255" y="473"/>
                      </a:lnTo>
                      <a:lnTo>
                        <a:pt x="222" y="514"/>
                      </a:lnTo>
                      <a:lnTo>
                        <a:pt x="190" y="555"/>
                      </a:lnTo>
                      <a:lnTo>
                        <a:pt x="160" y="597"/>
                      </a:lnTo>
                      <a:lnTo>
                        <a:pt x="132" y="641"/>
                      </a:lnTo>
                      <a:lnTo>
                        <a:pt x="106" y="686"/>
                      </a:lnTo>
                      <a:lnTo>
                        <a:pt x="81" y="732"/>
                      </a:lnTo>
                      <a:lnTo>
                        <a:pt x="57" y="779"/>
                      </a:lnTo>
                      <a:lnTo>
                        <a:pt x="36" y="828"/>
                      </a:lnTo>
                      <a:lnTo>
                        <a:pt x="17" y="877"/>
                      </a:lnTo>
                      <a:lnTo>
                        <a:pt x="0" y="927"/>
                      </a:lnTo>
                      <a:lnTo>
                        <a:pt x="120" y="806"/>
                      </a:lnTo>
                      <a:lnTo>
                        <a:pt x="128" y="801"/>
                      </a:lnTo>
                      <a:lnTo>
                        <a:pt x="138" y="795"/>
                      </a:lnTo>
                      <a:lnTo>
                        <a:pt x="147" y="792"/>
                      </a:lnTo>
                      <a:lnTo>
                        <a:pt x="158" y="791"/>
                      </a:lnTo>
                      <a:lnTo>
                        <a:pt x="167" y="792"/>
                      </a:lnTo>
                      <a:lnTo>
                        <a:pt x="178" y="795"/>
                      </a:lnTo>
                      <a:lnTo>
                        <a:pt x="186" y="801"/>
                      </a:lnTo>
                      <a:lnTo>
                        <a:pt x="194" y="806"/>
                      </a:lnTo>
                      <a:lnTo>
                        <a:pt x="433" y="1045"/>
                      </a:lnTo>
                      <a:lnTo>
                        <a:pt x="446" y="1013"/>
                      </a:lnTo>
                      <a:lnTo>
                        <a:pt x="459" y="981"/>
                      </a:lnTo>
                      <a:lnTo>
                        <a:pt x="473" y="951"/>
                      </a:lnTo>
                      <a:lnTo>
                        <a:pt x="488" y="920"/>
                      </a:lnTo>
                      <a:lnTo>
                        <a:pt x="506" y="890"/>
                      </a:lnTo>
                      <a:lnTo>
                        <a:pt x="524" y="861"/>
                      </a:lnTo>
                      <a:lnTo>
                        <a:pt x="543" y="832"/>
                      </a:lnTo>
                      <a:lnTo>
                        <a:pt x="563" y="805"/>
                      </a:lnTo>
                      <a:lnTo>
                        <a:pt x="584" y="778"/>
                      </a:lnTo>
                      <a:lnTo>
                        <a:pt x="605" y="752"/>
                      </a:lnTo>
                      <a:lnTo>
                        <a:pt x="628" y="727"/>
                      </a:lnTo>
                      <a:lnTo>
                        <a:pt x="653" y="704"/>
                      </a:lnTo>
                      <a:lnTo>
                        <a:pt x="677" y="680"/>
                      </a:lnTo>
                      <a:lnTo>
                        <a:pt x="702" y="658"/>
                      </a:lnTo>
                      <a:lnTo>
                        <a:pt x="729" y="636"/>
                      </a:lnTo>
                      <a:lnTo>
                        <a:pt x="756" y="616"/>
                      </a:lnTo>
                      <a:lnTo>
                        <a:pt x="784" y="596"/>
                      </a:lnTo>
                      <a:lnTo>
                        <a:pt x="813" y="579"/>
                      </a:lnTo>
                      <a:lnTo>
                        <a:pt x="843" y="561"/>
                      </a:lnTo>
                      <a:lnTo>
                        <a:pt x="872" y="546"/>
                      </a:lnTo>
                      <a:lnTo>
                        <a:pt x="903" y="530"/>
                      </a:lnTo>
                      <a:lnTo>
                        <a:pt x="935" y="516"/>
                      </a:lnTo>
                      <a:lnTo>
                        <a:pt x="967" y="504"/>
                      </a:lnTo>
                      <a:lnTo>
                        <a:pt x="1000" y="492"/>
                      </a:lnTo>
                      <a:lnTo>
                        <a:pt x="1033" y="482"/>
                      </a:lnTo>
                      <a:lnTo>
                        <a:pt x="1066" y="473"/>
                      </a:lnTo>
                      <a:lnTo>
                        <a:pt x="1100" y="465"/>
                      </a:lnTo>
                      <a:lnTo>
                        <a:pt x="1136" y="459"/>
                      </a:lnTo>
                      <a:lnTo>
                        <a:pt x="1171" y="455"/>
                      </a:lnTo>
                      <a:lnTo>
                        <a:pt x="1206" y="451"/>
                      </a:lnTo>
                      <a:lnTo>
                        <a:pt x="1242" y="449"/>
                      </a:lnTo>
                      <a:lnTo>
                        <a:pt x="1278" y="448"/>
                      </a:lnTo>
                      <a:lnTo>
                        <a:pt x="1324" y="449"/>
                      </a:lnTo>
                      <a:lnTo>
                        <a:pt x="1371" y="452"/>
                      </a:lnTo>
                      <a:lnTo>
                        <a:pt x="1415" y="458"/>
                      </a:lnTo>
                      <a:lnTo>
                        <a:pt x="1459" y="466"/>
                      </a:lnTo>
                      <a:lnTo>
                        <a:pt x="1503" y="476"/>
                      </a:lnTo>
                      <a:lnTo>
                        <a:pt x="1545" y="489"/>
                      </a:lnTo>
                      <a:lnTo>
                        <a:pt x="1587" y="503"/>
                      </a:lnTo>
                      <a:lnTo>
                        <a:pt x="1628" y="518"/>
                      </a:lnTo>
                      <a:lnTo>
                        <a:pt x="1668" y="536"/>
                      </a:lnTo>
                      <a:lnTo>
                        <a:pt x="1706" y="556"/>
                      </a:lnTo>
                      <a:lnTo>
                        <a:pt x="1744" y="577"/>
                      </a:lnTo>
                      <a:lnTo>
                        <a:pt x="1780" y="601"/>
                      </a:lnTo>
                      <a:lnTo>
                        <a:pt x="1816" y="626"/>
                      </a:lnTo>
                      <a:lnTo>
                        <a:pt x="1850" y="653"/>
                      </a:lnTo>
                      <a:lnTo>
                        <a:pt x="1882" y="681"/>
                      </a:lnTo>
                      <a:lnTo>
                        <a:pt x="1913" y="711"/>
                      </a:lnTo>
                      <a:lnTo>
                        <a:pt x="1943" y="742"/>
                      </a:lnTo>
                      <a:lnTo>
                        <a:pt x="1970" y="775"/>
                      </a:lnTo>
                      <a:lnTo>
                        <a:pt x="1998" y="809"/>
                      </a:lnTo>
                      <a:lnTo>
                        <a:pt x="2022" y="843"/>
                      </a:lnTo>
                      <a:lnTo>
                        <a:pt x="2046" y="880"/>
                      </a:lnTo>
                      <a:lnTo>
                        <a:pt x="2067" y="917"/>
                      </a:lnTo>
                      <a:lnTo>
                        <a:pt x="2087" y="956"/>
                      </a:lnTo>
                      <a:lnTo>
                        <a:pt x="2105" y="995"/>
                      </a:lnTo>
                      <a:lnTo>
                        <a:pt x="2122" y="1037"/>
                      </a:lnTo>
                      <a:lnTo>
                        <a:pt x="2136" y="1078"/>
                      </a:lnTo>
                      <a:lnTo>
                        <a:pt x="2148" y="1121"/>
                      </a:lnTo>
                      <a:lnTo>
                        <a:pt x="2158" y="1164"/>
                      </a:lnTo>
                      <a:lnTo>
                        <a:pt x="2165" y="1208"/>
                      </a:lnTo>
                      <a:lnTo>
                        <a:pt x="2171" y="1254"/>
                      </a:lnTo>
                      <a:lnTo>
                        <a:pt x="2175" y="1299"/>
                      </a:lnTo>
                      <a:lnTo>
                        <a:pt x="2176" y="1345"/>
                      </a:lnTo>
                      <a:lnTo>
                        <a:pt x="1952" y="1345"/>
                      </a:lnTo>
                      <a:lnTo>
                        <a:pt x="2400" y="1794"/>
                      </a:lnTo>
                      <a:lnTo>
                        <a:pt x="2849" y="1345"/>
                      </a:lnTo>
                      <a:lnTo>
                        <a:pt x="2625" y="1345"/>
                      </a:lnTo>
                      <a:close/>
                    </a:path>
                  </a:pathLst>
                </a:custGeom>
                <a:solidFill>
                  <a:srgbClr val="ED5858"/>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grpSp>
          <p:sp>
            <p:nvSpPr>
              <p:cNvPr id="39" name="WordArt 10"/>
              <p:cNvSpPr>
                <a:spLocks noChangeArrowheads="1" noChangeShapeType="1"/>
              </p:cNvSpPr>
              <p:nvPr/>
            </p:nvSpPr>
            <p:spPr bwMode="auto">
              <a:xfrm rot="16200000">
                <a:off x="3348236" y="1670968"/>
                <a:ext cx="2130425" cy="1984375"/>
              </a:xfrm>
              <a:prstGeom prst="rect">
                <a:avLst/>
              </a:prstGeom>
              <a:extLst>
                <a:ext uri="{91240B29-F687-4F45-9708-019B960494DF}">
                  <a14:hiddenLine xmlns:a14="http://schemas.microsoft.com/office/drawing/2010/main" w="9525">
                    <a:solidFill>
                      <a:srgbClr val="000000"/>
                    </a:solidFill>
                    <a:round/>
                  </a14:hiddenLine>
                </a:ext>
              </a:extLst>
            </p:spPr>
            <p:txBody>
              <a:bodyPr spcFirstLastPara="1" wrap="none" fromWordArt="1">
                <a:prstTxWarp prst="textArchUp">
                  <a:avLst>
                    <a:gd name="adj" fmla="val 12275980"/>
                  </a:avLst>
                </a:prstTxWarp>
              </a:bodyPr>
              <a:lstStyle/>
              <a:p>
                <a:pPr algn="ctr"/>
                <a:endParaRPr lang="zh-CN" altLang="en-US" sz="1065" kern="10" dirty="0">
                  <a:solidFill>
                    <a:srgbClr val="FFFFFF"/>
                  </a:solidFill>
                  <a:latin typeface="黑体" panose="02010609060101010101" charset="-122"/>
                  <a:ea typeface="黑体" panose="02010609060101010101" charset="-122"/>
                </a:endParaRPr>
              </a:p>
            </p:txBody>
          </p:sp>
        </p:grpSp>
        <p:sp>
          <p:nvSpPr>
            <p:cNvPr id="37" name="WordArt 9"/>
            <p:cNvSpPr>
              <a:spLocks noChangeArrowheads="1" noChangeShapeType="1"/>
            </p:cNvSpPr>
            <p:nvPr/>
          </p:nvSpPr>
          <p:spPr bwMode="auto">
            <a:xfrm rot="5400000">
              <a:off x="3760986" y="1553492"/>
              <a:ext cx="2414588" cy="2284413"/>
            </a:xfrm>
            <a:prstGeom prst="rect">
              <a:avLst/>
            </a:prstGeom>
            <a:extLst>
              <a:ext uri="{91240B29-F687-4F45-9708-019B960494DF}">
                <a14:hiddenLine xmlns:a14="http://schemas.microsoft.com/office/drawing/2010/main" w="9525">
                  <a:solidFill>
                    <a:srgbClr val="000000"/>
                  </a:solidFill>
                  <a:round/>
                </a14:hiddenLine>
              </a:ext>
            </a:extLst>
          </p:spPr>
          <p:txBody>
            <a:bodyPr spcFirstLastPara="1" wrap="none" fromWordArt="1">
              <a:prstTxWarp prst="textArchUp">
                <a:avLst>
                  <a:gd name="adj" fmla="val 13041412"/>
                </a:avLst>
              </a:prstTxWarp>
            </a:bodyPr>
            <a:lstStyle/>
            <a:p>
              <a:pPr algn="ctr"/>
              <a:endParaRPr lang="zh-CN" altLang="en-US" sz="1065" kern="10" dirty="0">
                <a:solidFill>
                  <a:srgbClr val="FFFFFF"/>
                </a:solidFill>
                <a:latin typeface="黑体" panose="02010609060101010101" charset="-122"/>
                <a:ea typeface="黑体" panose="02010609060101010101" charset="-122"/>
              </a:endParaRPr>
            </a:p>
          </p:txBody>
        </p:sp>
      </p:grpSp>
      <p:grpSp>
        <p:nvGrpSpPr>
          <p:cNvPr id="4" name="组合 3"/>
          <p:cNvGrpSpPr/>
          <p:nvPr/>
        </p:nvGrpSpPr>
        <p:grpSpPr>
          <a:xfrm>
            <a:off x="8388952" y="3162842"/>
            <a:ext cx="3594292" cy="1045634"/>
            <a:chOff x="8388952" y="2994401"/>
            <a:chExt cx="3594292" cy="1045634"/>
          </a:xfrm>
        </p:grpSpPr>
        <p:sp>
          <p:nvSpPr>
            <p:cNvPr id="43" name="Line 11"/>
            <p:cNvSpPr>
              <a:spLocks noChangeShapeType="1"/>
            </p:cNvSpPr>
            <p:nvPr/>
          </p:nvSpPr>
          <p:spPr bwMode="auto">
            <a:xfrm rot="10800000">
              <a:off x="8388952" y="3548757"/>
              <a:ext cx="2810934" cy="0"/>
            </a:xfrm>
            <a:prstGeom prst="line">
              <a:avLst/>
            </a:prstGeom>
            <a:noFill/>
            <a:ln w="19050" cap="rnd">
              <a:solidFill>
                <a:schemeClr val="accent2"/>
              </a:solidFill>
              <a:prstDash val="sysDot"/>
              <a:round/>
              <a:headEnd type="triangle" w="med" len="med"/>
              <a:tailEnd type="oval" w="med" len="med"/>
            </a:ln>
            <a:extLst>
              <a:ext uri="{909E8E84-426E-40DD-AFC4-6F175D3DCCD1}">
                <a14:hiddenFill xmlns:a14="http://schemas.microsoft.com/office/drawing/2010/main">
                  <a:noFill/>
                </a14:hiddenFill>
              </a:ext>
            </a:extLst>
          </p:spPr>
          <p:txBody>
            <a:bodyPr/>
            <a:lstStyle/>
            <a:p>
              <a:endParaRPr lang="zh-CN" altLang="en-US" sz="2400"/>
            </a:p>
          </p:txBody>
        </p:sp>
        <p:grpSp>
          <p:nvGrpSpPr>
            <p:cNvPr id="3" name="组合 2"/>
            <p:cNvGrpSpPr/>
            <p:nvPr/>
          </p:nvGrpSpPr>
          <p:grpSpPr>
            <a:xfrm>
              <a:off x="8715131" y="2994401"/>
              <a:ext cx="3268113" cy="1045634"/>
              <a:chOff x="8715131" y="2994401"/>
              <a:chExt cx="3268113" cy="1045634"/>
            </a:xfrm>
          </p:grpSpPr>
          <p:sp>
            <p:nvSpPr>
              <p:cNvPr id="44" name="AutoShape 13"/>
              <p:cNvSpPr>
                <a:spLocks noChangeArrowheads="1"/>
              </p:cNvSpPr>
              <p:nvPr/>
            </p:nvSpPr>
            <p:spPr bwMode="auto">
              <a:xfrm>
                <a:off x="8715131" y="2994401"/>
                <a:ext cx="2273301" cy="478367"/>
              </a:xfrm>
              <a:prstGeom prst="roundRect">
                <a:avLst>
                  <a:gd name="adj" fmla="val 16667"/>
                </a:avLst>
              </a:prstGeom>
              <a:solidFill>
                <a:srgbClr val="ED5858"/>
              </a:solidFill>
              <a:ln w="9525">
                <a:noFill/>
                <a:round/>
              </a:ln>
              <a:effectLst/>
            </p:spPr>
            <p:txBody>
              <a:bodyPr wrap="none" anchor="ctr"/>
              <a:lstStyle/>
              <a:p>
                <a:pPr algn="ctr">
                  <a:defRPr/>
                </a:pPr>
                <a:r>
                  <a:rPr lang="zh-CN" altLang="en-US" dirty="0">
                    <a:solidFill>
                      <a:srgbClr val="FFFFFF"/>
                    </a:solidFill>
                    <a:latin typeface="微软雅黑 Light" panose="020B0502040204020203" pitchFamily="34" charset="-122"/>
                    <a:ea typeface="微软雅黑 Light" panose="020B0502040204020203" pitchFamily="34" charset="-122"/>
                  </a:rPr>
                  <a:t>自我驱动</a:t>
                </a:r>
                <a:endParaRPr lang="zh-CN" altLang="en-US" dirty="0">
                  <a:solidFill>
                    <a:srgbClr val="FFFFFF"/>
                  </a:solidFill>
                  <a:latin typeface="微软雅黑 Light" panose="020B0502040204020203" pitchFamily="34" charset="-122"/>
                  <a:ea typeface="微软雅黑 Light" panose="020B0502040204020203" pitchFamily="34" charset="-122"/>
                </a:endParaRPr>
              </a:p>
            </p:txBody>
          </p:sp>
          <p:sp>
            <p:nvSpPr>
              <p:cNvPr id="45" name="Rectangle 17"/>
              <p:cNvSpPr>
                <a:spLocks noChangeArrowheads="1"/>
              </p:cNvSpPr>
              <p:nvPr/>
            </p:nvSpPr>
            <p:spPr bwMode="auto">
              <a:xfrm>
                <a:off x="8752364" y="3629190"/>
                <a:ext cx="3230880" cy="4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0000"/>
                  </a:lnSpc>
                </a:pPr>
                <a:r>
                  <a:rPr lang="zh-CN" altLang="en-US" sz="1600" dirty="0">
                    <a:solidFill>
                      <a:schemeClr val="tx1">
                        <a:lumMod val="75000"/>
                        <a:lumOff val="25000"/>
                      </a:schemeClr>
                    </a:solidFill>
                    <a:latin typeface="微软雅黑 Light" panose="020B0502040204020203" pitchFamily="34" charset="-122"/>
                    <a:ea typeface="微软雅黑 Light" panose="020B0502040204020203" pitchFamily="34" charset="-122"/>
                  </a:rPr>
                  <a:t>自我驱动一段时间后也会产生惰性</a:t>
                </a:r>
                <a:endParaRPr lang="zh-CN" altLang="en-US" sz="16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grpSp>
      </p:grpSp>
      <p:grpSp>
        <p:nvGrpSpPr>
          <p:cNvPr id="2" name="组合 1"/>
          <p:cNvGrpSpPr/>
          <p:nvPr/>
        </p:nvGrpSpPr>
        <p:grpSpPr>
          <a:xfrm>
            <a:off x="798584" y="3162631"/>
            <a:ext cx="3209059" cy="1365885"/>
            <a:chOff x="798584" y="2994190"/>
            <a:chExt cx="3209059" cy="1365885"/>
          </a:xfrm>
        </p:grpSpPr>
        <p:sp>
          <p:nvSpPr>
            <p:cNvPr id="47" name="AutoShape 14"/>
            <p:cNvSpPr>
              <a:spLocks noChangeArrowheads="1"/>
            </p:cNvSpPr>
            <p:nvPr/>
          </p:nvSpPr>
          <p:spPr bwMode="auto">
            <a:xfrm>
              <a:off x="1149951" y="2994190"/>
              <a:ext cx="2273300" cy="478367"/>
            </a:xfrm>
            <a:prstGeom prst="roundRect">
              <a:avLst>
                <a:gd name="adj" fmla="val 16667"/>
              </a:avLst>
            </a:prstGeom>
            <a:solidFill>
              <a:srgbClr val="4F5D70"/>
            </a:solidFill>
            <a:ln w="9525">
              <a:noFill/>
              <a:round/>
            </a:ln>
            <a:effectLst/>
          </p:spPr>
          <p:txBody>
            <a:bodyPr wrap="none" anchor="ctr"/>
            <a:lstStyle/>
            <a:p>
              <a:pPr algn="ctr">
                <a:defRPr/>
              </a:pPr>
              <a:r>
                <a:rPr lang="zh-CN" altLang="en-US" sz="1865" dirty="0">
                  <a:solidFill>
                    <a:srgbClr val="FFFFFF"/>
                  </a:solidFill>
                </a:rPr>
                <a:t>质量把控</a:t>
              </a:r>
              <a:endParaRPr lang="zh-CN" altLang="en-US" sz="1865" dirty="0">
                <a:solidFill>
                  <a:srgbClr val="FFFFFF"/>
                </a:solidFill>
              </a:endParaRPr>
            </a:p>
          </p:txBody>
        </p:sp>
        <p:sp>
          <p:nvSpPr>
            <p:cNvPr id="48" name="Line 15"/>
            <p:cNvSpPr>
              <a:spLocks noChangeShapeType="1"/>
            </p:cNvSpPr>
            <p:nvPr/>
          </p:nvSpPr>
          <p:spPr bwMode="auto">
            <a:xfrm>
              <a:off x="798584" y="3546639"/>
              <a:ext cx="3037417" cy="0"/>
            </a:xfrm>
            <a:prstGeom prst="line">
              <a:avLst/>
            </a:prstGeom>
            <a:noFill/>
            <a:ln w="19050" cap="rnd">
              <a:solidFill>
                <a:srgbClr val="4F5D70"/>
              </a:solidFill>
              <a:prstDash val="sysDot"/>
              <a:round/>
              <a:headEnd type="triangle" w="med" len="med"/>
              <a:tailEnd type="oval" w="med" len="med"/>
            </a:ln>
            <a:extLst>
              <a:ext uri="{909E8E84-426E-40DD-AFC4-6F175D3DCCD1}">
                <a14:hiddenFill xmlns:a14="http://schemas.microsoft.com/office/drawing/2010/main">
                  <a:noFill/>
                </a14:hiddenFill>
              </a:ext>
            </a:extLst>
          </p:spPr>
          <p:txBody>
            <a:bodyPr/>
            <a:lstStyle/>
            <a:p>
              <a:endParaRPr lang="zh-CN" altLang="en-US" sz="2400"/>
            </a:p>
          </p:txBody>
        </p:sp>
        <p:sp>
          <p:nvSpPr>
            <p:cNvPr id="49" name="Rectangle 18"/>
            <p:cNvSpPr>
              <a:spLocks noChangeArrowheads="1"/>
            </p:cNvSpPr>
            <p:nvPr/>
          </p:nvSpPr>
          <p:spPr bwMode="auto">
            <a:xfrm>
              <a:off x="1183163" y="3629190"/>
              <a:ext cx="2824480" cy="730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0000"/>
                </a:lnSpc>
              </a:pPr>
              <a:r>
                <a:rPr lang="zh-CN" altLang="en-US" sz="1600" dirty="0">
                  <a:solidFill>
                    <a:schemeClr val="tx1">
                      <a:lumMod val="75000"/>
                      <a:lumOff val="25000"/>
                    </a:schemeClr>
                  </a:solidFill>
                  <a:latin typeface="微软雅黑 Light" panose="020B0502040204020203" pitchFamily="34" charset="-122"/>
                  <a:ea typeface="微软雅黑 Light" panose="020B0502040204020203" pitchFamily="34" charset="-122"/>
                </a:rPr>
                <a:t>有些地方只局限于完成，没有</a:t>
              </a:r>
              <a:endParaRPr lang="zh-CN" altLang="en-US" sz="16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a:lnSpc>
                  <a:spcPct val="130000"/>
                </a:lnSpc>
              </a:pPr>
              <a:r>
                <a:rPr lang="zh-CN" altLang="en-US" sz="1600" dirty="0">
                  <a:solidFill>
                    <a:schemeClr val="tx1">
                      <a:lumMod val="75000"/>
                      <a:lumOff val="25000"/>
                    </a:schemeClr>
                  </a:solidFill>
                  <a:latin typeface="微软雅黑 Light" panose="020B0502040204020203" pitchFamily="34" charset="-122"/>
                  <a:ea typeface="微软雅黑 Light" panose="020B0502040204020203" pitchFamily="34" charset="-122"/>
                </a:rPr>
                <a:t>追求更好的质量</a:t>
              </a:r>
              <a:endParaRPr lang="zh-CN" altLang="en-US" sz="16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grpSp>
      <p:sp>
        <p:nvSpPr>
          <p:cNvPr id="19" name="矩形 80"/>
          <p:cNvSpPr>
            <a:spLocks noChangeArrowheads="1"/>
          </p:cNvSpPr>
          <p:nvPr/>
        </p:nvSpPr>
        <p:spPr bwMode="auto">
          <a:xfrm>
            <a:off x="834952" y="355104"/>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我的不足</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bldLst>
      <p:bldP spid="34" grpId="0" animBg="1"/>
      <p:bldP spid="1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12169"/>
            <a:ext cx="10058400" cy="5031330"/>
          </a:xfrm>
          <a:prstGeom prst="rect">
            <a:avLst/>
          </a:prstGeom>
        </p:spPr>
      </p:pic>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33600" y="1826670"/>
            <a:ext cx="10058400" cy="5031330"/>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6250" y="-1291"/>
            <a:ext cx="10058400" cy="5031330"/>
          </a:xfrm>
          <a:prstGeom prst="rect">
            <a:avLst/>
          </a:prstGeom>
        </p:spPr>
      </p:pic>
      <p:pic>
        <p:nvPicPr>
          <p:cNvPr id="11"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5255" y="895350"/>
            <a:ext cx="11920251" cy="5962650"/>
          </a:xfrm>
          <a:prstGeom prst="rect">
            <a:avLst/>
          </a:prstGeom>
        </p:spPr>
      </p:pic>
      <p:sp>
        <p:nvSpPr>
          <p:cNvPr id="213" name="MH_Number_1">
            <a:hlinkClick r:id="rId5" action="ppaction://hlinksldjump"/>
          </p:cNvPr>
          <p:cNvSpPr/>
          <p:nvPr>
            <p:custDataLst>
              <p:tags r:id="rId6"/>
            </p:custDataLst>
          </p:nvPr>
        </p:nvSpPr>
        <p:spPr>
          <a:xfrm>
            <a:off x="5397161" y="2186491"/>
            <a:ext cx="1397677" cy="1242509"/>
          </a:xfrm>
          <a:custGeom>
            <a:avLst/>
            <a:gdLst>
              <a:gd name="connsiteX0" fmla="*/ 526212 w 637677"/>
              <a:gd name="connsiteY0" fmla="*/ 172430 h 540060"/>
              <a:gd name="connsiteX1" fmla="*/ 541643 w 637677"/>
              <a:gd name="connsiteY1" fmla="*/ 172430 h 540060"/>
              <a:gd name="connsiteX2" fmla="*/ 637677 w 637677"/>
              <a:gd name="connsiteY2" fmla="*/ 270030 h 540060"/>
              <a:gd name="connsiteX3" fmla="*/ 541643 w 637677"/>
              <a:gd name="connsiteY3" fmla="*/ 367630 h 540060"/>
              <a:gd name="connsiteX4" fmla="*/ 526212 w 637677"/>
              <a:gd name="connsiteY4" fmla="*/ 367630 h 540060"/>
              <a:gd name="connsiteX5" fmla="*/ 622246 w 637677"/>
              <a:gd name="connsiteY5" fmla="*/ 270030 h 540060"/>
              <a:gd name="connsiteX6" fmla="*/ 96034 w 637677"/>
              <a:gd name="connsiteY6" fmla="*/ 172430 h 540060"/>
              <a:gd name="connsiteX7" fmla="*/ 111465 w 637677"/>
              <a:gd name="connsiteY7" fmla="*/ 172430 h 540060"/>
              <a:gd name="connsiteX8" fmla="*/ 15431 w 637677"/>
              <a:gd name="connsiteY8" fmla="*/ 270030 h 540060"/>
              <a:gd name="connsiteX9" fmla="*/ 111465 w 637677"/>
              <a:gd name="connsiteY9" fmla="*/ 367630 h 540060"/>
              <a:gd name="connsiteX10" fmla="*/ 96034 w 637677"/>
              <a:gd name="connsiteY10" fmla="*/ 367630 h 540060"/>
              <a:gd name="connsiteX11" fmla="*/ 0 w 637677"/>
              <a:gd name="connsiteY11" fmla="*/ 270030 h 540060"/>
              <a:gd name="connsiteX12" fmla="*/ 318838 w 637677"/>
              <a:gd name="connsiteY12" fmla="*/ 0 h 540060"/>
              <a:gd name="connsiteX13" fmla="*/ 588868 w 637677"/>
              <a:gd name="connsiteY13" fmla="*/ 270030 h 540060"/>
              <a:gd name="connsiteX14" fmla="*/ 318838 w 637677"/>
              <a:gd name="connsiteY14" fmla="*/ 540060 h 540060"/>
              <a:gd name="connsiteX15" fmla="*/ 48808 w 637677"/>
              <a:gd name="connsiteY15" fmla="*/ 270030 h 540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37677" h="540060">
                <a:moveTo>
                  <a:pt x="526212" y="172430"/>
                </a:moveTo>
                <a:lnTo>
                  <a:pt x="541643" y="172430"/>
                </a:lnTo>
                <a:lnTo>
                  <a:pt x="637677" y="270030"/>
                </a:lnTo>
                <a:lnTo>
                  <a:pt x="541643" y="367630"/>
                </a:lnTo>
                <a:lnTo>
                  <a:pt x="526212" y="367630"/>
                </a:lnTo>
                <a:lnTo>
                  <a:pt x="622246" y="270030"/>
                </a:lnTo>
                <a:close/>
                <a:moveTo>
                  <a:pt x="96034" y="172430"/>
                </a:moveTo>
                <a:lnTo>
                  <a:pt x="111465" y="172430"/>
                </a:lnTo>
                <a:lnTo>
                  <a:pt x="15431" y="270030"/>
                </a:lnTo>
                <a:lnTo>
                  <a:pt x="111465" y="367630"/>
                </a:lnTo>
                <a:lnTo>
                  <a:pt x="96034" y="367630"/>
                </a:lnTo>
                <a:lnTo>
                  <a:pt x="0" y="270030"/>
                </a:lnTo>
                <a:close/>
                <a:moveTo>
                  <a:pt x="318838" y="0"/>
                </a:moveTo>
                <a:lnTo>
                  <a:pt x="588868" y="270030"/>
                </a:lnTo>
                <a:lnTo>
                  <a:pt x="318838" y="540060"/>
                </a:lnTo>
                <a:lnTo>
                  <a:pt x="48808" y="270030"/>
                </a:lnTo>
                <a:close/>
              </a:path>
            </a:pathLst>
          </a:custGeom>
          <a:solidFill>
            <a:srgbClr val="ED585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6000"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rPr>
              <a:t>3</a:t>
            </a:r>
            <a:endParaRPr lang="zh-CN" altLang="en-US" sz="6000"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7" name="MH_Entry_1">
            <a:hlinkClick r:id="rId5" action="ppaction://hlinksldjump"/>
          </p:cNvPr>
          <p:cNvSpPr>
            <a:spLocks noChangeArrowheads="1"/>
          </p:cNvSpPr>
          <p:nvPr>
            <p:custDataLst>
              <p:tags r:id="rId7"/>
            </p:custDataLst>
          </p:nvPr>
        </p:nvSpPr>
        <p:spPr bwMode="auto">
          <a:xfrm>
            <a:off x="4145037" y="3575277"/>
            <a:ext cx="3901926" cy="60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spcBef>
                <a:spcPct val="0"/>
              </a:spcBef>
              <a:buNone/>
            </a:pPr>
            <a:r>
              <a:rPr lang="zh-CN" altLang="en-US" sz="4265" dirty="0">
                <a:latin typeface="微软雅黑" panose="020B0503020204020204" pitchFamily="34" charset="-122"/>
                <a:ea typeface="微软雅黑" panose="020B0503020204020204" pitchFamily="34" charset="-122"/>
              </a:rPr>
              <a:t>试用期工作体会</a:t>
            </a:r>
            <a:endParaRPr lang="zh-CN" altLang="en-US" sz="4265" dirty="0">
              <a:latin typeface="微软雅黑" panose="020B0503020204020204" pitchFamily="34" charset="-122"/>
              <a:ea typeface="微软雅黑" panose="020B0503020204020204" pitchFamily="34" charset="-122"/>
            </a:endParaRPr>
          </a:p>
        </p:txBody>
      </p:sp>
    </p:spTree>
    <p:custDataLst>
      <p:tags r:id="rId8"/>
    </p:custDataLst>
  </p:cSld>
  <p:clrMapOvr>
    <a:masterClrMapping/>
  </p:clrMapOvr>
  <p:transition/>
  <p:timing>
    <p:tnLst>
      <p:par>
        <p:cTn id="1" dur="indefinite" restart="never" nodeType="tmRoot"/>
      </p:par>
    </p:tnLst>
    <p:bldLst>
      <p:bldP spid="213" grpId="0" animBg="1"/>
      <p:bldP spid="6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0931586" y="2196879"/>
            <a:ext cx="60959" cy="1166441"/>
          </a:xfrm>
          <a:prstGeom prst="rect">
            <a:avLst/>
          </a:prstGeom>
          <a:solidFill>
            <a:srgbClr val="4F5D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endParaRPr>
          </a:p>
        </p:txBody>
      </p:sp>
      <p:sp>
        <p:nvSpPr>
          <p:cNvPr id="6" name="矩形 5"/>
          <p:cNvSpPr/>
          <p:nvPr/>
        </p:nvSpPr>
        <p:spPr>
          <a:xfrm>
            <a:off x="10931586" y="4466414"/>
            <a:ext cx="60959" cy="1166441"/>
          </a:xfrm>
          <a:prstGeom prst="rect">
            <a:avLst/>
          </a:prstGeom>
          <a:solidFill>
            <a:srgbClr val="4F5D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endParaRPr>
          </a:p>
        </p:txBody>
      </p:sp>
      <p:sp>
        <p:nvSpPr>
          <p:cNvPr id="7" name="矩形 6"/>
          <p:cNvSpPr/>
          <p:nvPr/>
        </p:nvSpPr>
        <p:spPr>
          <a:xfrm>
            <a:off x="1204530" y="3434961"/>
            <a:ext cx="71695" cy="1437693"/>
          </a:xfrm>
          <a:prstGeom prst="rect">
            <a:avLst/>
          </a:prstGeom>
          <a:solidFill>
            <a:srgbClr val="ED58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endParaRPr>
          </a:p>
        </p:txBody>
      </p:sp>
      <p:sp>
        <p:nvSpPr>
          <p:cNvPr id="8" name="矩形 7"/>
          <p:cNvSpPr/>
          <p:nvPr/>
        </p:nvSpPr>
        <p:spPr>
          <a:xfrm>
            <a:off x="2803412" y="3422507"/>
            <a:ext cx="1791571" cy="420370"/>
          </a:xfrm>
          <a:prstGeom prst="rect">
            <a:avLst/>
          </a:prstGeom>
          <a:noFill/>
          <a:ln>
            <a:noFill/>
          </a:ln>
        </p:spPr>
        <p:txBody>
          <a:bodyPr wrap="square">
            <a:spAutoFit/>
          </a:bodyPr>
          <a:lstStyle/>
          <a:p>
            <a:r>
              <a:rPr lang="zh-CN" altLang="en-US" sz="2135" dirty="0">
                <a:solidFill>
                  <a:schemeClr val="tx1">
                    <a:lumMod val="75000"/>
                    <a:lumOff val="25000"/>
                  </a:schemeClr>
                </a:solidFill>
                <a:latin typeface="微软雅黑" panose="020B0503020204020204" pitchFamily="34" charset="-122"/>
                <a:ea typeface="微软雅黑" panose="020B0503020204020204" pitchFamily="34" charset="-122"/>
              </a:rPr>
              <a:t>需求迭代</a:t>
            </a:r>
            <a:endParaRPr lang="zh-CN" altLang="en-US" sz="2135"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矩形 8"/>
          <p:cNvSpPr/>
          <p:nvPr/>
        </p:nvSpPr>
        <p:spPr>
          <a:xfrm>
            <a:off x="7440149" y="2274291"/>
            <a:ext cx="1791571" cy="420370"/>
          </a:xfrm>
          <a:prstGeom prst="rect">
            <a:avLst/>
          </a:prstGeom>
          <a:noFill/>
          <a:ln>
            <a:noFill/>
          </a:ln>
        </p:spPr>
        <p:txBody>
          <a:bodyPr wrap="square">
            <a:spAutoFit/>
          </a:bodyPr>
          <a:lstStyle/>
          <a:p>
            <a:r>
              <a:rPr lang="zh-CN" altLang="en-US" sz="2135" dirty="0">
                <a:solidFill>
                  <a:schemeClr val="tx1">
                    <a:lumMod val="75000"/>
                    <a:lumOff val="25000"/>
                  </a:schemeClr>
                </a:solidFill>
                <a:latin typeface="微软雅黑" panose="020B0503020204020204" pitchFamily="34" charset="-122"/>
                <a:ea typeface="微软雅黑" panose="020B0503020204020204" pitchFamily="34" charset="-122"/>
              </a:rPr>
              <a:t>技术调研</a:t>
            </a:r>
            <a:endParaRPr lang="zh-CN" altLang="en-US" sz="2135"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矩形 9"/>
          <p:cNvSpPr/>
          <p:nvPr/>
        </p:nvSpPr>
        <p:spPr>
          <a:xfrm>
            <a:off x="7536160" y="4190286"/>
            <a:ext cx="1791571" cy="420370"/>
          </a:xfrm>
          <a:prstGeom prst="rect">
            <a:avLst/>
          </a:prstGeom>
          <a:noFill/>
          <a:ln>
            <a:noFill/>
          </a:ln>
        </p:spPr>
        <p:txBody>
          <a:bodyPr wrap="square">
            <a:spAutoFit/>
          </a:bodyPr>
          <a:lstStyle/>
          <a:p>
            <a:r>
              <a:rPr lang="zh-CN" altLang="en-US" sz="2135" dirty="0">
                <a:solidFill>
                  <a:schemeClr val="tx1">
                    <a:lumMod val="75000"/>
                    <a:lumOff val="25000"/>
                  </a:schemeClr>
                </a:solidFill>
                <a:latin typeface="微软雅黑" panose="020B0503020204020204" pitchFamily="34" charset="-122"/>
                <a:ea typeface="微软雅黑" panose="020B0503020204020204" pitchFamily="34" charset="-122"/>
              </a:rPr>
              <a:t>辅导新同学</a:t>
            </a:r>
            <a:endParaRPr lang="zh-CN" altLang="en-US" sz="2135"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rot="19257533">
            <a:off x="4127949" y="2116770"/>
            <a:ext cx="3198419" cy="3285427"/>
            <a:chOff x="2478838" y="987574"/>
            <a:chExt cx="2765864" cy="2841105"/>
          </a:xfrm>
          <a:solidFill>
            <a:srgbClr val="E61011"/>
          </a:solidFill>
        </p:grpSpPr>
        <p:sp>
          <p:nvSpPr>
            <p:cNvPr id="12" name="空心弧 11"/>
            <p:cNvSpPr/>
            <p:nvPr/>
          </p:nvSpPr>
          <p:spPr>
            <a:xfrm rot="21348216">
              <a:off x="3923928" y="987574"/>
              <a:ext cx="1320774" cy="1320774"/>
            </a:xfrm>
            <a:prstGeom prst="blockArc">
              <a:avLst>
                <a:gd name="adj1" fmla="val 7357405"/>
                <a:gd name="adj2" fmla="val 202319"/>
                <a:gd name="adj3" fmla="val 9412"/>
              </a:avLst>
            </a:prstGeom>
            <a:solidFill>
              <a:srgbClr val="4F5D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endParaRPr>
            </a:p>
          </p:txBody>
        </p:sp>
        <p:sp>
          <p:nvSpPr>
            <p:cNvPr id="13" name="空心弧 12"/>
            <p:cNvSpPr/>
            <p:nvPr/>
          </p:nvSpPr>
          <p:spPr>
            <a:xfrm rot="6234397" flipH="1">
              <a:off x="3593014" y="2127233"/>
              <a:ext cx="1320774" cy="1320774"/>
            </a:xfrm>
            <a:prstGeom prst="blockArc">
              <a:avLst>
                <a:gd name="adj1" fmla="val 7805638"/>
                <a:gd name="adj2" fmla="val 202319"/>
                <a:gd name="adj3" fmla="val 9412"/>
              </a:avLst>
            </a:prstGeom>
            <a:solidFill>
              <a:srgbClr val="ED58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endParaRPr>
            </a:p>
          </p:txBody>
        </p:sp>
        <p:sp>
          <p:nvSpPr>
            <p:cNvPr id="14" name="空心弧 13"/>
            <p:cNvSpPr/>
            <p:nvPr/>
          </p:nvSpPr>
          <p:spPr>
            <a:xfrm rot="20268222">
              <a:off x="2478838" y="2507905"/>
              <a:ext cx="1320774" cy="1320774"/>
            </a:xfrm>
            <a:prstGeom prst="blockArc">
              <a:avLst>
                <a:gd name="adj1" fmla="val 7357405"/>
                <a:gd name="adj2" fmla="val 202319"/>
                <a:gd name="adj3" fmla="val 9412"/>
              </a:avLst>
            </a:prstGeom>
            <a:solidFill>
              <a:srgbClr val="4F5D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endParaRPr>
            </a:p>
          </p:txBody>
        </p:sp>
      </p:grpSp>
      <p:grpSp>
        <p:nvGrpSpPr>
          <p:cNvPr id="15" name="组合 14"/>
          <p:cNvGrpSpPr>
            <a:grpSpLocks noChangeAspect="1"/>
          </p:cNvGrpSpPr>
          <p:nvPr/>
        </p:nvGrpSpPr>
        <p:grpSpPr>
          <a:xfrm>
            <a:off x="5700748" y="3447792"/>
            <a:ext cx="860091" cy="644647"/>
            <a:chOff x="7419975" y="776288"/>
            <a:chExt cx="811213" cy="608013"/>
          </a:xfrm>
          <a:solidFill>
            <a:srgbClr val="ED5858"/>
          </a:solidFill>
        </p:grpSpPr>
        <p:sp>
          <p:nvSpPr>
            <p:cNvPr id="16" name="Freeform 49"/>
            <p:cNvSpPr/>
            <p:nvPr/>
          </p:nvSpPr>
          <p:spPr bwMode="auto">
            <a:xfrm>
              <a:off x="7612063" y="776288"/>
              <a:ext cx="619125" cy="495300"/>
            </a:xfrm>
            <a:custGeom>
              <a:avLst/>
              <a:gdLst>
                <a:gd name="T0" fmla="*/ 146 w 165"/>
                <a:gd name="T1" fmla="*/ 19 h 132"/>
                <a:gd name="T2" fmla="*/ 78 w 165"/>
                <a:gd name="T3" fmla="*/ 19 h 132"/>
                <a:gd name="T4" fmla="*/ 62 w 165"/>
                <a:gd name="T5" fmla="*/ 0 h 132"/>
                <a:gd name="T6" fmla="*/ 22 w 165"/>
                <a:gd name="T7" fmla="*/ 0 h 132"/>
                <a:gd name="T8" fmla="*/ 3 w 165"/>
                <a:gd name="T9" fmla="*/ 10 h 132"/>
                <a:gd name="T10" fmla="*/ 0 w 165"/>
                <a:gd name="T11" fmla="*/ 20 h 132"/>
                <a:gd name="T12" fmla="*/ 0 w 165"/>
                <a:gd name="T13" fmla="*/ 21 h 132"/>
                <a:gd name="T14" fmla="*/ 0 w 165"/>
                <a:gd name="T15" fmla="*/ 23 h 132"/>
                <a:gd name="T16" fmla="*/ 0 w 165"/>
                <a:gd name="T17" fmla="*/ 25 h 132"/>
                <a:gd name="T18" fmla="*/ 0 w 165"/>
                <a:gd name="T19" fmla="*/ 54 h 132"/>
                <a:gd name="T20" fmla="*/ 0 w 165"/>
                <a:gd name="T21" fmla="*/ 100 h 132"/>
                <a:gd name="T22" fmla="*/ 15 w 165"/>
                <a:gd name="T23" fmla="*/ 89 h 132"/>
                <a:gd name="T24" fmla="*/ 13 w 165"/>
                <a:gd name="T25" fmla="*/ 78 h 132"/>
                <a:gd name="T26" fmla="*/ 14 w 165"/>
                <a:gd name="T27" fmla="*/ 67 h 132"/>
                <a:gd name="T28" fmla="*/ 61 w 165"/>
                <a:gd name="T29" fmla="*/ 30 h 132"/>
                <a:gd name="T30" fmla="*/ 61 w 165"/>
                <a:gd name="T31" fmla="*/ 30 h 132"/>
                <a:gd name="T32" fmla="*/ 72 w 165"/>
                <a:gd name="T33" fmla="*/ 31 h 132"/>
                <a:gd name="T34" fmla="*/ 72 w 165"/>
                <a:gd name="T35" fmla="*/ 31 h 132"/>
                <a:gd name="T36" fmla="*/ 109 w 165"/>
                <a:gd name="T37" fmla="*/ 78 h 132"/>
                <a:gd name="T38" fmla="*/ 109 w 165"/>
                <a:gd name="T39" fmla="*/ 78 h 132"/>
                <a:gd name="T40" fmla="*/ 108 w 165"/>
                <a:gd name="T41" fmla="*/ 89 h 132"/>
                <a:gd name="T42" fmla="*/ 108 w 165"/>
                <a:gd name="T43" fmla="*/ 89 h 132"/>
                <a:gd name="T44" fmla="*/ 108 w 165"/>
                <a:gd name="T45" fmla="*/ 89 h 132"/>
                <a:gd name="T46" fmla="*/ 61 w 165"/>
                <a:gd name="T47" fmla="*/ 126 h 132"/>
                <a:gd name="T48" fmla="*/ 61 w 165"/>
                <a:gd name="T49" fmla="*/ 126 h 132"/>
                <a:gd name="T50" fmla="*/ 50 w 165"/>
                <a:gd name="T51" fmla="*/ 125 h 132"/>
                <a:gd name="T52" fmla="*/ 36 w 165"/>
                <a:gd name="T53" fmla="*/ 119 h 132"/>
                <a:gd name="T54" fmla="*/ 17 w 165"/>
                <a:gd name="T55" fmla="*/ 132 h 132"/>
                <a:gd name="T56" fmla="*/ 19 w 165"/>
                <a:gd name="T57" fmla="*/ 132 h 132"/>
                <a:gd name="T58" fmla="*/ 146 w 165"/>
                <a:gd name="T59" fmla="*/ 132 h 132"/>
                <a:gd name="T60" fmla="*/ 165 w 165"/>
                <a:gd name="T61" fmla="*/ 114 h 132"/>
                <a:gd name="T62" fmla="*/ 165 w 165"/>
                <a:gd name="T63" fmla="*/ 38 h 132"/>
                <a:gd name="T64" fmla="*/ 146 w 165"/>
                <a:gd name="T65" fmla="*/ 19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5" h="132">
                  <a:moveTo>
                    <a:pt x="146" y="19"/>
                  </a:moveTo>
                  <a:cubicBezTo>
                    <a:pt x="78" y="19"/>
                    <a:pt x="78" y="19"/>
                    <a:pt x="78" y="19"/>
                  </a:cubicBezTo>
                  <a:cubicBezTo>
                    <a:pt x="77" y="8"/>
                    <a:pt x="69" y="0"/>
                    <a:pt x="62" y="0"/>
                  </a:cubicBezTo>
                  <a:cubicBezTo>
                    <a:pt x="22" y="0"/>
                    <a:pt x="22" y="0"/>
                    <a:pt x="22" y="0"/>
                  </a:cubicBezTo>
                  <a:cubicBezTo>
                    <a:pt x="12" y="0"/>
                    <a:pt x="6" y="4"/>
                    <a:pt x="3" y="10"/>
                  </a:cubicBezTo>
                  <a:cubicBezTo>
                    <a:pt x="1" y="13"/>
                    <a:pt x="0" y="17"/>
                    <a:pt x="0" y="20"/>
                  </a:cubicBezTo>
                  <a:cubicBezTo>
                    <a:pt x="0" y="21"/>
                    <a:pt x="0" y="21"/>
                    <a:pt x="0" y="21"/>
                  </a:cubicBezTo>
                  <a:cubicBezTo>
                    <a:pt x="0" y="22"/>
                    <a:pt x="0" y="22"/>
                    <a:pt x="0" y="23"/>
                  </a:cubicBezTo>
                  <a:cubicBezTo>
                    <a:pt x="0" y="24"/>
                    <a:pt x="0" y="24"/>
                    <a:pt x="0" y="25"/>
                  </a:cubicBezTo>
                  <a:cubicBezTo>
                    <a:pt x="0" y="54"/>
                    <a:pt x="0" y="54"/>
                    <a:pt x="0" y="54"/>
                  </a:cubicBezTo>
                  <a:cubicBezTo>
                    <a:pt x="0" y="54"/>
                    <a:pt x="0" y="82"/>
                    <a:pt x="0" y="100"/>
                  </a:cubicBezTo>
                  <a:cubicBezTo>
                    <a:pt x="15" y="89"/>
                    <a:pt x="15" y="89"/>
                    <a:pt x="15" y="89"/>
                  </a:cubicBezTo>
                  <a:cubicBezTo>
                    <a:pt x="14" y="86"/>
                    <a:pt x="13" y="82"/>
                    <a:pt x="13" y="78"/>
                  </a:cubicBezTo>
                  <a:cubicBezTo>
                    <a:pt x="13" y="74"/>
                    <a:pt x="14" y="71"/>
                    <a:pt x="14" y="67"/>
                  </a:cubicBezTo>
                  <a:cubicBezTo>
                    <a:pt x="20" y="45"/>
                    <a:pt x="39" y="30"/>
                    <a:pt x="61" y="30"/>
                  </a:cubicBezTo>
                  <a:cubicBezTo>
                    <a:pt x="61" y="30"/>
                    <a:pt x="61" y="30"/>
                    <a:pt x="61" y="30"/>
                  </a:cubicBezTo>
                  <a:cubicBezTo>
                    <a:pt x="65" y="30"/>
                    <a:pt x="68" y="30"/>
                    <a:pt x="72" y="31"/>
                  </a:cubicBezTo>
                  <a:cubicBezTo>
                    <a:pt x="72" y="31"/>
                    <a:pt x="72" y="31"/>
                    <a:pt x="72" y="31"/>
                  </a:cubicBezTo>
                  <a:cubicBezTo>
                    <a:pt x="94" y="37"/>
                    <a:pt x="109" y="56"/>
                    <a:pt x="109" y="78"/>
                  </a:cubicBezTo>
                  <a:cubicBezTo>
                    <a:pt x="109" y="78"/>
                    <a:pt x="109" y="78"/>
                    <a:pt x="109" y="78"/>
                  </a:cubicBezTo>
                  <a:cubicBezTo>
                    <a:pt x="109" y="82"/>
                    <a:pt x="109" y="85"/>
                    <a:pt x="108" y="89"/>
                  </a:cubicBezTo>
                  <a:cubicBezTo>
                    <a:pt x="108" y="89"/>
                    <a:pt x="108" y="89"/>
                    <a:pt x="108" y="89"/>
                  </a:cubicBezTo>
                  <a:cubicBezTo>
                    <a:pt x="108" y="89"/>
                    <a:pt x="108" y="89"/>
                    <a:pt x="108" y="89"/>
                  </a:cubicBezTo>
                  <a:cubicBezTo>
                    <a:pt x="103" y="111"/>
                    <a:pt x="83" y="126"/>
                    <a:pt x="61" y="126"/>
                  </a:cubicBezTo>
                  <a:cubicBezTo>
                    <a:pt x="61" y="126"/>
                    <a:pt x="61" y="126"/>
                    <a:pt x="61" y="126"/>
                  </a:cubicBezTo>
                  <a:cubicBezTo>
                    <a:pt x="58" y="126"/>
                    <a:pt x="54" y="126"/>
                    <a:pt x="50" y="125"/>
                  </a:cubicBezTo>
                  <a:cubicBezTo>
                    <a:pt x="45" y="124"/>
                    <a:pt x="40" y="121"/>
                    <a:pt x="36" y="119"/>
                  </a:cubicBezTo>
                  <a:cubicBezTo>
                    <a:pt x="17" y="132"/>
                    <a:pt x="17" y="132"/>
                    <a:pt x="17" y="132"/>
                  </a:cubicBezTo>
                  <a:cubicBezTo>
                    <a:pt x="17" y="132"/>
                    <a:pt x="18" y="132"/>
                    <a:pt x="19" y="132"/>
                  </a:cubicBezTo>
                  <a:cubicBezTo>
                    <a:pt x="146" y="132"/>
                    <a:pt x="146" y="132"/>
                    <a:pt x="146" y="132"/>
                  </a:cubicBezTo>
                  <a:cubicBezTo>
                    <a:pt x="157" y="132"/>
                    <a:pt x="165" y="124"/>
                    <a:pt x="165" y="114"/>
                  </a:cubicBezTo>
                  <a:cubicBezTo>
                    <a:pt x="165" y="38"/>
                    <a:pt x="165" y="38"/>
                    <a:pt x="165" y="38"/>
                  </a:cubicBezTo>
                  <a:cubicBezTo>
                    <a:pt x="165" y="27"/>
                    <a:pt x="157" y="19"/>
                    <a:pt x="146" y="1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endParaRPr>
            </a:p>
          </p:txBody>
        </p:sp>
        <p:sp>
          <p:nvSpPr>
            <p:cNvPr id="17" name="Freeform 50"/>
            <p:cNvSpPr>
              <a:spLocks noEditPoints="1"/>
            </p:cNvSpPr>
            <p:nvPr/>
          </p:nvSpPr>
          <p:spPr bwMode="auto">
            <a:xfrm>
              <a:off x="7419975" y="900113"/>
              <a:ext cx="593725" cy="484188"/>
            </a:xfrm>
            <a:custGeom>
              <a:avLst/>
              <a:gdLst>
                <a:gd name="T0" fmla="*/ 158 w 158"/>
                <a:gd name="T1" fmla="*/ 45 h 129"/>
                <a:gd name="T2" fmla="*/ 123 w 158"/>
                <a:gd name="T3" fmla="*/ 1 h 129"/>
                <a:gd name="T4" fmla="*/ 112 w 158"/>
                <a:gd name="T5" fmla="*/ 0 h 129"/>
                <a:gd name="T6" fmla="*/ 112 w 158"/>
                <a:gd name="T7" fmla="*/ 0 h 129"/>
                <a:gd name="T8" fmla="*/ 112 w 158"/>
                <a:gd name="T9" fmla="*/ 0 h 129"/>
                <a:gd name="T10" fmla="*/ 68 w 158"/>
                <a:gd name="T11" fmla="*/ 35 h 129"/>
                <a:gd name="T12" fmla="*/ 67 w 158"/>
                <a:gd name="T13" fmla="*/ 45 h 129"/>
                <a:gd name="T14" fmla="*/ 68 w 158"/>
                <a:gd name="T15" fmla="*/ 57 h 129"/>
                <a:gd name="T16" fmla="*/ 68 w 158"/>
                <a:gd name="T17" fmla="*/ 57 h 129"/>
                <a:gd name="T18" fmla="*/ 51 w 158"/>
                <a:gd name="T19" fmla="*/ 70 h 129"/>
                <a:gd name="T20" fmla="*/ 6 w 158"/>
                <a:gd name="T21" fmla="*/ 101 h 129"/>
                <a:gd name="T22" fmla="*/ 0 w 158"/>
                <a:gd name="T23" fmla="*/ 113 h 129"/>
                <a:gd name="T24" fmla="*/ 0 w 158"/>
                <a:gd name="T25" fmla="*/ 113 h 129"/>
                <a:gd name="T26" fmla="*/ 0 w 158"/>
                <a:gd name="T27" fmla="*/ 113 h 129"/>
                <a:gd name="T28" fmla="*/ 3 w 158"/>
                <a:gd name="T29" fmla="*/ 121 h 129"/>
                <a:gd name="T30" fmla="*/ 4 w 158"/>
                <a:gd name="T31" fmla="*/ 123 h 129"/>
                <a:gd name="T32" fmla="*/ 16 w 158"/>
                <a:gd name="T33" fmla="*/ 129 h 129"/>
                <a:gd name="T34" fmla="*/ 16 w 158"/>
                <a:gd name="T35" fmla="*/ 129 h 129"/>
                <a:gd name="T36" fmla="*/ 16 w 158"/>
                <a:gd name="T37" fmla="*/ 129 h 129"/>
                <a:gd name="T38" fmla="*/ 24 w 158"/>
                <a:gd name="T39" fmla="*/ 127 h 129"/>
                <a:gd name="T40" fmla="*/ 26 w 158"/>
                <a:gd name="T41" fmla="*/ 125 h 129"/>
                <a:gd name="T42" fmla="*/ 26 w 158"/>
                <a:gd name="T43" fmla="*/ 125 h 129"/>
                <a:gd name="T44" fmla="*/ 64 w 158"/>
                <a:gd name="T45" fmla="*/ 98 h 129"/>
                <a:gd name="T46" fmla="*/ 87 w 158"/>
                <a:gd name="T47" fmla="*/ 83 h 129"/>
                <a:gd name="T48" fmla="*/ 87 w 158"/>
                <a:gd name="T49" fmla="*/ 83 h 129"/>
                <a:gd name="T50" fmla="*/ 102 w 158"/>
                <a:gd name="T51" fmla="*/ 89 h 129"/>
                <a:gd name="T52" fmla="*/ 112 w 158"/>
                <a:gd name="T53" fmla="*/ 91 h 129"/>
                <a:gd name="T54" fmla="*/ 112 w 158"/>
                <a:gd name="T55" fmla="*/ 91 h 129"/>
                <a:gd name="T56" fmla="*/ 156 w 158"/>
                <a:gd name="T57" fmla="*/ 56 h 129"/>
                <a:gd name="T58" fmla="*/ 156 w 158"/>
                <a:gd name="T59" fmla="*/ 56 h 129"/>
                <a:gd name="T60" fmla="*/ 156 w 158"/>
                <a:gd name="T61" fmla="*/ 55 h 129"/>
                <a:gd name="T62" fmla="*/ 158 w 158"/>
                <a:gd name="T63" fmla="*/ 45 h 129"/>
                <a:gd name="T64" fmla="*/ 48 w 158"/>
                <a:gd name="T65" fmla="*/ 104 h 129"/>
                <a:gd name="T66" fmla="*/ 47 w 158"/>
                <a:gd name="T67" fmla="*/ 102 h 129"/>
                <a:gd name="T68" fmla="*/ 48 w 158"/>
                <a:gd name="T69" fmla="*/ 104 h 129"/>
                <a:gd name="T70" fmla="*/ 24 w 158"/>
                <a:gd name="T71" fmla="*/ 120 h 129"/>
                <a:gd name="T72" fmla="*/ 19 w 158"/>
                <a:gd name="T73" fmla="*/ 121 h 129"/>
                <a:gd name="T74" fmla="*/ 11 w 158"/>
                <a:gd name="T75" fmla="*/ 117 h 129"/>
                <a:gd name="T76" fmla="*/ 10 w 158"/>
                <a:gd name="T77" fmla="*/ 112 h 129"/>
                <a:gd name="T78" fmla="*/ 14 w 158"/>
                <a:gd name="T79" fmla="*/ 105 h 129"/>
                <a:gd name="T80" fmla="*/ 38 w 158"/>
                <a:gd name="T81" fmla="*/ 88 h 129"/>
                <a:gd name="T82" fmla="*/ 43 w 158"/>
                <a:gd name="T83" fmla="*/ 87 h 129"/>
                <a:gd name="T84" fmla="*/ 51 w 158"/>
                <a:gd name="T85" fmla="*/ 91 h 129"/>
                <a:gd name="T86" fmla="*/ 52 w 158"/>
                <a:gd name="T87" fmla="*/ 96 h 129"/>
                <a:gd name="T88" fmla="*/ 48 w 158"/>
                <a:gd name="T89" fmla="*/ 104 h 129"/>
                <a:gd name="T90" fmla="*/ 113 w 158"/>
                <a:gd name="T91" fmla="*/ 74 h 129"/>
                <a:gd name="T92" fmla="*/ 83 w 158"/>
                <a:gd name="T93" fmla="*/ 44 h 129"/>
                <a:gd name="T94" fmla="*/ 113 w 158"/>
                <a:gd name="T95" fmla="*/ 14 h 129"/>
                <a:gd name="T96" fmla="*/ 143 w 158"/>
                <a:gd name="T97" fmla="*/ 44 h 129"/>
                <a:gd name="T98" fmla="*/ 113 w 158"/>
                <a:gd name="T99" fmla="*/ 74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8" h="129">
                  <a:moveTo>
                    <a:pt x="158" y="45"/>
                  </a:moveTo>
                  <a:cubicBezTo>
                    <a:pt x="158" y="24"/>
                    <a:pt x="144" y="6"/>
                    <a:pt x="123" y="1"/>
                  </a:cubicBezTo>
                  <a:cubicBezTo>
                    <a:pt x="119" y="0"/>
                    <a:pt x="116" y="0"/>
                    <a:pt x="112" y="0"/>
                  </a:cubicBezTo>
                  <a:cubicBezTo>
                    <a:pt x="112" y="0"/>
                    <a:pt x="112" y="0"/>
                    <a:pt x="112" y="0"/>
                  </a:cubicBezTo>
                  <a:cubicBezTo>
                    <a:pt x="112" y="0"/>
                    <a:pt x="112" y="0"/>
                    <a:pt x="112" y="0"/>
                  </a:cubicBezTo>
                  <a:cubicBezTo>
                    <a:pt x="91" y="0"/>
                    <a:pt x="73" y="14"/>
                    <a:pt x="68" y="35"/>
                  </a:cubicBezTo>
                  <a:cubicBezTo>
                    <a:pt x="67" y="38"/>
                    <a:pt x="67" y="42"/>
                    <a:pt x="67" y="45"/>
                  </a:cubicBezTo>
                  <a:cubicBezTo>
                    <a:pt x="67" y="49"/>
                    <a:pt x="67" y="53"/>
                    <a:pt x="68" y="57"/>
                  </a:cubicBezTo>
                  <a:cubicBezTo>
                    <a:pt x="68" y="57"/>
                    <a:pt x="68" y="57"/>
                    <a:pt x="68" y="57"/>
                  </a:cubicBezTo>
                  <a:cubicBezTo>
                    <a:pt x="51" y="70"/>
                    <a:pt x="51" y="70"/>
                    <a:pt x="51" y="70"/>
                  </a:cubicBezTo>
                  <a:cubicBezTo>
                    <a:pt x="6" y="101"/>
                    <a:pt x="6" y="101"/>
                    <a:pt x="6" y="101"/>
                  </a:cubicBezTo>
                  <a:cubicBezTo>
                    <a:pt x="2" y="104"/>
                    <a:pt x="0" y="109"/>
                    <a:pt x="0" y="113"/>
                  </a:cubicBezTo>
                  <a:cubicBezTo>
                    <a:pt x="0" y="113"/>
                    <a:pt x="0" y="113"/>
                    <a:pt x="0" y="113"/>
                  </a:cubicBezTo>
                  <a:cubicBezTo>
                    <a:pt x="0" y="113"/>
                    <a:pt x="0" y="113"/>
                    <a:pt x="0" y="113"/>
                  </a:cubicBezTo>
                  <a:cubicBezTo>
                    <a:pt x="0" y="116"/>
                    <a:pt x="1" y="119"/>
                    <a:pt x="3" y="121"/>
                  </a:cubicBezTo>
                  <a:cubicBezTo>
                    <a:pt x="4" y="123"/>
                    <a:pt x="4" y="123"/>
                    <a:pt x="4" y="123"/>
                  </a:cubicBezTo>
                  <a:cubicBezTo>
                    <a:pt x="7" y="127"/>
                    <a:pt x="12" y="129"/>
                    <a:pt x="16" y="129"/>
                  </a:cubicBezTo>
                  <a:cubicBezTo>
                    <a:pt x="16" y="129"/>
                    <a:pt x="16" y="129"/>
                    <a:pt x="16" y="129"/>
                  </a:cubicBezTo>
                  <a:cubicBezTo>
                    <a:pt x="16" y="129"/>
                    <a:pt x="16" y="129"/>
                    <a:pt x="16" y="129"/>
                  </a:cubicBezTo>
                  <a:cubicBezTo>
                    <a:pt x="19" y="129"/>
                    <a:pt x="22" y="129"/>
                    <a:pt x="24" y="127"/>
                  </a:cubicBezTo>
                  <a:cubicBezTo>
                    <a:pt x="26" y="125"/>
                    <a:pt x="26" y="125"/>
                    <a:pt x="26" y="125"/>
                  </a:cubicBezTo>
                  <a:cubicBezTo>
                    <a:pt x="26" y="125"/>
                    <a:pt x="26" y="125"/>
                    <a:pt x="26" y="125"/>
                  </a:cubicBezTo>
                  <a:cubicBezTo>
                    <a:pt x="64" y="98"/>
                    <a:pt x="64" y="98"/>
                    <a:pt x="64" y="98"/>
                  </a:cubicBezTo>
                  <a:cubicBezTo>
                    <a:pt x="87" y="83"/>
                    <a:pt x="87" y="83"/>
                    <a:pt x="87" y="83"/>
                  </a:cubicBezTo>
                  <a:cubicBezTo>
                    <a:pt x="87" y="83"/>
                    <a:pt x="87" y="83"/>
                    <a:pt x="87" y="83"/>
                  </a:cubicBezTo>
                  <a:cubicBezTo>
                    <a:pt x="92" y="86"/>
                    <a:pt x="96" y="88"/>
                    <a:pt x="102" y="89"/>
                  </a:cubicBezTo>
                  <a:cubicBezTo>
                    <a:pt x="105" y="90"/>
                    <a:pt x="109" y="91"/>
                    <a:pt x="112" y="91"/>
                  </a:cubicBezTo>
                  <a:cubicBezTo>
                    <a:pt x="112" y="91"/>
                    <a:pt x="112" y="91"/>
                    <a:pt x="112" y="91"/>
                  </a:cubicBezTo>
                  <a:cubicBezTo>
                    <a:pt x="133" y="91"/>
                    <a:pt x="151" y="76"/>
                    <a:pt x="156" y="56"/>
                  </a:cubicBezTo>
                  <a:cubicBezTo>
                    <a:pt x="156" y="56"/>
                    <a:pt x="156" y="56"/>
                    <a:pt x="156" y="56"/>
                  </a:cubicBezTo>
                  <a:cubicBezTo>
                    <a:pt x="156" y="55"/>
                    <a:pt x="156" y="55"/>
                    <a:pt x="156" y="55"/>
                  </a:cubicBezTo>
                  <a:cubicBezTo>
                    <a:pt x="157" y="52"/>
                    <a:pt x="158" y="48"/>
                    <a:pt x="158" y="45"/>
                  </a:cubicBezTo>
                  <a:close/>
                  <a:moveTo>
                    <a:pt x="48" y="104"/>
                  </a:moveTo>
                  <a:cubicBezTo>
                    <a:pt x="47" y="102"/>
                    <a:pt x="47" y="102"/>
                    <a:pt x="47" y="102"/>
                  </a:cubicBezTo>
                  <a:cubicBezTo>
                    <a:pt x="48" y="104"/>
                    <a:pt x="48" y="104"/>
                    <a:pt x="48" y="104"/>
                  </a:cubicBezTo>
                  <a:cubicBezTo>
                    <a:pt x="24" y="120"/>
                    <a:pt x="24" y="120"/>
                    <a:pt x="24" y="120"/>
                  </a:cubicBezTo>
                  <a:cubicBezTo>
                    <a:pt x="22" y="121"/>
                    <a:pt x="21" y="121"/>
                    <a:pt x="19" y="121"/>
                  </a:cubicBezTo>
                  <a:cubicBezTo>
                    <a:pt x="16" y="121"/>
                    <a:pt x="13" y="120"/>
                    <a:pt x="11" y="117"/>
                  </a:cubicBezTo>
                  <a:cubicBezTo>
                    <a:pt x="10" y="116"/>
                    <a:pt x="10" y="114"/>
                    <a:pt x="10" y="112"/>
                  </a:cubicBezTo>
                  <a:cubicBezTo>
                    <a:pt x="10" y="109"/>
                    <a:pt x="11" y="106"/>
                    <a:pt x="14" y="105"/>
                  </a:cubicBezTo>
                  <a:cubicBezTo>
                    <a:pt x="38" y="88"/>
                    <a:pt x="38" y="88"/>
                    <a:pt x="38" y="88"/>
                  </a:cubicBezTo>
                  <a:cubicBezTo>
                    <a:pt x="40" y="87"/>
                    <a:pt x="41" y="87"/>
                    <a:pt x="43" y="87"/>
                  </a:cubicBezTo>
                  <a:cubicBezTo>
                    <a:pt x="46" y="87"/>
                    <a:pt x="49" y="88"/>
                    <a:pt x="51" y="91"/>
                  </a:cubicBezTo>
                  <a:cubicBezTo>
                    <a:pt x="52" y="92"/>
                    <a:pt x="52" y="94"/>
                    <a:pt x="52" y="96"/>
                  </a:cubicBezTo>
                  <a:cubicBezTo>
                    <a:pt x="52" y="99"/>
                    <a:pt x="51" y="102"/>
                    <a:pt x="48" y="104"/>
                  </a:cubicBezTo>
                  <a:close/>
                  <a:moveTo>
                    <a:pt x="113" y="74"/>
                  </a:moveTo>
                  <a:cubicBezTo>
                    <a:pt x="96" y="74"/>
                    <a:pt x="83" y="61"/>
                    <a:pt x="83" y="44"/>
                  </a:cubicBezTo>
                  <a:cubicBezTo>
                    <a:pt x="83" y="27"/>
                    <a:pt x="96" y="14"/>
                    <a:pt x="113" y="14"/>
                  </a:cubicBezTo>
                  <a:cubicBezTo>
                    <a:pt x="130" y="14"/>
                    <a:pt x="143" y="27"/>
                    <a:pt x="143" y="44"/>
                  </a:cubicBezTo>
                  <a:cubicBezTo>
                    <a:pt x="143" y="61"/>
                    <a:pt x="130" y="74"/>
                    <a:pt x="113" y="7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endParaRPr>
            </a:p>
          </p:txBody>
        </p:sp>
        <p:sp>
          <p:nvSpPr>
            <p:cNvPr id="18" name="Freeform 51"/>
            <p:cNvSpPr/>
            <p:nvPr/>
          </p:nvSpPr>
          <p:spPr bwMode="auto">
            <a:xfrm>
              <a:off x="7791450" y="1092200"/>
              <a:ext cx="136525" cy="66675"/>
            </a:xfrm>
            <a:custGeom>
              <a:avLst/>
              <a:gdLst>
                <a:gd name="T0" fmla="*/ 34 w 36"/>
                <a:gd name="T1" fmla="*/ 0 h 18"/>
                <a:gd name="T2" fmla="*/ 31 w 36"/>
                <a:gd name="T3" fmla="*/ 2 h 18"/>
                <a:gd name="T4" fmla="*/ 13 w 36"/>
                <a:gd name="T5" fmla="*/ 13 h 18"/>
                <a:gd name="T6" fmla="*/ 4 w 36"/>
                <a:gd name="T7" fmla="*/ 11 h 18"/>
                <a:gd name="T8" fmla="*/ 1 w 36"/>
                <a:gd name="T9" fmla="*/ 12 h 18"/>
                <a:gd name="T10" fmla="*/ 2 w 36"/>
                <a:gd name="T11" fmla="*/ 15 h 18"/>
                <a:gd name="T12" fmla="*/ 2 w 36"/>
                <a:gd name="T13" fmla="*/ 15 h 18"/>
                <a:gd name="T14" fmla="*/ 13 w 36"/>
                <a:gd name="T15" fmla="*/ 18 h 18"/>
                <a:gd name="T16" fmla="*/ 13 w 36"/>
                <a:gd name="T17" fmla="*/ 18 h 18"/>
                <a:gd name="T18" fmla="*/ 36 w 36"/>
                <a:gd name="T19" fmla="*/ 3 h 18"/>
                <a:gd name="T20" fmla="*/ 34 w 36"/>
                <a:gd name="T2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18">
                  <a:moveTo>
                    <a:pt x="34" y="0"/>
                  </a:moveTo>
                  <a:cubicBezTo>
                    <a:pt x="33" y="0"/>
                    <a:pt x="31" y="0"/>
                    <a:pt x="31" y="2"/>
                  </a:cubicBezTo>
                  <a:cubicBezTo>
                    <a:pt x="28" y="8"/>
                    <a:pt x="21" y="13"/>
                    <a:pt x="13" y="13"/>
                  </a:cubicBezTo>
                  <a:cubicBezTo>
                    <a:pt x="10" y="13"/>
                    <a:pt x="7" y="12"/>
                    <a:pt x="4" y="11"/>
                  </a:cubicBezTo>
                  <a:cubicBezTo>
                    <a:pt x="3" y="10"/>
                    <a:pt x="1" y="11"/>
                    <a:pt x="1" y="12"/>
                  </a:cubicBezTo>
                  <a:cubicBezTo>
                    <a:pt x="0" y="13"/>
                    <a:pt x="1" y="15"/>
                    <a:pt x="2" y="15"/>
                  </a:cubicBezTo>
                  <a:cubicBezTo>
                    <a:pt x="2" y="15"/>
                    <a:pt x="2" y="15"/>
                    <a:pt x="2" y="15"/>
                  </a:cubicBezTo>
                  <a:cubicBezTo>
                    <a:pt x="6" y="17"/>
                    <a:pt x="9" y="18"/>
                    <a:pt x="13" y="18"/>
                  </a:cubicBezTo>
                  <a:cubicBezTo>
                    <a:pt x="13" y="18"/>
                    <a:pt x="13" y="18"/>
                    <a:pt x="13" y="18"/>
                  </a:cubicBezTo>
                  <a:cubicBezTo>
                    <a:pt x="23" y="18"/>
                    <a:pt x="32" y="12"/>
                    <a:pt x="36" y="3"/>
                  </a:cubicBezTo>
                  <a:cubicBezTo>
                    <a:pt x="36" y="2"/>
                    <a:pt x="35" y="1"/>
                    <a:pt x="3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endParaRPr>
            </a:p>
          </p:txBody>
        </p:sp>
      </p:grpSp>
      <p:sp>
        <p:nvSpPr>
          <p:cNvPr id="19" name="Freeform 375"/>
          <p:cNvSpPr>
            <a:spLocks noEditPoints="1"/>
          </p:cNvSpPr>
          <p:nvPr/>
        </p:nvSpPr>
        <p:spPr bwMode="auto">
          <a:xfrm>
            <a:off x="5527166" y="2147667"/>
            <a:ext cx="712191" cy="683888"/>
          </a:xfrm>
          <a:custGeom>
            <a:avLst/>
            <a:gdLst>
              <a:gd name="T0" fmla="*/ 32 w 64"/>
              <a:gd name="T1" fmla="*/ 9 h 61"/>
              <a:gd name="T2" fmla="*/ 22 w 64"/>
              <a:gd name="T3" fmla="*/ 20 h 61"/>
              <a:gd name="T4" fmla="*/ 21 w 64"/>
              <a:gd name="T5" fmla="*/ 46 h 61"/>
              <a:gd name="T6" fmla="*/ 29 w 64"/>
              <a:gd name="T7" fmla="*/ 46 h 61"/>
              <a:gd name="T8" fmla="*/ 29 w 64"/>
              <a:gd name="T9" fmla="*/ 36 h 61"/>
              <a:gd name="T10" fmla="*/ 34 w 64"/>
              <a:gd name="T11" fmla="*/ 36 h 61"/>
              <a:gd name="T12" fmla="*/ 35 w 64"/>
              <a:gd name="T13" fmla="*/ 46 h 61"/>
              <a:gd name="T14" fmla="*/ 42 w 64"/>
              <a:gd name="T15" fmla="*/ 46 h 61"/>
              <a:gd name="T16" fmla="*/ 41 w 64"/>
              <a:gd name="T17" fmla="*/ 20 h 61"/>
              <a:gd name="T18" fmla="*/ 32 w 64"/>
              <a:gd name="T19" fmla="*/ 9 h 61"/>
              <a:gd name="T20" fmla="*/ 35 w 64"/>
              <a:gd name="T21" fmla="*/ 54 h 61"/>
              <a:gd name="T22" fmla="*/ 35 w 64"/>
              <a:gd name="T23" fmla="*/ 61 h 61"/>
              <a:gd name="T24" fmla="*/ 28 w 64"/>
              <a:gd name="T25" fmla="*/ 61 h 61"/>
              <a:gd name="T26" fmla="*/ 28 w 64"/>
              <a:gd name="T27" fmla="*/ 54 h 61"/>
              <a:gd name="T28" fmla="*/ 18 w 64"/>
              <a:gd name="T29" fmla="*/ 54 h 61"/>
              <a:gd name="T30" fmla="*/ 19 w 64"/>
              <a:gd name="T31" fmla="*/ 59 h 61"/>
              <a:gd name="T32" fmla="*/ 19 w 64"/>
              <a:gd name="T33" fmla="*/ 61 h 61"/>
              <a:gd name="T34" fmla="*/ 17 w 64"/>
              <a:gd name="T35" fmla="*/ 61 h 61"/>
              <a:gd name="T36" fmla="*/ 3 w 64"/>
              <a:gd name="T37" fmla="*/ 61 h 61"/>
              <a:gd name="T38" fmla="*/ 1 w 64"/>
              <a:gd name="T39" fmla="*/ 61 h 61"/>
              <a:gd name="T40" fmla="*/ 1 w 64"/>
              <a:gd name="T41" fmla="*/ 59 h 61"/>
              <a:gd name="T42" fmla="*/ 3 w 64"/>
              <a:gd name="T43" fmla="*/ 45 h 61"/>
              <a:gd name="T44" fmla="*/ 12 w 64"/>
              <a:gd name="T45" fmla="*/ 37 h 61"/>
              <a:gd name="T46" fmla="*/ 15 w 64"/>
              <a:gd name="T47" fmla="*/ 18 h 61"/>
              <a:gd name="T48" fmla="*/ 30 w 64"/>
              <a:gd name="T49" fmla="*/ 1 h 61"/>
              <a:gd name="T50" fmla="*/ 32 w 64"/>
              <a:gd name="T51" fmla="*/ 0 h 61"/>
              <a:gd name="T52" fmla="*/ 33 w 64"/>
              <a:gd name="T53" fmla="*/ 1 h 61"/>
              <a:gd name="T54" fmla="*/ 49 w 64"/>
              <a:gd name="T55" fmla="*/ 18 h 61"/>
              <a:gd name="T56" fmla="*/ 51 w 64"/>
              <a:gd name="T57" fmla="*/ 37 h 61"/>
              <a:gd name="T58" fmla="*/ 61 w 64"/>
              <a:gd name="T59" fmla="*/ 45 h 61"/>
              <a:gd name="T60" fmla="*/ 63 w 64"/>
              <a:gd name="T61" fmla="*/ 59 h 61"/>
              <a:gd name="T62" fmla="*/ 63 w 64"/>
              <a:gd name="T63" fmla="*/ 61 h 61"/>
              <a:gd name="T64" fmla="*/ 61 w 64"/>
              <a:gd name="T65" fmla="*/ 61 h 61"/>
              <a:gd name="T66" fmla="*/ 47 w 64"/>
              <a:gd name="T67" fmla="*/ 61 h 61"/>
              <a:gd name="T68" fmla="*/ 45 w 64"/>
              <a:gd name="T69" fmla="*/ 61 h 61"/>
              <a:gd name="T70" fmla="*/ 45 w 64"/>
              <a:gd name="T71" fmla="*/ 59 h 61"/>
              <a:gd name="T72" fmla="*/ 45 w 64"/>
              <a:gd name="T73" fmla="*/ 54 h 61"/>
              <a:gd name="T74" fmla="*/ 35 w 64"/>
              <a:gd name="T75" fmla="*/ 54 h 61"/>
              <a:gd name="T76" fmla="*/ 50 w 64"/>
              <a:gd name="T77" fmla="*/ 47 h 61"/>
              <a:gd name="T78" fmla="*/ 49 w 64"/>
              <a:gd name="T79" fmla="*/ 57 h 61"/>
              <a:gd name="T80" fmla="*/ 59 w 64"/>
              <a:gd name="T81" fmla="*/ 57 h 61"/>
              <a:gd name="T82" fmla="*/ 57 w 64"/>
              <a:gd name="T83" fmla="*/ 47 h 61"/>
              <a:gd name="T84" fmla="*/ 51 w 64"/>
              <a:gd name="T85" fmla="*/ 41 h 61"/>
              <a:gd name="T86" fmla="*/ 50 w 64"/>
              <a:gd name="T87" fmla="*/ 47 h 61"/>
              <a:gd name="T88" fmla="*/ 15 w 64"/>
              <a:gd name="T89" fmla="*/ 57 h 61"/>
              <a:gd name="T90" fmla="*/ 14 w 64"/>
              <a:gd name="T91" fmla="*/ 49 h 61"/>
              <a:gd name="T92" fmla="*/ 13 w 64"/>
              <a:gd name="T93" fmla="*/ 41 h 61"/>
              <a:gd name="T94" fmla="*/ 6 w 64"/>
              <a:gd name="T95" fmla="*/ 47 h 61"/>
              <a:gd name="T96" fmla="*/ 4 w 64"/>
              <a:gd name="T97" fmla="*/ 57 h 61"/>
              <a:gd name="T98" fmla="*/ 15 w 64"/>
              <a:gd name="T99" fmla="*/ 57 h 61"/>
              <a:gd name="T100" fmla="*/ 32 w 64"/>
              <a:gd name="T101" fmla="*/ 22 h 61"/>
              <a:gd name="T102" fmla="*/ 37 w 64"/>
              <a:gd name="T103" fmla="*/ 27 h 61"/>
              <a:gd name="T104" fmla="*/ 32 w 64"/>
              <a:gd name="T105" fmla="*/ 32 h 61"/>
              <a:gd name="T106" fmla="*/ 27 w 64"/>
              <a:gd name="T107" fmla="*/ 27 h 61"/>
              <a:gd name="T108" fmla="*/ 32 w 64"/>
              <a:gd name="T109" fmla="*/ 2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4" h="61">
                <a:moveTo>
                  <a:pt x="32" y="9"/>
                </a:moveTo>
                <a:cubicBezTo>
                  <a:pt x="27" y="11"/>
                  <a:pt x="24" y="15"/>
                  <a:pt x="22" y="20"/>
                </a:cubicBezTo>
                <a:cubicBezTo>
                  <a:pt x="20" y="27"/>
                  <a:pt x="20" y="35"/>
                  <a:pt x="21" y="46"/>
                </a:cubicBezTo>
                <a:cubicBezTo>
                  <a:pt x="29" y="46"/>
                  <a:pt x="29" y="46"/>
                  <a:pt x="29" y="46"/>
                </a:cubicBezTo>
                <a:cubicBezTo>
                  <a:pt x="29" y="43"/>
                  <a:pt x="29" y="40"/>
                  <a:pt x="29" y="36"/>
                </a:cubicBezTo>
                <a:cubicBezTo>
                  <a:pt x="31" y="36"/>
                  <a:pt x="32" y="36"/>
                  <a:pt x="34" y="36"/>
                </a:cubicBezTo>
                <a:cubicBezTo>
                  <a:pt x="34" y="40"/>
                  <a:pt x="34" y="43"/>
                  <a:pt x="35" y="46"/>
                </a:cubicBezTo>
                <a:cubicBezTo>
                  <a:pt x="42" y="46"/>
                  <a:pt x="42" y="46"/>
                  <a:pt x="42" y="46"/>
                </a:cubicBezTo>
                <a:cubicBezTo>
                  <a:pt x="44" y="35"/>
                  <a:pt x="43" y="27"/>
                  <a:pt x="41" y="20"/>
                </a:cubicBezTo>
                <a:cubicBezTo>
                  <a:pt x="40" y="15"/>
                  <a:pt x="36" y="11"/>
                  <a:pt x="32" y="9"/>
                </a:cubicBezTo>
                <a:close/>
                <a:moveTo>
                  <a:pt x="35" y="54"/>
                </a:moveTo>
                <a:cubicBezTo>
                  <a:pt x="35" y="56"/>
                  <a:pt x="35" y="58"/>
                  <a:pt x="35" y="61"/>
                </a:cubicBezTo>
                <a:cubicBezTo>
                  <a:pt x="33" y="61"/>
                  <a:pt x="30" y="61"/>
                  <a:pt x="28" y="61"/>
                </a:cubicBezTo>
                <a:cubicBezTo>
                  <a:pt x="28" y="58"/>
                  <a:pt x="28" y="56"/>
                  <a:pt x="28" y="54"/>
                </a:cubicBezTo>
                <a:cubicBezTo>
                  <a:pt x="18" y="54"/>
                  <a:pt x="18" y="54"/>
                  <a:pt x="18" y="54"/>
                </a:cubicBezTo>
                <a:cubicBezTo>
                  <a:pt x="19" y="59"/>
                  <a:pt x="19" y="59"/>
                  <a:pt x="19" y="59"/>
                </a:cubicBezTo>
                <a:cubicBezTo>
                  <a:pt x="19" y="61"/>
                  <a:pt x="19" y="61"/>
                  <a:pt x="19" y="61"/>
                </a:cubicBezTo>
                <a:cubicBezTo>
                  <a:pt x="17" y="61"/>
                  <a:pt x="17" y="61"/>
                  <a:pt x="17" y="61"/>
                </a:cubicBezTo>
                <a:cubicBezTo>
                  <a:pt x="3" y="61"/>
                  <a:pt x="3" y="61"/>
                  <a:pt x="3" y="61"/>
                </a:cubicBezTo>
                <a:cubicBezTo>
                  <a:pt x="1" y="61"/>
                  <a:pt x="1" y="61"/>
                  <a:pt x="1" y="61"/>
                </a:cubicBezTo>
                <a:cubicBezTo>
                  <a:pt x="1" y="59"/>
                  <a:pt x="1" y="59"/>
                  <a:pt x="1" y="59"/>
                </a:cubicBezTo>
                <a:cubicBezTo>
                  <a:pt x="0" y="54"/>
                  <a:pt x="1" y="49"/>
                  <a:pt x="3" y="45"/>
                </a:cubicBezTo>
                <a:cubicBezTo>
                  <a:pt x="5" y="42"/>
                  <a:pt x="8" y="39"/>
                  <a:pt x="12" y="37"/>
                </a:cubicBezTo>
                <a:cubicBezTo>
                  <a:pt x="12" y="29"/>
                  <a:pt x="13" y="23"/>
                  <a:pt x="15" y="18"/>
                </a:cubicBezTo>
                <a:cubicBezTo>
                  <a:pt x="17" y="9"/>
                  <a:pt x="23" y="4"/>
                  <a:pt x="30" y="1"/>
                </a:cubicBezTo>
                <a:cubicBezTo>
                  <a:pt x="32" y="0"/>
                  <a:pt x="32" y="0"/>
                  <a:pt x="32" y="0"/>
                </a:cubicBezTo>
                <a:cubicBezTo>
                  <a:pt x="33" y="1"/>
                  <a:pt x="33" y="1"/>
                  <a:pt x="33" y="1"/>
                </a:cubicBezTo>
                <a:cubicBezTo>
                  <a:pt x="41" y="4"/>
                  <a:pt x="46" y="9"/>
                  <a:pt x="49" y="18"/>
                </a:cubicBezTo>
                <a:cubicBezTo>
                  <a:pt x="51" y="23"/>
                  <a:pt x="51" y="29"/>
                  <a:pt x="51" y="37"/>
                </a:cubicBezTo>
                <a:cubicBezTo>
                  <a:pt x="55" y="39"/>
                  <a:pt x="59" y="42"/>
                  <a:pt x="61" y="45"/>
                </a:cubicBezTo>
                <a:cubicBezTo>
                  <a:pt x="63" y="49"/>
                  <a:pt x="64" y="54"/>
                  <a:pt x="63" y="59"/>
                </a:cubicBezTo>
                <a:cubicBezTo>
                  <a:pt x="63" y="61"/>
                  <a:pt x="63" y="61"/>
                  <a:pt x="63" y="61"/>
                </a:cubicBezTo>
                <a:cubicBezTo>
                  <a:pt x="61" y="61"/>
                  <a:pt x="61" y="61"/>
                  <a:pt x="61" y="61"/>
                </a:cubicBezTo>
                <a:cubicBezTo>
                  <a:pt x="47" y="61"/>
                  <a:pt x="47" y="61"/>
                  <a:pt x="47" y="61"/>
                </a:cubicBezTo>
                <a:cubicBezTo>
                  <a:pt x="45" y="61"/>
                  <a:pt x="45" y="61"/>
                  <a:pt x="45" y="61"/>
                </a:cubicBezTo>
                <a:cubicBezTo>
                  <a:pt x="45" y="59"/>
                  <a:pt x="45" y="59"/>
                  <a:pt x="45" y="59"/>
                </a:cubicBezTo>
                <a:cubicBezTo>
                  <a:pt x="45" y="54"/>
                  <a:pt x="45" y="54"/>
                  <a:pt x="45" y="54"/>
                </a:cubicBezTo>
                <a:cubicBezTo>
                  <a:pt x="35" y="54"/>
                  <a:pt x="35" y="54"/>
                  <a:pt x="35" y="54"/>
                </a:cubicBezTo>
                <a:close/>
                <a:moveTo>
                  <a:pt x="50" y="47"/>
                </a:moveTo>
                <a:cubicBezTo>
                  <a:pt x="49" y="57"/>
                  <a:pt x="49" y="57"/>
                  <a:pt x="49" y="57"/>
                </a:cubicBezTo>
                <a:cubicBezTo>
                  <a:pt x="59" y="57"/>
                  <a:pt x="59" y="57"/>
                  <a:pt x="59" y="57"/>
                </a:cubicBezTo>
                <a:cubicBezTo>
                  <a:pt x="59" y="53"/>
                  <a:pt x="59" y="50"/>
                  <a:pt x="57" y="47"/>
                </a:cubicBezTo>
                <a:cubicBezTo>
                  <a:pt x="56" y="45"/>
                  <a:pt x="54" y="43"/>
                  <a:pt x="51" y="41"/>
                </a:cubicBezTo>
                <a:cubicBezTo>
                  <a:pt x="51" y="43"/>
                  <a:pt x="50" y="45"/>
                  <a:pt x="50" y="47"/>
                </a:cubicBezTo>
                <a:close/>
                <a:moveTo>
                  <a:pt x="15" y="57"/>
                </a:moveTo>
                <a:cubicBezTo>
                  <a:pt x="14" y="49"/>
                  <a:pt x="14" y="49"/>
                  <a:pt x="14" y="49"/>
                </a:cubicBezTo>
                <a:cubicBezTo>
                  <a:pt x="13" y="46"/>
                  <a:pt x="13" y="43"/>
                  <a:pt x="13" y="41"/>
                </a:cubicBezTo>
                <a:cubicBezTo>
                  <a:pt x="10" y="43"/>
                  <a:pt x="8" y="45"/>
                  <a:pt x="6" y="47"/>
                </a:cubicBezTo>
                <a:cubicBezTo>
                  <a:pt x="5" y="50"/>
                  <a:pt x="4" y="53"/>
                  <a:pt x="4" y="57"/>
                </a:cubicBezTo>
                <a:cubicBezTo>
                  <a:pt x="15" y="57"/>
                  <a:pt x="15" y="57"/>
                  <a:pt x="15" y="57"/>
                </a:cubicBezTo>
                <a:close/>
                <a:moveTo>
                  <a:pt x="32" y="22"/>
                </a:moveTo>
                <a:cubicBezTo>
                  <a:pt x="35" y="22"/>
                  <a:pt x="37" y="24"/>
                  <a:pt x="37" y="27"/>
                </a:cubicBezTo>
                <a:cubicBezTo>
                  <a:pt x="37" y="30"/>
                  <a:pt x="35" y="32"/>
                  <a:pt x="32" y="32"/>
                </a:cubicBezTo>
                <a:cubicBezTo>
                  <a:pt x="29" y="32"/>
                  <a:pt x="27" y="30"/>
                  <a:pt x="27" y="27"/>
                </a:cubicBezTo>
                <a:cubicBezTo>
                  <a:pt x="27" y="24"/>
                  <a:pt x="29" y="22"/>
                  <a:pt x="32" y="22"/>
                </a:cubicBezTo>
                <a:close/>
              </a:path>
            </a:pathLst>
          </a:custGeom>
          <a:solidFill>
            <a:srgbClr val="4F5D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endParaRPr>
          </a:p>
        </p:txBody>
      </p:sp>
      <p:grpSp>
        <p:nvGrpSpPr>
          <p:cNvPr id="20" name="组合 19"/>
          <p:cNvGrpSpPr>
            <a:grpSpLocks noChangeAspect="1"/>
          </p:cNvGrpSpPr>
          <p:nvPr/>
        </p:nvGrpSpPr>
        <p:grpSpPr>
          <a:xfrm>
            <a:off x="5327915" y="4656794"/>
            <a:ext cx="800703" cy="623465"/>
            <a:chOff x="4265839" y="-1204913"/>
            <a:chExt cx="809399" cy="630238"/>
          </a:xfrm>
          <a:solidFill>
            <a:srgbClr val="4F5D70"/>
          </a:solidFill>
        </p:grpSpPr>
        <p:sp>
          <p:nvSpPr>
            <p:cNvPr id="21" name="Freeform 6"/>
            <p:cNvSpPr/>
            <p:nvPr/>
          </p:nvSpPr>
          <p:spPr bwMode="auto">
            <a:xfrm>
              <a:off x="4343400" y="-954088"/>
              <a:ext cx="676275" cy="222250"/>
            </a:xfrm>
            <a:custGeom>
              <a:avLst/>
              <a:gdLst>
                <a:gd name="T0" fmla="*/ 159 w 180"/>
                <a:gd name="T1" fmla="*/ 17 h 59"/>
                <a:gd name="T2" fmla="*/ 96 w 180"/>
                <a:gd name="T3" fmla="*/ 17 h 59"/>
                <a:gd name="T4" fmla="*/ 96 w 180"/>
                <a:gd name="T5" fmla="*/ 7 h 59"/>
                <a:gd name="T6" fmla="*/ 90 w 180"/>
                <a:gd name="T7" fmla="*/ 0 h 59"/>
                <a:gd name="T8" fmla="*/ 84 w 180"/>
                <a:gd name="T9" fmla="*/ 7 h 59"/>
                <a:gd name="T10" fmla="*/ 84 w 180"/>
                <a:gd name="T11" fmla="*/ 17 h 59"/>
                <a:gd name="T12" fmla="*/ 21 w 180"/>
                <a:gd name="T13" fmla="*/ 17 h 59"/>
                <a:gd name="T14" fmla="*/ 0 w 180"/>
                <a:gd name="T15" fmla="*/ 38 h 59"/>
                <a:gd name="T16" fmla="*/ 0 w 180"/>
                <a:gd name="T17" fmla="*/ 52 h 59"/>
                <a:gd name="T18" fmla="*/ 6 w 180"/>
                <a:gd name="T19" fmla="*/ 59 h 59"/>
                <a:gd name="T20" fmla="*/ 13 w 180"/>
                <a:gd name="T21" fmla="*/ 52 h 59"/>
                <a:gd name="T22" fmla="*/ 13 w 180"/>
                <a:gd name="T23" fmla="*/ 38 h 59"/>
                <a:gd name="T24" fmla="*/ 21 w 180"/>
                <a:gd name="T25" fmla="*/ 30 h 59"/>
                <a:gd name="T26" fmla="*/ 84 w 180"/>
                <a:gd name="T27" fmla="*/ 30 h 59"/>
                <a:gd name="T28" fmla="*/ 84 w 180"/>
                <a:gd name="T29" fmla="*/ 47 h 59"/>
                <a:gd name="T30" fmla="*/ 90 w 180"/>
                <a:gd name="T31" fmla="*/ 53 h 59"/>
                <a:gd name="T32" fmla="*/ 96 w 180"/>
                <a:gd name="T33" fmla="*/ 47 h 59"/>
                <a:gd name="T34" fmla="*/ 96 w 180"/>
                <a:gd name="T35" fmla="*/ 30 h 59"/>
                <a:gd name="T36" fmla="*/ 159 w 180"/>
                <a:gd name="T37" fmla="*/ 30 h 59"/>
                <a:gd name="T38" fmla="*/ 168 w 180"/>
                <a:gd name="T39" fmla="*/ 38 h 59"/>
                <a:gd name="T40" fmla="*/ 168 w 180"/>
                <a:gd name="T41" fmla="*/ 52 h 59"/>
                <a:gd name="T42" fmla="*/ 174 w 180"/>
                <a:gd name="T43" fmla="*/ 59 h 59"/>
                <a:gd name="T44" fmla="*/ 180 w 180"/>
                <a:gd name="T45" fmla="*/ 52 h 59"/>
                <a:gd name="T46" fmla="*/ 180 w 180"/>
                <a:gd name="T47" fmla="*/ 38 h 59"/>
                <a:gd name="T48" fmla="*/ 159 w 180"/>
                <a:gd name="T49"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0" h="59">
                  <a:moveTo>
                    <a:pt x="159" y="17"/>
                  </a:moveTo>
                  <a:cubicBezTo>
                    <a:pt x="96" y="17"/>
                    <a:pt x="96" y="17"/>
                    <a:pt x="96" y="17"/>
                  </a:cubicBezTo>
                  <a:cubicBezTo>
                    <a:pt x="96" y="7"/>
                    <a:pt x="96" y="7"/>
                    <a:pt x="96" y="7"/>
                  </a:cubicBezTo>
                  <a:cubicBezTo>
                    <a:pt x="96" y="3"/>
                    <a:pt x="94" y="0"/>
                    <a:pt x="90" y="0"/>
                  </a:cubicBezTo>
                  <a:cubicBezTo>
                    <a:pt x="87" y="0"/>
                    <a:pt x="84" y="3"/>
                    <a:pt x="84" y="7"/>
                  </a:cubicBezTo>
                  <a:cubicBezTo>
                    <a:pt x="84" y="17"/>
                    <a:pt x="84" y="17"/>
                    <a:pt x="84" y="17"/>
                  </a:cubicBezTo>
                  <a:cubicBezTo>
                    <a:pt x="21" y="17"/>
                    <a:pt x="21" y="17"/>
                    <a:pt x="21" y="17"/>
                  </a:cubicBezTo>
                  <a:cubicBezTo>
                    <a:pt x="9" y="17"/>
                    <a:pt x="0" y="27"/>
                    <a:pt x="0" y="38"/>
                  </a:cubicBezTo>
                  <a:cubicBezTo>
                    <a:pt x="0" y="52"/>
                    <a:pt x="0" y="52"/>
                    <a:pt x="0" y="52"/>
                  </a:cubicBezTo>
                  <a:cubicBezTo>
                    <a:pt x="0" y="56"/>
                    <a:pt x="3" y="59"/>
                    <a:pt x="6" y="59"/>
                  </a:cubicBezTo>
                  <a:cubicBezTo>
                    <a:pt x="10" y="59"/>
                    <a:pt x="13" y="56"/>
                    <a:pt x="13" y="52"/>
                  </a:cubicBezTo>
                  <a:cubicBezTo>
                    <a:pt x="13" y="38"/>
                    <a:pt x="13" y="38"/>
                    <a:pt x="13" y="38"/>
                  </a:cubicBezTo>
                  <a:cubicBezTo>
                    <a:pt x="13" y="34"/>
                    <a:pt x="16" y="30"/>
                    <a:pt x="21" y="30"/>
                  </a:cubicBezTo>
                  <a:cubicBezTo>
                    <a:pt x="84" y="30"/>
                    <a:pt x="84" y="30"/>
                    <a:pt x="84" y="30"/>
                  </a:cubicBezTo>
                  <a:cubicBezTo>
                    <a:pt x="84" y="47"/>
                    <a:pt x="84" y="47"/>
                    <a:pt x="84" y="47"/>
                  </a:cubicBezTo>
                  <a:cubicBezTo>
                    <a:pt x="84" y="51"/>
                    <a:pt x="87" y="53"/>
                    <a:pt x="90" y="53"/>
                  </a:cubicBezTo>
                  <a:cubicBezTo>
                    <a:pt x="94" y="53"/>
                    <a:pt x="96" y="51"/>
                    <a:pt x="96" y="47"/>
                  </a:cubicBezTo>
                  <a:cubicBezTo>
                    <a:pt x="96" y="30"/>
                    <a:pt x="96" y="30"/>
                    <a:pt x="96" y="30"/>
                  </a:cubicBezTo>
                  <a:cubicBezTo>
                    <a:pt x="159" y="30"/>
                    <a:pt x="159" y="30"/>
                    <a:pt x="159" y="30"/>
                  </a:cubicBezTo>
                  <a:cubicBezTo>
                    <a:pt x="164" y="30"/>
                    <a:pt x="168" y="34"/>
                    <a:pt x="168" y="38"/>
                  </a:cubicBezTo>
                  <a:cubicBezTo>
                    <a:pt x="168" y="52"/>
                    <a:pt x="168" y="52"/>
                    <a:pt x="168" y="52"/>
                  </a:cubicBezTo>
                  <a:cubicBezTo>
                    <a:pt x="168" y="56"/>
                    <a:pt x="170" y="59"/>
                    <a:pt x="174" y="59"/>
                  </a:cubicBezTo>
                  <a:cubicBezTo>
                    <a:pt x="177" y="59"/>
                    <a:pt x="180" y="56"/>
                    <a:pt x="180" y="52"/>
                  </a:cubicBezTo>
                  <a:cubicBezTo>
                    <a:pt x="180" y="38"/>
                    <a:pt x="180" y="38"/>
                    <a:pt x="180" y="38"/>
                  </a:cubicBezTo>
                  <a:cubicBezTo>
                    <a:pt x="180" y="27"/>
                    <a:pt x="171" y="17"/>
                    <a:pt x="159" y="1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endParaRPr>
            </a:p>
          </p:txBody>
        </p:sp>
        <p:sp>
          <p:nvSpPr>
            <p:cNvPr id="22" name="Freeform 7"/>
            <p:cNvSpPr/>
            <p:nvPr/>
          </p:nvSpPr>
          <p:spPr bwMode="auto">
            <a:xfrm>
              <a:off x="4265839" y="-706438"/>
              <a:ext cx="209550" cy="131763"/>
            </a:xfrm>
            <a:custGeom>
              <a:avLst/>
              <a:gdLst>
                <a:gd name="T0" fmla="*/ 0 w 56"/>
                <a:gd name="T1" fmla="*/ 25 h 35"/>
                <a:gd name="T2" fmla="*/ 12 w 56"/>
                <a:gd name="T3" fmla="*/ 35 h 35"/>
                <a:gd name="T4" fmla="*/ 44 w 56"/>
                <a:gd name="T5" fmla="*/ 35 h 35"/>
                <a:gd name="T6" fmla="*/ 56 w 56"/>
                <a:gd name="T7" fmla="*/ 25 h 35"/>
                <a:gd name="T8" fmla="*/ 56 w 56"/>
                <a:gd name="T9" fmla="*/ 10 h 35"/>
                <a:gd name="T10" fmla="*/ 44 w 56"/>
                <a:gd name="T11" fmla="*/ 0 h 35"/>
                <a:gd name="T12" fmla="*/ 12 w 56"/>
                <a:gd name="T13" fmla="*/ 0 h 35"/>
                <a:gd name="T14" fmla="*/ 0 w 56"/>
                <a:gd name="T15" fmla="*/ 10 h 35"/>
                <a:gd name="T16" fmla="*/ 0 w 56"/>
                <a:gd name="T17" fmla="*/ 2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5">
                  <a:moveTo>
                    <a:pt x="0" y="25"/>
                  </a:moveTo>
                  <a:cubicBezTo>
                    <a:pt x="0" y="31"/>
                    <a:pt x="5" y="35"/>
                    <a:pt x="12" y="35"/>
                  </a:cubicBezTo>
                  <a:cubicBezTo>
                    <a:pt x="44" y="35"/>
                    <a:pt x="44" y="35"/>
                    <a:pt x="44" y="35"/>
                  </a:cubicBezTo>
                  <a:cubicBezTo>
                    <a:pt x="51" y="35"/>
                    <a:pt x="56" y="31"/>
                    <a:pt x="56" y="25"/>
                  </a:cubicBezTo>
                  <a:cubicBezTo>
                    <a:pt x="56" y="10"/>
                    <a:pt x="56" y="10"/>
                    <a:pt x="56" y="10"/>
                  </a:cubicBezTo>
                  <a:cubicBezTo>
                    <a:pt x="56" y="4"/>
                    <a:pt x="51" y="0"/>
                    <a:pt x="44" y="0"/>
                  </a:cubicBezTo>
                  <a:cubicBezTo>
                    <a:pt x="12" y="0"/>
                    <a:pt x="12" y="0"/>
                    <a:pt x="12" y="0"/>
                  </a:cubicBezTo>
                  <a:cubicBezTo>
                    <a:pt x="5" y="0"/>
                    <a:pt x="0" y="4"/>
                    <a:pt x="0" y="10"/>
                  </a:cubicBezTo>
                  <a:cubicBezTo>
                    <a:pt x="0" y="25"/>
                    <a:pt x="0" y="25"/>
                    <a:pt x="0" y="25"/>
                  </a:cubicBezTo>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endParaRPr>
            </a:p>
          </p:txBody>
        </p:sp>
        <p:sp>
          <p:nvSpPr>
            <p:cNvPr id="23" name="Freeform 8"/>
            <p:cNvSpPr/>
            <p:nvPr/>
          </p:nvSpPr>
          <p:spPr bwMode="auto">
            <a:xfrm>
              <a:off x="4576763" y="-706438"/>
              <a:ext cx="209550" cy="131763"/>
            </a:xfrm>
            <a:custGeom>
              <a:avLst/>
              <a:gdLst>
                <a:gd name="T0" fmla="*/ 0 w 56"/>
                <a:gd name="T1" fmla="*/ 25 h 35"/>
                <a:gd name="T2" fmla="*/ 12 w 56"/>
                <a:gd name="T3" fmla="*/ 35 h 35"/>
                <a:gd name="T4" fmla="*/ 44 w 56"/>
                <a:gd name="T5" fmla="*/ 35 h 35"/>
                <a:gd name="T6" fmla="*/ 56 w 56"/>
                <a:gd name="T7" fmla="*/ 25 h 35"/>
                <a:gd name="T8" fmla="*/ 56 w 56"/>
                <a:gd name="T9" fmla="*/ 10 h 35"/>
                <a:gd name="T10" fmla="*/ 44 w 56"/>
                <a:gd name="T11" fmla="*/ 0 h 35"/>
                <a:gd name="T12" fmla="*/ 12 w 56"/>
                <a:gd name="T13" fmla="*/ 0 h 35"/>
                <a:gd name="T14" fmla="*/ 0 w 56"/>
                <a:gd name="T15" fmla="*/ 10 h 35"/>
                <a:gd name="T16" fmla="*/ 0 w 56"/>
                <a:gd name="T17" fmla="*/ 2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5">
                  <a:moveTo>
                    <a:pt x="0" y="25"/>
                  </a:moveTo>
                  <a:cubicBezTo>
                    <a:pt x="0" y="31"/>
                    <a:pt x="5" y="35"/>
                    <a:pt x="12" y="35"/>
                  </a:cubicBezTo>
                  <a:cubicBezTo>
                    <a:pt x="44" y="35"/>
                    <a:pt x="44" y="35"/>
                    <a:pt x="44" y="35"/>
                  </a:cubicBezTo>
                  <a:cubicBezTo>
                    <a:pt x="51" y="35"/>
                    <a:pt x="56" y="31"/>
                    <a:pt x="56" y="25"/>
                  </a:cubicBezTo>
                  <a:cubicBezTo>
                    <a:pt x="56" y="10"/>
                    <a:pt x="56" y="10"/>
                    <a:pt x="56" y="10"/>
                  </a:cubicBezTo>
                  <a:cubicBezTo>
                    <a:pt x="56" y="4"/>
                    <a:pt x="51" y="0"/>
                    <a:pt x="44" y="0"/>
                  </a:cubicBezTo>
                  <a:cubicBezTo>
                    <a:pt x="12" y="0"/>
                    <a:pt x="12" y="0"/>
                    <a:pt x="12" y="0"/>
                  </a:cubicBezTo>
                  <a:cubicBezTo>
                    <a:pt x="5" y="0"/>
                    <a:pt x="0" y="4"/>
                    <a:pt x="0" y="10"/>
                  </a:cubicBezTo>
                  <a:cubicBezTo>
                    <a:pt x="0" y="25"/>
                    <a:pt x="0" y="25"/>
                    <a:pt x="0" y="25"/>
                  </a:cubicBezTo>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endParaRPr>
            </a:p>
          </p:txBody>
        </p:sp>
        <p:sp>
          <p:nvSpPr>
            <p:cNvPr id="24" name="Freeform 9"/>
            <p:cNvSpPr/>
            <p:nvPr/>
          </p:nvSpPr>
          <p:spPr bwMode="auto">
            <a:xfrm>
              <a:off x="4865688" y="-706438"/>
              <a:ext cx="209550" cy="131763"/>
            </a:xfrm>
            <a:custGeom>
              <a:avLst/>
              <a:gdLst>
                <a:gd name="T0" fmla="*/ 0 w 56"/>
                <a:gd name="T1" fmla="*/ 25 h 35"/>
                <a:gd name="T2" fmla="*/ 12 w 56"/>
                <a:gd name="T3" fmla="*/ 35 h 35"/>
                <a:gd name="T4" fmla="*/ 44 w 56"/>
                <a:gd name="T5" fmla="*/ 35 h 35"/>
                <a:gd name="T6" fmla="*/ 56 w 56"/>
                <a:gd name="T7" fmla="*/ 25 h 35"/>
                <a:gd name="T8" fmla="*/ 56 w 56"/>
                <a:gd name="T9" fmla="*/ 10 h 35"/>
                <a:gd name="T10" fmla="*/ 44 w 56"/>
                <a:gd name="T11" fmla="*/ 0 h 35"/>
                <a:gd name="T12" fmla="*/ 12 w 56"/>
                <a:gd name="T13" fmla="*/ 0 h 35"/>
                <a:gd name="T14" fmla="*/ 0 w 56"/>
                <a:gd name="T15" fmla="*/ 10 h 35"/>
                <a:gd name="T16" fmla="*/ 0 w 56"/>
                <a:gd name="T17" fmla="*/ 2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5">
                  <a:moveTo>
                    <a:pt x="0" y="25"/>
                  </a:moveTo>
                  <a:cubicBezTo>
                    <a:pt x="0" y="31"/>
                    <a:pt x="5" y="35"/>
                    <a:pt x="12" y="35"/>
                  </a:cubicBezTo>
                  <a:cubicBezTo>
                    <a:pt x="44" y="35"/>
                    <a:pt x="44" y="35"/>
                    <a:pt x="44" y="35"/>
                  </a:cubicBezTo>
                  <a:cubicBezTo>
                    <a:pt x="51" y="35"/>
                    <a:pt x="56" y="31"/>
                    <a:pt x="56" y="25"/>
                  </a:cubicBezTo>
                  <a:cubicBezTo>
                    <a:pt x="56" y="10"/>
                    <a:pt x="56" y="10"/>
                    <a:pt x="56" y="10"/>
                  </a:cubicBezTo>
                  <a:cubicBezTo>
                    <a:pt x="56" y="4"/>
                    <a:pt x="51" y="0"/>
                    <a:pt x="44" y="0"/>
                  </a:cubicBezTo>
                  <a:cubicBezTo>
                    <a:pt x="12" y="0"/>
                    <a:pt x="12" y="0"/>
                    <a:pt x="12" y="0"/>
                  </a:cubicBezTo>
                  <a:cubicBezTo>
                    <a:pt x="5" y="0"/>
                    <a:pt x="0" y="4"/>
                    <a:pt x="0" y="10"/>
                  </a:cubicBezTo>
                  <a:cubicBezTo>
                    <a:pt x="0" y="25"/>
                    <a:pt x="0" y="25"/>
                    <a:pt x="0" y="25"/>
                  </a:cubicBezTo>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endParaRPr>
            </a:p>
          </p:txBody>
        </p:sp>
        <p:sp>
          <p:nvSpPr>
            <p:cNvPr id="25" name="Freeform 10"/>
            <p:cNvSpPr/>
            <p:nvPr/>
          </p:nvSpPr>
          <p:spPr bwMode="auto">
            <a:xfrm>
              <a:off x="4486501" y="-1204913"/>
              <a:ext cx="390525" cy="228600"/>
            </a:xfrm>
            <a:custGeom>
              <a:avLst/>
              <a:gdLst>
                <a:gd name="T0" fmla="*/ 104 w 104"/>
                <a:gd name="T1" fmla="*/ 49 h 61"/>
                <a:gd name="T2" fmla="*/ 90 w 104"/>
                <a:gd name="T3" fmla="*/ 61 h 61"/>
                <a:gd name="T4" fmla="*/ 14 w 104"/>
                <a:gd name="T5" fmla="*/ 61 h 61"/>
                <a:gd name="T6" fmla="*/ 0 w 104"/>
                <a:gd name="T7" fmla="*/ 49 h 61"/>
                <a:gd name="T8" fmla="*/ 0 w 104"/>
                <a:gd name="T9" fmla="*/ 12 h 61"/>
                <a:gd name="T10" fmla="*/ 14 w 104"/>
                <a:gd name="T11" fmla="*/ 0 h 61"/>
                <a:gd name="T12" fmla="*/ 90 w 104"/>
                <a:gd name="T13" fmla="*/ 0 h 61"/>
                <a:gd name="T14" fmla="*/ 104 w 104"/>
                <a:gd name="T15" fmla="*/ 12 h 61"/>
                <a:gd name="T16" fmla="*/ 104 w 104"/>
                <a:gd name="T17" fmla="*/ 49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 h="61">
                  <a:moveTo>
                    <a:pt x="104" y="49"/>
                  </a:moveTo>
                  <a:cubicBezTo>
                    <a:pt x="104" y="56"/>
                    <a:pt x="98" y="61"/>
                    <a:pt x="90" y="61"/>
                  </a:cubicBezTo>
                  <a:cubicBezTo>
                    <a:pt x="14" y="61"/>
                    <a:pt x="14" y="61"/>
                    <a:pt x="14" y="61"/>
                  </a:cubicBezTo>
                  <a:cubicBezTo>
                    <a:pt x="6" y="61"/>
                    <a:pt x="0" y="56"/>
                    <a:pt x="0" y="49"/>
                  </a:cubicBezTo>
                  <a:cubicBezTo>
                    <a:pt x="0" y="12"/>
                    <a:pt x="0" y="12"/>
                    <a:pt x="0" y="12"/>
                  </a:cubicBezTo>
                  <a:cubicBezTo>
                    <a:pt x="0" y="5"/>
                    <a:pt x="6" y="0"/>
                    <a:pt x="14" y="0"/>
                  </a:cubicBezTo>
                  <a:cubicBezTo>
                    <a:pt x="90" y="0"/>
                    <a:pt x="90" y="0"/>
                    <a:pt x="90" y="0"/>
                  </a:cubicBezTo>
                  <a:cubicBezTo>
                    <a:pt x="98" y="0"/>
                    <a:pt x="104" y="5"/>
                    <a:pt x="104" y="12"/>
                  </a:cubicBezTo>
                  <a:cubicBezTo>
                    <a:pt x="104" y="49"/>
                    <a:pt x="104" y="49"/>
                    <a:pt x="104" y="49"/>
                  </a:cubicBezTo>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endParaRPr>
            </a:p>
          </p:txBody>
        </p:sp>
      </p:grpSp>
      <p:sp>
        <p:nvSpPr>
          <p:cNvPr id="26" name="Content Placeholder 2"/>
          <p:cNvSpPr txBox="1"/>
          <p:nvPr/>
        </p:nvSpPr>
        <p:spPr bwMode="auto">
          <a:xfrm>
            <a:off x="7440150" y="2708799"/>
            <a:ext cx="3491436" cy="960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892" tIns="60947" rIns="121892" bIns="60947"/>
          <a:lstStyle>
            <a:lvl1pPr>
              <a:defRPr>
                <a:solidFill>
                  <a:schemeClr val="tx1"/>
                </a:solidFill>
                <a:latin typeface="Calibri" panose="020F0502020204030204" pitchFamily="34" charset="0"/>
                <a:ea typeface="MS PGothic" panose="020B0600070205080204" charset="-128"/>
              </a:defRPr>
            </a:lvl1pPr>
            <a:lvl2pPr marL="742950" indent="-285750">
              <a:defRPr>
                <a:solidFill>
                  <a:schemeClr val="tx1"/>
                </a:solidFill>
                <a:latin typeface="Calibri" panose="020F0502020204030204" pitchFamily="34" charset="0"/>
                <a:ea typeface="MS PGothic" panose="020B0600070205080204" charset="-128"/>
              </a:defRPr>
            </a:lvl2pPr>
            <a:lvl3pPr marL="1143000" indent="-228600">
              <a:defRPr>
                <a:solidFill>
                  <a:schemeClr val="tx1"/>
                </a:solidFill>
                <a:latin typeface="Calibri" panose="020F0502020204030204" pitchFamily="34" charset="0"/>
                <a:ea typeface="MS PGothic" panose="020B0600070205080204" charset="-128"/>
              </a:defRPr>
            </a:lvl3pPr>
            <a:lvl4pPr marL="1600200" indent="-228600">
              <a:defRPr>
                <a:solidFill>
                  <a:schemeClr val="tx1"/>
                </a:solidFill>
                <a:latin typeface="Calibri" panose="020F0502020204030204" pitchFamily="34" charset="0"/>
                <a:ea typeface="MS PGothic" panose="020B0600070205080204" charset="-128"/>
              </a:defRPr>
            </a:lvl4pPr>
            <a:lvl5pPr marL="2057400" indent="-228600">
              <a:defRPr>
                <a:solidFill>
                  <a:schemeClr val="tx1"/>
                </a:solidFill>
                <a:latin typeface="Calibri" panose="020F0502020204030204" pitchFamily="34" charset="0"/>
                <a:ea typeface="MS PGothic" panose="020B0600070205080204" charset="-128"/>
              </a:defRPr>
            </a:lvl5pPr>
            <a:lvl6pPr marL="2514600" indent="-228600" fontAlgn="base">
              <a:spcBef>
                <a:spcPct val="0"/>
              </a:spcBef>
              <a:spcAft>
                <a:spcPct val="0"/>
              </a:spcAft>
              <a:defRPr>
                <a:solidFill>
                  <a:schemeClr val="tx1"/>
                </a:solidFill>
                <a:latin typeface="Calibri" panose="020F0502020204030204" pitchFamily="34" charset="0"/>
                <a:ea typeface="MS PGothic" panose="020B0600070205080204" charset="-128"/>
              </a:defRPr>
            </a:lvl6pPr>
            <a:lvl7pPr marL="2971800" indent="-228600" fontAlgn="base">
              <a:spcBef>
                <a:spcPct val="0"/>
              </a:spcBef>
              <a:spcAft>
                <a:spcPct val="0"/>
              </a:spcAft>
              <a:defRPr>
                <a:solidFill>
                  <a:schemeClr val="tx1"/>
                </a:solidFill>
                <a:latin typeface="Calibri" panose="020F0502020204030204" pitchFamily="34" charset="0"/>
                <a:ea typeface="MS PGothic" panose="020B0600070205080204" charset="-128"/>
              </a:defRPr>
            </a:lvl7pPr>
            <a:lvl8pPr marL="3429000" indent="-228600" fontAlgn="base">
              <a:spcBef>
                <a:spcPct val="0"/>
              </a:spcBef>
              <a:spcAft>
                <a:spcPct val="0"/>
              </a:spcAft>
              <a:defRPr>
                <a:solidFill>
                  <a:schemeClr val="tx1"/>
                </a:solidFill>
                <a:latin typeface="Calibri" panose="020F0502020204030204" pitchFamily="34" charset="0"/>
                <a:ea typeface="MS PGothic" panose="020B0600070205080204" charset="-128"/>
              </a:defRPr>
            </a:lvl8pPr>
            <a:lvl9pPr marL="3886200" indent="-228600" fontAlgn="base">
              <a:spcBef>
                <a:spcPct val="0"/>
              </a:spcBef>
              <a:spcAft>
                <a:spcPct val="0"/>
              </a:spcAft>
              <a:defRPr>
                <a:solidFill>
                  <a:schemeClr val="tx1"/>
                </a:solidFill>
                <a:latin typeface="Calibri" panose="020F0502020204030204" pitchFamily="34" charset="0"/>
                <a:ea typeface="MS PGothic" panose="020B0600070205080204" charset="-128"/>
              </a:defRPr>
            </a:lvl9pPr>
          </a:lstStyle>
          <a:p>
            <a:pPr defTabSz="914400">
              <a:lnSpc>
                <a:spcPct val="120000"/>
              </a:lnSpc>
              <a:spcBef>
                <a:spcPct val="20000"/>
              </a:spcBef>
              <a:defRPr/>
            </a:pPr>
            <a:r>
              <a:rPr lang="zh-CN" altLang="en-US" sz="1335" kern="0" dirty="0">
                <a:solidFill>
                  <a:schemeClr val="tx1">
                    <a:lumMod val="75000"/>
                    <a:lumOff val="25000"/>
                  </a:schemeClr>
                </a:solidFill>
                <a:latin typeface="微软雅黑" panose="020B0503020204020204" pitchFamily="34" charset="-122"/>
                <a:ea typeface="微软雅黑" panose="020B0503020204020204" pitchFamily="34" charset="-122"/>
                <a:cs typeface="Raleway Light"/>
              </a:rPr>
              <a:t>技术支撑业务，从业务中发现技术问题，并进行调研，产出方案并落地，既学习了新技术，也促进了业务的发展，实现双赢</a:t>
            </a:r>
            <a:endParaRPr lang="zh-CN" altLang="en-US" sz="1335" kern="0" dirty="0">
              <a:solidFill>
                <a:schemeClr val="tx1">
                  <a:lumMod val="75000"/>
                  <a:lumOff val="25000"/>
                </a:schemeClr>
              </a:solidFill>
              <a:latin typeface="微软雅黑" panose="020B0503020204020204" pitchFamily="34" charset="-122"/>
              <a:ea typeface="微软雅黑" panose="020B0503020204020204" pitchFamily="34" charset="-122"/>
              <a:cs typeface="Raleway Light"/>
            </a:endParaRPr>
          </a:p>
        </p:txBody>
      </p:sp>
      <p:sp>
        <p:nvSpPr>
          <p:cNvPr id="27" name="Content Placeholder 2"/>
          <p:cNvSpPr txBox="1"/>
          <p:nvPr/>
        </p:nvSpPr>
        <p:spPr bwMode="auto">
          <a:xfrm>
            <a:off x="7448985" y="4569303"/>
            <a:ext cx="3491436" cy="960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892" tIns="60947" rIns="121892" bIns="60947"/>
          <a:lstStyle>
            <a:lvl1pPr>
              <a:defRPr>
                <a:solidFill>
                  <a:schemeClr val="tx1"/>
                </a:solidFill>
                <a:latin typeface="Calibri" panose="020F0502020204030204" pitchFamily="34" charset="0"/>
                <a:ea typeface="MS PGothic" panose="020B0600070205080204" charset="-128"/>
              </a:defRPr>
            </a:lvl1pPr>
            <a:lvl2pPr marL="742950" indent="-285750">
              <a:defRPr>
                <a:solidFill>
                  <a:schemeClr val="tx1"/>
                </a:solidFill>
                <a:latin typeface="Calibri" panose="020F0502020204030204" pitchFamily="34" charset="0"/>
                <a:ea typeface="MS PGothic" panose="020B0600070205080204" charset="-128"/>
              </a:defRPr>
            </a:lvl2pPr>
            <a:lvl3pPr marL="1143000" indent="-228600">
              <a:defRPr>
                <a:solidFill>
                  <a:schemeClr val="tx1"/>
                </a:solidFill>
                <a:latin typeface="Calibri" panose="020F0502020204030204" pitchFamily="34" charset="0"/>
                <a:ea typeface="MS PGothic" panose="020B0600070205080204" charset="-128"/>
              </a:defRPr>
            </a:lvl3pPr>
            <a:lvl4pPr marL="1600200" indent="-228600">
              <a:defRPr>
                <a:solidFill>
                  <a:schemeClr val="tx1"/>
                </a:solidFill>
                <a:latin typeface="Calibri" panose="020F0502020204030204" pitchFamily="34" charset="0"/>
                <a:ea typeface="MS PGothic" panose="020B0600070205080204" charset="-128"/>
              </a:defRPr>
            </a:lvl4pPr>
            <a:lvl5pPr marL="2057400" indent="-228600">
              <a:defRPr>
                <a:solidFill>
                  <a:schemeClr val="tx1"/>
                </a:solidFill>
                <a:latin typeface="Calibri" panose="020F0502020204030204" pitchFamily="34" charset="0"/>
                <a:ea typeface="MS PGothic" panose="020B0600070205080204" charset="-128"/>
              </a:defRPr>
            </a:lvl5pPr>
            <a:lvl6pPr marL="2514600" indent="-228600" fontAlgn="base">
              <a:spcBef>
                <a:spcPct val="0"/>
              </a:spcBef>
              <a:spcAft>
                <a:spcPct val="0"/>
              </a:spcAft>
              <a:defRPr>
                <a:solidFill>
                  <a:schemeClr val="tx1"/>
                </a:solidFill>
                <a:latin typeface="Calibri" panose="020F0502020204030204" pitchFamily="34" charset="0"/>
                <a:ea typeface="MS PGothic" panose="020B0600070205080204" charset="-128"/>
              </a:defRPr>
            </a:lvl6pPr>
            <a:lvl7pPr marL="2971800" indent="-228600" fontAlgn="base">
              <a:spcBef>
                <a:spcPct val="0"/>
              </a:spcBef>
              <a:spcAft>
                <a:spcPct val="0"/>
              </a:spcAft>
              <a:defRPr>
                <a:solidFill>
                  <a:schemeClr val="tx1"/>
                </a:solidFill>
                <a:latin typeface="Calibri" panose="020F0502020204030204" pitchFamily="34" charset="0"/>
                <a:ea typeface="MS PGothic" panose="020B0600070205080204" charset="-128"/>
              </a:defRPr>
            </a:lvl7pPr>
            <a:lvl8pPr marL="3429000" indent="-228600" fontAlgn="base">
              <a:spcBef>
                <a:spcPct val="0"/>
              </a:spcBef>
              <a:spcAft>
                <a:spcPct val="0"/>
              </a:spcAft>
              <a:defRPr>
                <a:solidFill>
                  <a:schemeClr val="tx1"/>
                </a:solidFill>
                <a:latin typeface="Calibri" panose="020F0502020204030204" pitchFamily="34" charset="0"/>
                <a:ea typeface="MS PGothic" panose="020B0600070205080204" charset="-128"/>
              </a:defRPr>
            </a:lvl8pPr>
            <a:lvl9pPr marL="3886200" indent="-228600" fontAlgn="base">
              <a:spcBef>
                <a:spcPct val="0"/>
              </a:spcBef>
              <a:spcAft>
                <a:spcPct val="0"/>
              </a:spcAft>
              <a:defRPr>
                <a:solidFill>
                  <a:schemeClr val="tx1"/>
                </a:solidFill>
                <a:latin typeface="Calibri" panose="020F0502020204030204" pitchFamily="34" charset="0"/>
                <a:ea typeface="MS PGothic" panose="020B0600070205080204" charset="-128"/>
              </a:defRPr>
            </a:lvl9pPr>
          </a:lstStyle>
          <a:p>
            <a:pPr defTabSz="914400">
              <a:lnSpc>
                <a:spcPct val="120000"/>
              </a:lnSpc>
              <a:spcBef>
                <a:spcPct val="20000"/>
              </a:spcBef>
              <a:defRPr/>
            </a:pPr>
            <a:r>
              <a:rPr lang="zh-CN" altLang="en-US" sz="1335" kern="0" dirty="0">
                <a:solidFill>
                  <a:schemeClr val="tx1">
                    <a:lumMod val="75000"/>
                    <a:lumOff val="25000"/>
                  </a:schemeClr>
                </a:solidFill>
                <a:latin typeface="微软雅黑" panose="020B0503020204020204" pitchFamily="34" charset="-122"/>
                <a:ea typeface="微软雅黑" panose="020B0503020204020204" pitchFamily="34" charset="-122"/>
                <a:cs typeface="Raleway Light"/>
              </a:rPr>
              <a:t>完善基础文档和相关研发流程后，只需要适当的帮助</a:t>
            </a:r>
            <a:r>
              <a:rPr lang="zh-CN" altLang="en-US" sz="1335" kern="0" dirty="0">
                <a:solidFill>
                  <a:schemeClr val="tx1">
                    <a:lumMod val="75000"/>
                    <a:lumOff val="25000"/>
                  </a:schemeClr>
                </a:solidFill>
                <a:latin typeface="微软雅黑" panose="020B0503020204020204" pitchFamily="34" charset="-122"/>
                <a:ea typeface="微软雅黑" panose="020B0503020204020204" pitchFamily="34" charset="-122"/>
                <a:cs typeface="Raleway Light"/>
              </a:rPr>
              <a:t>解决问题和分享</a:t>
            </a:r>
            <a:endParaRPr lang="zh-CN" altLang="en-US" sz="1335" kern="0" dirty="0">
              <a:solidFill>
                <a:schemeClr val="tx1">
                  <a:lumMod val="75000"/>
                  <a:lumOff val="25000"/>
                </a:schemeClr>
              </a:solidFill>
              <a:latin typeface="微软雅黑" panose="020B0503020204020204" pitchFamily="34" charset="-122"/>
              <a:ea typeface="微软雅黑" panose="020B0503020204020204" pitchFamily="34" charset="-122"/>
              <a:cs typeface="Raleway Light"/>
            </a:endParaRPr>
          </a:p>
        </p:txBody>
      </p:sp>
      <p:sp>
        <p:nvSpPr>
          <p:cNvPr id="28" name="Content Placeholder 2"/>
          <p:cNvSpPr txBox="1"/>
          <p:nvPr/>
        </p:nvSpPr>
        <p:spPr bwMode="auto">
          <a:xfrm>
            <a:off x="1276225" y="3830215"/>
            <a:ext cx="3491436" cy="960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892" tIns="60947" rIns="121892" bIns="60947"/>
          <a:lstStyle>
            <a:lvl1pPr>
              <a:defRPr>
                <a:solidFill>
                  <a:schemeClr val="tx1"/>
                </a:solidFill>
                <a:latin typeface="Calibri" panose="020F0502020204030204" pitchFamily="34" charset="0"/>
                <a:ea typeface="MS PGothic" panose="020B0600070205080204" charset="-128"/>
              </a:defRPr>
            </a:lvl1pPr>
            <a:lvl2pPr marL="742950" indent="-285750">
              <a:defRPr>
                <a:solidFill>
                  <a:schemeClr val="tx1"/>
                </a:solidFill>
                <a:latin typeface="Calibri" panose="020F0502020204030204" pitchFamily="34" charset="0"/>
                <a:ea typeface="MS PGothic" panose="020B0600070205080204" charset="-128"/>
              </a:defRPr>
            </a:lvl2pPr>
            <a:lvl3pPr marL="1143000" indent="-228600">
              <a:defRPr>
                <a:solidFill>
                  <a:schemeClr val="tx1"/>
                </a:solidFill>
                <a:latin typeface="Calibri" panose="020F0502020204030204" pitchFamily="34" charset="0"/>
                <a:ea typeface="MS PGothic" panose="020B0600070205080204" charset="-128"/>
              </a:defRPr>
            </a:lvl3pPr>
            <a:lvl4pPr marL="1600200" indent="-228600">
              <a:defRPr>
                <a:solidFill>
                  <a:schemeClr val="tx1"/>
                </a:solidFill>
                <a:latin typeface="Calibri" panose="020F0502020204030204" pitchFamily="34" charset="0"/>
                <a:ea typeface="MS PGothic" panose="020B0600070205080204" charset="-128"/>
              </a:defRPr>
            </a:lvl4pPr>
            <a:lvl5pPr marL="2057400" indent="-228600">
              <a:defRPr>
                <a:solidFill>
                  <a:schemeClr val="tx1"/>
                </a:solidFill>
                <a:latin typeface="Calibri" panose="020F0502020204030204" pitchFamily="34" charset="0"/>
                <a:ea typeface="MS PGothic" panose="020B0600070205080204" charset="-128"/>
              </a:defRPr>
            </a:lvl5pPr>
            <a:lvl6pPr marL="2514600" indent="-228600" fontAlgn="base">
              <a:spcBef>
                <a:spcPct val="0"/>
              </a:spcBef>
              <a:spcAft>
                <a:spcPct val="0"/>
              </a:spcAft>
              <a:defRPr>
                <a:solidFill>
                  <a:schemeClr val="tx1"/>
                </a:solidFill>
                <a:latin typeface="Calibri" panose="020F0502020204030204" pitchFamily="34" charset="0"/>
                <a:ea typeface="MS PGothic" panose="020B0600070205080204" charset="-128"/>
              </a:defRPr>
            </a:lvl6pPr>
            <a:lvl7pPr marL="2971800" indent="-228600" fontAlgn="base">
              <a:spcBef>
                <a:spcPct val="0"/>
              </a:spcBef>
              <a:spcAft>
                <a:spcPct val="0"/>
              </a:spcAft>
              <a:defRPr>
                <a:solidFill>
                  <a:schemeClr val="tx1"/>
                </a:solidFill>
                <a:latin typeface="Calibri" panose="020F0502020204030204" pitchFamily="34" charset="0"/>
                <a:ea typeface="MS PGothic" panose="020B0600070205080204" charset="-128"/>
              </a:defRPr>
            </a:lvl7pPr>
            <a:lvl8pPr marL="3429000" indent="-228600" fontAlgn="base">
              <a:spcBef>
                <a:spcPct val="0"/>
              </a:spcBef>
              <a:spcAft>
                <a:spcPct val="0"/>
              </a:spcAft>
              <a:defRPr>
                <a:solidFill>
                  <a:schemeClr val="tx1"/>
                </a:solidFill>
                <a:latin typeface="Calibri" panose="020F0502020204030204" pitchFamily="34" charset="0"/>
                <a:ea typeface="MS PGothic" panose="020B0600070205080204" charset="-128"/>
              </a:defRPr>
            </a:lvl8pPr>
            <a:lvl9pPr marL="3886200" indent="-228600" fontAlgn="base">
              <a:spcBef>
                <a:spcPct val="0"/>
              </a:spcBef>
              <a:spcAft>
                <a:spcPct val="0"/>
              </a:spcAft>
              <a:defRPr>
                <a:solidFill>
                  <a:schemeClr val="tx1"/>
                </a:solidFill>
                <a:latin typeface="Calibri" panose="020F0502020204030204" pitchFamily="34" charset="0"/>
                <a:ea typeface="MS PGothic" panose="020B0600070205080204" charset="-128"/>
              </a:defRPr>
            </a:lvl9pPr>
          </a:lstStyle>
          <a:p>
            <a:pPr defTabSz="914400">
              <a:lnSpc>
                <a:spcPct val="120000"/>
              </a:lnSpc>
              <a:spcBef>
                <a:spcPct val="20000"/>
              </a:spcBef>
              <a:defRPr/>
            </a:pPr>
            <a:r>
              <a:rPr lang="zh-CN" altLang="en-US" sz="1335" kern="0" dirty="0">
                <a:solidFill>
                  <a:schemeClr val="tx1">
                    <a:lumMod val="75000"/>
                    <a:lumOff val="25000"/>
                  </a:schemeClr>
                </a:solidFill>
                <a:latin typeface="微软雅黑" panose="020B0503020204020204" pitchFamily="34" charset="-122"/>
                <a:ea typeface="微软雅黑" panose="020B0503020204020204" pitchFamily="34" charset="-122"/>
                <a:cs typeface="Raleway Light"/>
              </a:rPr>
              <a:t>日常需求严格执行研发流程即可，重点关注前端技术评审及</a:t>
            </a:r>
            <a:r>
              <a:rPr lang="en-US" altLang="zh-CN" sz="1335" kern="0" dirty="0">
                <a:solidFill>
                  <a:schemeClr val="tx1">
                    <a:lumMod val="75000"/>
                    <a:lumOff val="25000"/>
                  </a:schemeClr>
                </a:solidFill>
                <a:latin typeface="微软雅黑" panose="020B0503020204020204" pitchFamily="34" charset="-122"/>
                <a:ea typeface="微软雅黑" panose="020B0503020204020204" pitchFamily="34" charset="-122"/>
                <a:cs typeface="Raleway Light"/>
              </a:rPr>
              <a:t>code review</a:t>
            </a:r>
            <a:r>
              <a:rPr lang="zh-CN" altLang="en-US" sz="1335" kern="0" dirty="0">
                <a:solidFill>
                  <a:schemeClr val="tx1">
                    <a:lumMod val="75000"/>
                    <a:lumOff val="25000"/>
                  </a:schemeClr>
                </a:solidFill>
                <a:latin typeface="微软雅黑" panose="020B0503020204020204" pitchFamily="34" charset="-122"/>
                <a:ea typeface="微软雅黑" panose="020B0503020204020204" pitchFamily="34" charset="-122"/>
                <a:cs typeface="Raleway Light"/>
              </a:rPr>
              <a:t>环节</a:t>
            </a:r>
            <a:endParaRPr lang="zh-CN" altLang="en-US" sz="1335" kern="0" dirty="0">
              <a:solidFill>
                <a:schemeClr val="tx1">
                  <a:lumMod val="75000"/>
                  <a:lumOff val="25000"/>
                </a:schemeClr>
              </a:solidFill>
              <a:latin typeface="微软雅黑" panose="020B0503020204020204" pitchFamily="34" charset="-122"/>
              <a:ea typeface="微软雅黑" panose="020B0503020204020204" pitchFamily="34" charset="-122"/>
              <a:cs typeface="Raleway Light"/>
            </a:endParaRPr>
          </a:p>
        </p:txBody>
      </p:sp>
      <p:sp>
        <p:nvSpPr>
          <p:cNvPr id="29" name="矩形 80"/>
          <p:cNvSpPr>
            <a:spLocks noChangeArrowheads="1"/>
          </p:cNvSpPr>
          <p:nvPr/>
        </p:nvSpPr>
        <p:spPr bwMode="auto">
          <a:xfrm>
            <a:off x="834952" y="355104"/>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工作心得</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bldLst>
      <p:bldP spid="5" grpId="0" animBg="1"/>
      <p:bldP spid="6" grpId="0" animBg="1"/>
      <p:bldP spid="7" grpId="0" animBg="1"/>
      <p:bldP spid="8" grpId="0"/>
      <p:bldP spid="9" grpId="0"/>
      <p:bldP spid="10" grpId="0"/>
      <p:bldP spid="19" grpId="0" animBg="1"/>
      <p:bldP spid="26" grpId="0"/>
      <p:bldP spid="27" grpId="0"/>
      <p:bldP spid="28" grpId="0"/>
      <p:bldP spid="2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0931586" y="2196879"/>
            <a:ext cx="60959" cy="1166441"/>
          </a:xfrm>
          <a:prstGeom prst="rect">
            <a:avLst/>
          </a:prstGeom>
          <a:solidFill>
            <a:srgbClr val="4F5D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endParaRPr>
          </a:p>
        </p:txBody>
      </p:sp>
      <p:sp>
        <p:nvSpPr>
          <p:cNvPr id="6" name="矩形 5"/>
          <p:cNvSpPr/>
          <p:nvPr/>
        </p:nvSpPr>
        <p:spPr>
          <a:xfrm>
            <a:off x="10931586" y="4466414"/>
            <a:ext cx="60959" cy="1166441"/>
          </a:xfrm>
          <a:prstGeom prst="rect">
            <a:avLst/>
          </a:prstGeom>
          <a:solidFill>
            <a:srgbClr val="4F5D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endParaRPr>
          </a:p>
        </p:txBody>
      </p:sp>
      <p:sp>
        <p:nvSpPr>
          <p:cNvPr id="7" name="矩形 6"/>
          <p:cNvSpPr/>
          <p:nvPr/>
        </p:nvSpPr>
        <p:spPr>
          <a:xfrm>
            <a:off x="1204530" y="3434961"/>
            <a:ext cx="71695" cy="1437693"/>
          </a:xfrm>
          <a:prstGeom prst="rect">
            <a:avLst/>
          </a:prstGeom>
          <a:solidFill>
            <a:srgbClr val="ED58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endParaRPr>
          </a:p>
        </p:txBody>
      </p:sp>
      <p:sp>
        <p:nvSpPr>
          <p:cNvPr id="8" name="矩形 7"/>
          <p:cNvSpPr/>
          <p:nvPr/>
        </p:nvSpPr>
        <p:spPr>
          <a:xfrm>
            <a:off x="1635012" y="3447907"/>
            <a:ext cx="1791571" cy="420370"/>
          </a:xfrm>
          <a:prstGeom prst="rect">
            <a:avLst/>
          </a:prstGeom>
          <a:noFill/>
          <a:ln>
            <a:noFill/>
          </a:ln>
        </p:spPr>
        <p:txBody>
          <a:bodyPr wrap="square">
            <a:spAutoFit/>
          </a:bodyPr>
          <a:lstStyle/>
          <a:p>
            <a:r>
              <a:rPr lang="zh-CN" altLang="en-US" sz="2135" dirty="0">
                <a:solidFill>
                  <a:schemeClr val="tx1">
                    <a:lumMod val="75000"/>
                    <a:lumOff val="25000"/>
                  </a:schemeClr>
                </a:solidFill>
                <a:latin typeface="微软雅黑" panose="020B0503020204020204" pitchFamily="34" charset="-122"/>
                <a:ea typeface="微软雅黑" panose="020B0503020204020204" pitchFamily="34" charset="-122"/>
              </a:rPr>
              <a:t>自动化</a:t>
            </a:r>
            <a:endParaRPr lang="zh-CN" altLang="en-US" sz="2135"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矩形 8"/>
          <p:cNvSpPr/>
          <p:nvPr/>
        </p:nvSpPr>
        <p:spPr>
          <a:xfrm>
            <a:off x="7440149" y="2274291"/>
            <a:ext cx="1791571" cy="420370"/>
          </a:xfrm>
          <a:prstGeom prst="rect">
            <a:avLst/>
          </a:prstGeom>
          <a:noFill/>
          <a:ln>
            <a:noFill/>
          </a:ln>
        </p:spPr>
        <p:txBody>
          <a:bodyPr wrap="square">
            <a:spAutoFit/>
          </a:bodyPr>
          <a:lstStyle/>
          <a:p>
            <a:r>
              <a:rPr lang="zh-CN" altLang="en-US" sz="2135" dirty="0">
                <a:solidFill>
                  <a:schemeClr val="tx1">
                    <a:lumMod val="75000"/>
                    <a:lumOff val="25000"/>
                  </a:schemeClr>
                </a:solidFill>
                <a:latin typeface="微软雅黑" panose="020B0503020204020204" pitchFamily="34" charset="-122"/>
                <a:ea typeface="微软雅黑" panose="020B0503020204020204" pitchFamily="34" charset="-122"/>
              </a:rPr>
              <a:t>技术视野</a:t>
            </a:r>
            <a:endParaRPr lang="zh-CN" altLang="en-US" sz="2135"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矩形 9"/>
          <p:cNvSpPr/>
          <p:nvPr/>
        </p:nvSpPr>
        <p:spPr>
          <a:xfrm>
            <a:off x="7536180" y="4190365"/>
            <a:ext cx="2300605" cy="420370"/>
          </a:xfrm>
          <a:prstGeom prst="rect">
            <a:avLst/>
          </a:prstGeom>
          <a:noFill/>
          <a:ln>
            <a:noFill/>
          </a:ln>
        </p:spPr>
        <p:txBody>
          <a:bodyPr wrap="square">
            <a:spAutoFit/>
          </a:bodyPr>
          <a:lstStyle/>
          <a:p>
            <a:r>
              <a:rPr lang="zh-CN" altLang="en-US" sz="2135" dirty="0">
                <a:solidFill>
                  <a:schemeClr val="tx1">
                    <a:lumMod val="75000"/>
                    <a:lumOff val="25000"/>
                  </a:schemeClr>
                </a:solidFill>
                <a:latin typeface="微软雅黑" panose="020B0503020204020204" pitchFamily="34" charset="-122"/>
                <a:ea typeface="微软雅黑" panose="020B0503020204020204" pitchFamily="34" charset="-122"/>
              </a:rPr>
              <a:t>基础文档完善</a:t>
            </a:r>
            <a:endParaRPr lang="zh-CN" altLang="en-US" sz="2135"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rot="19257533">
            <a:off x="4127949" y="2116770"/>
            <a:ext cx="3198419" cy="3285427"/>
            <a:chOff x="2478838" y="987574"/>
            <a:chExt cx="2765864" cy="2841105"/>
          </a:xfrm>
          <a:solidFill>
            <a:srgbClr val="E61011"/>
          </a:solidFill>
        </p:grpSpPr>
        <p:sp>
          <p:nvSpPr>
            <p:cNvPr id="12" name="空心弧 11"/>
            <p:cNvSpPr/>
            <p:nvPr/>
          </p:nvSpPr>
          <p:spPr>
            <a:xfrm rot="21348216">
              <a:off x="3923928" y="987574"/>
              <a:ext cx="1320774" cy="1320774"/>
            </a:xfrm>
            <a:prstGeom prst="blockArc">
              <a:avLst>
                <a:gd name="adj1" fmla="val 7357405"/>
                <a:gd name="adj2" fmla="val 202319"/>
                <a:gd name="adj3" fmla="val 9412"/>
              </a:avLst>
            </a:prstGeom>
            <a:solidFill>
              <a:srgbClr val="4F5D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endParaRPr>
            </a:p>
          </p:txBody>
        </p:sp>
        <p:sp>
          <p:nvSpPr>
            <p:cNvPr id="13" name="空心弧 12"/>
            <p:cNvSpPr/>
            <p:nvPr/>
          </p:nvSpPr>
          <p:spPr>
            <a:xfrm rot="6234397" flipH="1">
              <a:off x="3593014" y="2127233"/>
              <a:ext cx="1320774" cy="1320774"/>
            </a:xfrm>
            <a:prstGeom prst="blockArc">
              <a:avLst>
                <a:gd name="adj1" fmla="val 7805638"/>
                <a:gd name="adj2" fmla="val 202319"/>
                <a:gd name="adj3" fmla="val 9412"/>
              </a:avLst>
            </a:prstGeom>
            <a:solidFill>
              <a:srgbClr val="ED58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endParaRPr>
            </a:p>
          </p:txBody>
        </p:sp>
        <p:sp>
          <p:nvSpPr>
            <p:cNvPr id="14" name="空心弧 13"/>
            <p:cNvSpPr/>
            <p:nvPr/>
          </p:nvSpPr>
          <p:spPr>
            <a:xfrm rot="20268222">
              <a:off x="2478838" y="2507905"/>
              <a:ext cx="1320774" cy="1320774"/>
            </a:xfrm>
            <a:prstGeom prst="blockArc">
              <a:avLst>
                <a:gd name="adj1" fmla="val 7357405"/>
                <a:gd name="adj2" fmla="val 202319"/>
                <a:gd name="adj3" fmla="val 9412"/>
              </a:avLst>
            </a:prstGeom>
            <a:solidFill>
              <a:srgbClr val="4F5D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endParaRPr>
            </a:p>
          </p:txBody>
        </p:sp>
      </p:grpSp>
      <p:grpSp>
        <p:nvGrpSpPr>
          <p:cNvPr id="15" name="组合 14"/>
          <p:cNvGrpSpPr>
            <a:grpSpLocks noChangeAspect="1"/>
          </p:cNvGrpSpPr>
          <p:nvPr/>
        </p:nvGrpSpPr>
        <p:grpSpPr>
          <a:xfrm>
            <a:off x="5700748" y="3447792"/>
            <a:ext cx="860091" cy="644647"/>
            <a:chOff x="7419975" y="776288"/>
            <a:chExt cx="811213" cy="608013"/>
          </a:xfrm>
          <a:solidFill>
            <a:srgbClr val="ED5858"/>
          </a:solidFill>
        </p:grpSpPr>
        <p:sp>
          <p:nvSpPr>
            <p:cNvPr id="16" name="Freeform 49"/>
            <p:cNvSpPr/>
            <p:nvPr/>
          </p:nvSpPr>
          <p:spPr bwMode="auto">
            <a:xfrm>
              <a:off x="7612063" y="776288"/>
              <a:ext cx="619125" cy="495300"/>
            </a:xfrm>
            <a:custGeom>
              <a:avLst/>
              <a:gdLst>
                <a:gd name="T0" fmla="*/ 146 w 165"/>
                <a:gd name="T1" fmla="*/ 19 h 132"/>
                <a:gd name="T2" fmla="*/ 78 w 165"/>
                <a:gd name="T3" fmla="*/ 19 h 132"/>
                <a:gd name="T4" fmla="*/ 62 w 165"/>
                <a:gd name="T5" fmla="*/ 0 h 132"/>
                <a:gd name="T6" fmla="*/ 22 w 165"/>
                <a:gd name="T7" fmla="*/ 0 h 132"/>
                <a:gd name="T8" fmla="*/ 3 w 165"/>
                <a:gd name="T9" fmla="*/ 10 h 132"/>
                <a:gd name="T10" fmla="*/ 0 w 165"/>
                <a:gd name="T11" fmla="*/ 20 h 132"/>
                <a:gd name="T12" fmla="*/ 0 w 165"/>
                <a:gd name="T13" fmla="*/ 21 h 132"/>
                <a:gd name="T14" fmla="*/ 0 w 165"/>
                <a:gd name="T15" fmla="*/ 23 h 132"/>
                <a:gd name="T16" fmla="*/ 0 w 165"/>
                <a:gd name="T17" fmla="*/ 25 h 132"/>
                <a:gd name="T18" fmla="*/ 0 w 165"/>
                <a:gd name="T19" fmla="*/ 54 h 132"/>
                <a:gd name="T20" fmla="*/ 0 w 165"/>
                <a:gd name="T21" fmla="*/ 100 h 132"/>
                <a:gd name="T22" fmla="*/ 15 w 165"/>
                <a:gd name="T23" fmla="*/ 89 h 132"/>
                <a:gd name="T24" fmla="*/ 13 w 165"/>
                <a:gd name="T25" fmla="*/ 78 h 132"/>
                <a:gd name="T26" fmla="*/ 14 w 165"/>
                <a:gd name="T27" fmla="*/ 67 h 132"/>
                <a:gd name="T28" fmla="*/ 61 w 165"/>
                <a:gd name="T29" fmla="*/ 30 h 132"/>
                <a:gd name="T30" fmla="*/ 61 w 165"/>
                <a:gd name="T31" fmla="*/ 30 h 132"/>
                <a:gd name="T32" fmla="*/ 72 w 165"/>
                <a:gd name="T33" fmla="*/ 31 h 132"/>
                <a:gd name="T34" fmla="*/ 72 w 165"/>
                <a:gd name="T35" fmla="*/ 31 h 132"/>
                <a:gd name="T36" fmla="*/ 109 w 165"/>
                <a:gd name="T37" fmla="*/ 78 h 132"/>
                <a:gd name="T38" fmla="*/ 109 w 165"/>
                <a:gd name="T39" fmla="*/ 78 h 132"/>
                <a:gd name="T40" fmla="*/ 108 w 165"/>
                <a:gd name="T41" fmla="*/ 89 h 132"/>
                <a:gd name="T42" fmla="*/ 108 w 165"/>
                <a:gd name="T43" fmla="*/ 89 h 132"/>
                <a:gd name="T44" fmla="*/ 108 w 165"/>
                <a:gd name="T45" fmla="*/ 89 h 132"/>
                <a:gd name="T46" fmla="*/ 61 w 165"/>
                <a:gd name="T47" fmla="*/ 126 h 132"/>
                <a:gd name="T48" fmla="*/ 61 w 165"/>
                <a:gd name="T49" fmla="*/ 126 h 132"/>
                <a:gd name="T50" fmla="*/ 50 w 165"/>
                <a:gd name="T51" fmla="*/ 125 h 132"/>
                <a:gd name="T52" fmla="*/ 36 w 165"/>
                <a:gd name="T53" fmla="*/ 119 h 132"/>
                <a:gd name="T54" fmla="*/ 17 w 165"/>
                <a:gd name="T55" fmla="*/ 132 h 132"/>
                <a:gd name="T56" fmla="*/ 19 w 165"/>
                <a:gd name="T57" fmla="*/ 132 h 132"/>
                <a:gd name="T58" fmla="*/ 146 w 165"/>
                <a:gd name="T59" fmla="*/ 132 h 132"/>
                <a:gd name="T60" fmla="*/ 165 w 165"/>
                <a:gd name="T61" fmla="*/ 114 h 132"/>
                <a:gd name="T62" fmla="*/ 165 w 165"/>
                <a:gd name="T63" fmla="*/ 38 h 132"/>
                <a:gd name="T64" fmla="*/ 146 w 165"/>
                <a:gd name="T65" fmla="*/ 19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5" h="132">
                  <a:moveTo>
                    <a:pt x="146" y="19"/>
                  </a:moveTo>
                  <a:cubicBezTo>
                    <a:pt x="78" y="19"/>
                    <a:pt x="78" y="19"/>
                    <a:pt x="78" y="19"/>
                  </a:cubicBezTo>
                  <a:cubicBezTo>
                    <a:pt x="77" y="8"/>
                    <a:pt x="69" y="0"/>
                    <a:pt x="62" y="0"/>
                  </a:cubicBezTo>
                  <a:cubicBezTo>
                    <a:pt x="22" y="0"/>
                    <a:pt x="22" y="0"/>
                    <a:pt x="22" y="0"/>
                  </a:cubicBezTo>
                  <a:cubicBezTo>
                    <a:pt x="12" y="0"/>
                    <a:pt x="6" y="4"/>
                    <a:pt x="3" y="10"/>
                  </a:cubicBezTo>
                  <a:cubicBezTo>
                    <a:pt x="1" y="13"/>
                    <a:pt x="0" y="17"/>
                    <a:pt x="0" y="20"/>
                  </a:cubicBezTo>
                  <a:cubicBezTo>
                    <a:pt x="0" y="21"/>
                    <a:pt x="0" y="21"/>
                    <a:pt x="0" y="21"/>
                  </a:cubicBezTo>
                  <a:cubicBezTo>
                    <a:pt x="0" y="22"/>
                    <a:pt x="0" y="22"/>
                    <a:pt x="0" y="23"/>
                  </a:cubicBezTo>
                  <a:cubicBezTo>
                    <a:pt x="0" y="24"/>
                    <a:pt x="0" y="24"/>
                    <a:pt x="0" y="25"/>
                  </a:cubicBezTo>
                  <a:cubicBezTo>
                    <a:pt x="0" y="54"/>
                    <a:pt x="0" y="54"/>
                    <a:pt x="0" y="54"/>
                  </a:cubicBezTo>
                  <a:cubicBezTo>
                    <a:pt x="0" y="54"/>
                    <a:pt x="0" y="82"/>
                    <a:pt x="0" y="100"/>
                  </a:cubicBezTo>
                  <a:cubicBezTo>
                    <a:pt x="15" y="89"/>
                    <a:pt x="15" y="89"/>
                    <a:pt x="15" y="89"/>
                  </a:cubicBezTo>
                  <a:cubicBezTo>
                    <a:pt x="14" y="86"/>
                    <a:pt x="13" y="82"/>
                    <a:pt x="13" y="78"/>
                  </a:cubicBezTo>
                  <a:cubicBezTo>
                    <a:pt x="13" y="74"/>
                    <a:pt x="14" y="71"/>
                    <a:pt x="14" y="67"/>
                  </a:cubicBezTo>
                  <a:cubicBezTo>
                    <a:pt x="20" y="45"/>
                    <a:pt x="39" y="30"/>
                    <a:pt x="61" y="30"/>
                  </a:cubicBezTo>
                  <a:cubicBezTo>
                    <a:pt x="61" y="30"/>
                    <a:pt x="61" y="30"/>
                    <a:pt x="61" y="30"/>
                  </a:cubicBezTo>
                  <a:cubicBezTo>
                    <a:pt x="65" y="30"/>
                    <a:pt x="68" y="30"/>
                    <a:pt x="72" y="31"/>
                  </a:cubicBezTo>
                  <a:cubicBezTo>
                    <a:pt x="72" y="31"/>
                    <a:pt x="72" y="31"/>
                    <a:pt x="72" y="31"/>
                  </a:cubicBezTo>
                  <a:cubicBezTo>
                    <a:pt x="94" y="37"/>
                    <a:pt x="109" y="56"/>
                    <a:pt x="109" y="78"/>
                  </a:cubicBezTo>
                  <a:cubicBezTo>
                    <a:pt x="109" y="78"/>
                    <a:pt x="109" y="78"/>
                    <a:pt x="109" y="78"/>
                  </a:cubicBezTo>
                  <a:cubicBezTo>
                    <a:pt x="109" y="82"/>
                    <a:pt x="109" y="85"/>
                    <a:pt x="108" y="89"/>
                  </a:cubicBezTo>
                  <a:cubicBezTo>
                    <a:pt x="108" y="89"/>
                    <a:pt x="108" y="89"/>
                    <a:pt x="108" y="89"/>
                  </a:cubicBezTo>
                  <a:cubicBezTo>
                    <a:pt x="108" y="89"/>
                    <a:pt x="108" y="89"/>
                    <a:pt x="108" y="89"/>
                  </a:cubicBezTo>
                  <a:cubicBezTo>
                    <a:pt x="103" y="111"/>
                    <a:pt x="83" y="126"/>
                    <a:pt x="61" y="126"/>
                  </a:cubicBezTo>
                  <a:cubicBezTo>
                    <a:pt x="61" y="126"/>
                    <a:pt x="61" y="126"/>
                    <a:pt x="61" y="126"/>
                  </a:cubicBezTo>
                  <a:cubicBezTo>
                    <a:pt x="58" y="126"/>
                    <a:pt x="54" y="126"/>
                    <a:pt x="50" y="125"/>
                  </a:cubicBezTo>
                  <a:cubicBezTo>
                    <a:pt x="45" y="124"/>
                    <a:pt x="40" y="121"/>
                    <a:pt x="36" y="119"/>
                  </a:cubicBezTo>
                  <a:cubicBezTo>
                    <a:pt x="17" y="132"/>
                    <a:pt x="17" y="132"/>
                    <a:pt x="17" y="132"/>
                  </a:cubicBezTo>
                  <a:cubicBezTo>
                    <a:pt x="17" y="132"/>
                    <a:pt x="18" y="132"/>
                    <a:pt x="19" y="132"/>
                  </a:cubicBezTo>
                  <a:cubicBezTo>
                    <a:pt x="146" y="132"/>
                    <a:pt x="146" y="132"/>
                    <a:pt x="146" y="132"/>
                  </a:cubicBezTo>
                  <a:cubicBezTo>
                    <a:pt x="157" y="132"/>
                    <a:pt x="165" y="124"/>
                    <a:pt x="165" y="114"/>
                  </a:cubicBezTo>
                  <a:cubicBezTo>
                    <a:pt x="165" y="38"/>
                    <a:pt x="165" y="38"/>
                    <a:pt x="165" y="38"/>
                  </a:cubicBezTo>
                  <a:cubicBezTo>
                    <a:pt x="165" y="27"/>
                    <a:pt x="157" y="19"/>
                    <a:pt x="146" y="1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endParaRPr>
            </a:p>
          </p:txBody>
        </p:sp>
        <p:sp>
          <p:nvSpPr>
            <p:cNvPr id="17" name="Freeform 50"/>
            <p:cNvSpPr>
              <a:spLocks noEditPoints="1"/>
            </p:cNvSpPr>
            <p:nvPr/>
          </p:nvSpPr>
          <p:spPr bwMode="auto">
            <a:xfrm>
              <a:off x="7419975" y="900113"/>
              <a:ext cx="593725" cy="484188"/>
            </a:xfrm>
            <a:custGeom>
              <a:avLst/>
              <a:gdLst>
                <a:gd name="T0" fmla="*/ 158 w 158"/>
                <a:gd name="T1" fmla="*/ 45 h 129"/>
                <a:gd name="T2" fmla="*/ 123 w 158"/>
                <a:gd name="T3" fmla="*/ 1 h 129"/>
                <a:gd name="T4" fmla="*/ 112 w 158"/>
                <a:gd name="T5" fmla="*/ 0 h 129"/>
                <a:gd name="T6" fmla="*/ 112 w 158"/>
                <a:gd name="T7" fmla="*/ 0 h 129"/>
                <a:gd name="T8" fmla="*/ 112 w 158"/>
                <a:gd name="T9" fmla="*/ 0 h 129"/>
                <a:gd name="T10" fmla="*/ 68 w 158"/>
                <a:gd name="T11" fmla="*/ 35 h 129"/>
                <a:gd name="T12" fmla="*/ 67 w 158"/>
                <a:gd name="T13" fmla="*/ 45 h 129"/>
                <a:gd name="T14" fmla="*/ 68 w 158"/>
                <a:gd name="T15" fmla="*/ 57 h 129"/>
                <a:gd name="T16" fmla="*/ 68 w 158"/>
                <a:gd name="T17" fmla="*/ 57 h 129"/>
                <a:gd name="T18" fmla="*/ 51 w 158"/>
                <a:gd name="T19" fmla="*/ 70 h 129"/>
                <a:gd name="T20" fmla="*/ 6 w 158"/>
                <a:gd name="T21" fmla="*/ 101 h 129"/>
                <a:gd name="T22" fmla="*/ 0 w 158"/>
                <a:gd name="T23" fmla="*/ 113 h 129"/>
                <a:gd name="T24" fmla="*/ 0 w 158"/>
                <a:gd name="T25" fmla="*/ 113 h 129"/>
                <a:gd name="T26" fmla="*/ 0 w 158"/>
                <a:gd name="T27" fmla="*/ 113 h 129"/>
                <a:gd name="T28" fmla="*/ 3 w 158"/>
                <a:gd name="T29" fmla="*/ 121 h 129"/>
                <a:gd name="T30" fmla="*/ 4 w 158"/>
                <a:gd name="T31" fmla="*/ 123 h 129"/>
                <a:gd name="T32" fmla="*/ 16 w 158"/>
                <a:gd name="T33" fmla="*/ 129 h 129"/>
                <a:gd name="T34" fmla="*/ 16 w 158"/>
                <a:gd name="T35" fmla="*/ 129 h 129"/>
                <a:gd name="T36" fmla="*/ 16 w 158"/>
                <a:gd name="T37" fmla="*/ 129 h 129"/>
                <a:gd name="T38" fmla="*/ 24 w 158"/>
                <a:gd name="T39" fmla="*/ 127 h 129"/>
                <a:gd name="T40" fmla="*/ 26 w 158"/>
                <a:gd name="T41" fmla="*/ 125 h 129"/>
                <a:gd name="T42" fmla="*/ 26 w 158"/>
                <a:gd name="T43" fmla="*/ 125 h 129"/>
                <a:gd name="T44" fmla="*/ 64 w 158"/>
                <a:gd name="T45" fmla="*/ 98 h 129"/>
                <a:gd name="T46" fmla="*/ 87 w 158"/>
                <a:gd name="T47" fmla="*/ 83 h 129"/>
                <a:gd name="T48" fmla="*/ 87 w 158"/>
                <a:gd name="T49" fmla="*/ 83 h 129"/>
                <a:gd name="T50" fmla="*/ 102 w 158"/>
                <a:gd name="T51" fmla="*/ 89 h 129"/>
                <a:gd name="T52" fmla="*/ 112 w 158"/>
                <a:gd name="T53" fmla="*/ 91 h 129"/>
                <a:gd name="T54" fmla="*/ 112 w 158"/>
                <a:gd name="T55" fmla="*/ 91 h 129"/>
                <a:gd name="T56" fmla="*/ 156 w 158"/>
                <a:gd name="T57" fmla="*/ 56 h 129"/>
                <a:gd name="T58" fmla="*/ 156 w 158"/>
                <a:gd name="T59" fmla="*/ 56 h 129"/>
                <a:gd name="T60" fmla="*/ 156 w 158"/>
                <a:gd name="T61" fmla="*/ 55 h 129"/>
                <a:gd name="T62" fmla="*/ 158 w 158"/>
                <a:gd name="T63" fmla="*/ 45 h 129"/>
                <a:gd name="T64" fmla="*/ 48 w 158"/>
                <a:gd name="T65" fmla="*/ 104 h 129"/>
                <a:gd name="T66" fmla="*/ 47 w 158"/>
                <a:gd name="T67" fmla="*/ 102 h 129"/>
                <a:gd name="T68" fmla="*/ 48 w 158"/>
                <a:gd name="T69" fmla="*/ 104 h 129"/>
                <a:gd name="T70" fmla="*/ 24 w 158"/>
                <a:gd name="T71" fmla="*/ 120 h 129"/>
                <a:gd name="T72" fmla="*/ 19 w 158"/>
                <a:gd name="T73" fmla="*/ 121 h 129"/>
                <a:gd name="T74" fmla="*/ 11 w 158"/>
                <a:gd name="T75" fmla="*/ 117 h 129"/>
                <a:gd name="T76" fmla="*/ 10 w 158"/>
                <a:gd name="T77" fmla="*/ 112 h 129"/>
                <a:gd name="T78" fmla="*/ 14 w 158"/>
                <a:gd name="T79" fmla="*/ 105 h 129"/>
                <a:gd name="T80" fmla="*/ 38 w 158"/>
                <a:gd name="T81" fmla="*/ 88 h 129"/>
                <a:gd name="T82" fmla="*/ 43 w 158"/>
                <a:gd name="T83" fmla="*/ 87 h 129"/>
                <a:gd name="T84" fmla="*/ 51 w 158"/>
                <a:gd name="T85" fmla="*/ 91 h 129"/>
                <a:gd name="T86" fmla="*/ 52 w 158"/>
                <a:gd name="T87" fmla="*/ 96 h 129"/>
                <a:gd name="T88" fmla="*/ 48 w 158"/>
                <a:gd name="T89" fmla="*/ 104 h 129"/>
                <a:gd name="T90" fmla="*/ 113 w 158"/>
                <a:gd name="T91" fmla="*/ 74 h 129"/>
                <a:gd name="T92" fmla="*/ 83 w 158"/>
                <a:gd name="T93" fmla="*/ 44 h 129"/>
                <a:gd name="T94" fmla="*/ 113 w 158"/>
                <a:gd name="T95" fmla="*/ 14 h 129"/>
                <a:gd name="T96" fmla="*/ 143 w 158"/>
                <a:gd name="T97" fmla="*/ 44 h 129"/>
                <a:gd name="T98" fmla="*/ 113 w 158"/>
                <a:gd name="T99" fmla="*/ 74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8" h="129">
                  <a:moveTo>
                    <a:pt x="158" y="45"/>
                  </a:moveTo>
                  <a:cubicBezTo>
                    <a:pt x="158" y="24"/>
                    <a:pt x="144" y="6"/>
                    <a:pt x="123" y="1"/>
                  </a:cubicBezTo>
                  <a:cubicBezTo>
                    <a:pt x="119" y="0"/>
                    <a:pt x="116" y="0"/>
                    <a:pt x="112" y="0"/>
                  </a:cubicBezTo>
                  <a:cubicBezTo>
                    <a:pt x="112" y="0"/>
                    <a:pt x="112" y="0"/>
                    <a:pt x="112" y="0"/>
                  </a:cubicBezTo>
                  <a:cubicBezTo>
                    <a:pt x="112" y="0"/>
                    <a:pt x="112" y="0"/>
                    <a:pt x="112" y="0"/>
                  </a:cubicBezTo>
                  <a:cubicBezTo>
                    <a:pt x="91" y="0"/>
                    <a:pt x="73" y="14"/>
                    <a:pt x="68" y="35"/>
                  </a:cubicBezTo>
                  <a:cubicBezTo>
                    <a:pt x="67" y="38"/>
                    <a:pt x="67" y="42"/>
                    <a:pt x="67" y="45"/>
                  </a:cubicBezTo>
                  <a:cubicBezTo>
                    <a:pt x="67" y="49"/>
                    <a:pt x="67" y="53"/>
                    <a:pt x="68" y="57"/>
                  </a:cubicBezTo>
                  <a:cubicBezTo>
                    <a:pt x="68" y="57"/>
                    <a:pt x="68" y="57"/>
                    <a:pt x="68" y="57"/>
                  </a:cubicBezTo>
                  <a:cubicBezTo>
                    <a:pt x="51" y="70"/>
                    <a:pt x="51" y="70"/>
                    <a:pt x="51" y="70"/>
                  </a:cubicBezTo>
                  <a:cubicBezTo>
                    <a:pt x="6" y="101"/>
                    <a:pt x="6" y="101"/>
                    <a:pt x="6" y="101"/>
                  </a:cubicBezTo>
                  <a:cubicBezTo>
                    <a:pt x="2" y="104"/>
                    <a:pt x="0" y="109"/>
                    <a:pt x="0" y="113"/>
                  </a:cubicBezTo>
                  <a:cubicBezTo>
                    <a:pt x="0" y="113"/>
                    <a:pt x="0" y="113"/>
                    <a:pt x="0" y="113"/>
                  </a:cubicBezTo>
                  <a:cubicBezTo>
                    <a:pt x="0" y="113"/>
                    <a:pt x="0" y="113"/>
                    <a:pt x="0" y="113"/>
                  </a:cubicBezTo>
                  <a:cubicBezTo>
                    <a:pt x="0" y="116"/>
                    <a:pt x="1" y="119"/>
                    <a:pt x="3" y="121"/>
                  </a:cubicBezTo>
                  <a:cubicBezTo>
                    <a:pt x="4" y="123"/>
                    <a:pt x="4" y="123"/>
                    <a:pt x="4" y="123"/>
                  </a:cubicBezTo>
                  <a:cubicBezTo>
                    <a:pt x="7" y="127"/>
                    <a:pt x="12" y="129"/>
                    <a:pt x="16" y="129"/>
                  </a:cubicBezTo>
                  <a:cubicBezTo>
                    <a:pt x="16" y="129"/>
                    <a:pt x="16" y="129"/>
                    <a:pt x="16" y="129"/>
                  </a:cubicBezTo>
                  <a:cubicBezTo>
                    <a:pt x="16" y="129"/>
                    <a:pt x="16" y="129"/>
                    <a:pt x="16" y="129"/>
                  </a:cubicBezTo>
                  <a:cubicBezTo>
                    <a:pt x="19" y="129"/>
                    <a:pt x="22" y="129"/>
                    <a:pt x="24" y="127"/>
                  </a:cubicBezTo>
                  <a:cubicBezTo>
                    <a:pt x="26" y="125"/>
                    <a:pt x="26" y="125"/>
                    <a:pt x="26" y="125"/>
                  </a:cubicBezTo>
                  <a:cubicBezTo>
                    <a:pt x="26" y="125"/>
                    <a:pt x="26" y="125"/>
                    <a:pt x="26" y="125"/>
                  </a:cubicBezTo>
                  <a:cubicBezTo>
                    <a:pt x="64" y="98"/>
                    <a:pt x="64" y="98"/>
                    <a:pt x="64" y="98"/>
                  </a:cubicBezTo>
                  <a:cubicBezTo>
                    <a:pt x="87" y="83"/>
                    <a:pt x="87" y="83"/>
                    <a:pt x="87" y="83"/>
                  </a:cubicBezTo>
                  <a:cubicBezTo>
                    <a:pt x="87" y="83"/>
                    <a:pt x="87" y="83"/>
                    <a:pt x="87" y="83"/>
                  </a:cubicBezTo>
                  <a:cubicBezTo>
                    <a:pt x="92" y="86"/>
                    <a:pt x="96" y="88"/>
                    <a:pt x="102" y="89"/>
                  </a:cubicBezTo>
                  <a:cubicBezTo>
                    <a:pt x="105" y="90"/>
                    <a:pt x="109" y="91"/>
                    <a:pt x="112" y="91"/>
                  </a:cubicBezTo>
                  <a:cubicBezTo>
                    <a:pt x="112" y="91"/>
                    <a:pt x="112" y="91"/>
                    <a:pt x="112" y="91"/>
                  </a:cubicBezTo>
                  <a:cubicBezTo>
                    <a:pt x="133" y="91"/>
                    <a:pt x="151" y="76"/>
                    <a:pt x="156" y="56"/>
                  </a:cubicBezTo>
                  <a:cubicBezTo>
                    <a:pt x="156" y="56"/>
                    <a:pt x="156" y="56"/>
                    <a:pt x="156" y="56"/>
                  </a:cubicBezTo>
                  <a:cubicBezTo>
                    <a:pt x="156" y="55"/>
                    <a:pt x="156" y="55"/>
                    <a:pt x="156" y="55"/>
                  </a:cubicBezTo>
                  <a:cubicBezTo>
                    <a:pt x="157" y="52"/>
                    <a:pt x="158" y="48"/>
                    <a:pt x="158" y="45"/>
                  </a:cubicBezTo>
                  <a:close/>
                  <a:moveTo>
                    <a:pt x="48" y="104"/>
                  </a:moveTo>
                  <a:cubicBezTo>
                    <a:pt x="47" y="102"/>
                    <a:pt x="47" y="102"/>
                    <a:pt x="47" y="102"/>
                  </a:cubicBezTo>
                  <a:cubicBezTo>
                    <a:pt x="48" y="104"/>
                    <a:pt x="48" y="104"/>
                    <a:pt x="48" y="104"/>
                  </a:cubicBezTo>
                  <a:cubicBezTo>
                    <a:pt x="24" y="120"/>
                    <a:pt x="24" y="120"/>
                    <a:pt x="24" y="120"/>
                  </a:cubicBezTo>
                  <a:cubicBezTo>
                    <a:pt x="22" y="121"/>
                    <a:pt x="21" y="121"/>
                    <a:pt x="19" y="121"/>
                  </a:cubicBezTo>
                  <a:cubicBezTo>
                    <a:pt x="16" y="121"/>
                    <a:pt x="13" y="120"/>
                    <a:pt x="11" y="117"/>
                  </a:cubicBezTo>
                  <a:cubicBezTo>
                    <a:pt x="10" y="116"/>
                    <a:pt x="10" y="114"/>
                    <a:pt x="10" y="112"/>
                  </a:cubicBezTo>
                  <a:cubicBezTo>
                    <a:pt x="10" y="109"/>
                    <a:pt x="11" y="106"/>
                    <a:pt x="14" y="105"/>
                  </a:cubicBezTo>
                  <a:cubicBezTo>
                    <a:pt x="38" y="88"/>
                    <a:pt x="38" y="88"/>
                    <a:pt x="38" y="88"/>
                  </a:cubicBezTo>
                  <a:cubicBezTo>
                    <a:pt x="40" y="87"/>
                    <a:pt x="41" y="87"/>
                    <a:pt x="43" y="87"/>
                  </a:cubicBezTo>
                  <a:cubicBezTo>
                    <a:pt x="46" y="87"/>
                    <a:pt x="49" y="88"/>
                    <a:pt x="51" y="91"/>
                  </a:cubicBezTo>
                  <a:cubicBezTo>
                    <a:pt x="52" y="92"/>
                    <a:pt x="52" y="94"/>
                    <a:pt x="52" y="96"/>
                  </a:cubicBezTo>
                  <a:cubicBezTo>
                    <a:pt x="52" y="99"/>
                    <a:pt x="51" y="102"/>
                    <a:pt x="48" y="104"/>
                  </a:cubicBezTo>
                  <a:close/>
                  <a:moveTo>
                    <a:pt x="113" y="74"/>
                  </a:moveTo>
                  <a:cubicBezTo>
                    <a:pt x="96" y="74"/>
                    <a:pt x="83" y="61"/>
                    <a:pt x="83" y="44"/>
                  </a:cubicBezTo>
                  <a:cubicBezTo>
                    <a:pt x="83" y="27"/>
                    <a:pt x="96" y="14"/>
                    <a:pt x="113" y="14"/>
                  </a:cubicBezTo>
                  <a:cubicBezTo>
                    <a:pt x="130" y="14"/>
                    <a:pt x="143" y="27"/>
                    <a:pt x="143" y="44"/>
                  </a:cubicBezTo>
                  <a:cubicBezTo>
                    <a:pt x="143" y="61"/>
                    <a:pt x="130" y="74"/>
                    <a:pt x="113" y="7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endParaRPr>
            </a:p>
          </p:txBody>
        </p:sp>
        <p:sp>
          <p:nvSpPr>
            <p:cNvPr id="18" name="Freeform 51"/>
            <p:cNvSpPr/>
            <p:nvPr/>
          </p:nvSpPr>
          <p:spPr bwMode="auto">
            <a:xfrm>
              <a:off x="7791450" y="1092200"/>
              <a:ext cx="136525" cy="66675"/>
            </a:xfrm>
            <a:custGeom>
              <a:avLst/>
              <a:gdLst>
                <a:gd name="T0" fmla="*/ 34 w 36"/>
                <a:gd name="T1" fmla="*/ 0 h 18"/>
                <a:gd name="T2" fmla="*/ 31 w 36"/>
                <a:gd name="T3" fmla="*/ 2 h 18"/>
                <a:gd name="T4" fmla="*/ 13 w 36"/>
                <a:gd name="T5" fmla="*/ 13 h 18"/>
                <a:gd name="T6" fmla="*/ 4 w 36"/>
                <a:gd name="T7" fmla="*/ 11 h 18"/>
                <a:gd name="T8" fmla="*/ 1 w 36"/>
                <a:gd name="T9" fmla="*/ 12 h 18"/>
                <a:gd name="T10" fmla="*/ 2 w 36"/>
                <a:gd name="T11" fmla="*/ 15 h 18"/>
                <a:gd name="T12" fmla="*/ 2 w 36"/>
                <a:gd name="T13" fmla="*/ 15 h 18"/>
                <a:gd name="T14" fmla="*/ 13 w 36"/>
                <a:gd name="T15" fmla="*/ 18 h 18"/>
                <a:gd name="T16" fmla="*/ 13 w 36"/>
                <a:gd name="T17" fmla="*/ 18 h 18"/>
                <a:gd name="T18" fmla="*/ 36 w 36"/>
                <a:gd name="T19" fmla="*/ 3 h 18"/>
                <a:gd name="T20" fmla="*/ 34 w 36"/>
                <a:gd name="T2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18">
                  <a:moveTo>
                    <a:pt x="34" y="0"/>
                  </a:moveTo>
                  <a:cubicBezTo>
                    <a:pt x="33" y="0"/>
                    <a:pt x="31" y="0"/>
                    <a:pt x="31" y="2"/>
                  </a:cubicBezTo>
                  <a:cubicBezTo>
                    <a:pt x="28" y="8"/>
                    <a:pt x="21" y="13"/>
                    <a:pt x="13" y="13"/>
                  </a:cubicBezTo>
                  <a:cubicBezTo>
                    <a:pt x="10" y="13"/>
                    <a:pt x="7" y="12"/>
                    <a:pt x="4" y="11"/>
                  </a:cubicBezTo>
                  <a:cubicBezTo>
                    <a:pt x="3" y="10"/>
                    <a:pt x="1" y="11"/>
                    <a:pt x="1" y="12"/>
                  </a:cubicBezTo>
                  <a:cubicBezTo>
                    <a:pt x="0" y="13"/>
                    <a:pt x="1" y="15"/>
                    <a:pt x="2" y="15"/>
                  </a:cubicBezTo>
                  <a:cubicBezTo>
                    <a:pt x="2" y="15"/>
                    <a:pt x="2" y="15"/>
                    <a:pt x="2" y="15"/>
                  </a:cubicBezTo>
                  <a:cubicBezTo>
                    <a:pt x="6" y="17"/>
                    <a:pt x="9" y="18"/>
                    <a:pt x="13" y="18"/>
                  </a:cubicBezTo>
                  <a:cubicBezTo>
                    <a:pt x="13" y="18"/>
                    <a:pt x="13" y="18"/>
                    <a:pt x="13" y="18"/>
                  </a:cubicBezTo>
                  <a:cubicBezTo>
                    <a:pt x="23" y="18"/>
                    <a:pt x="32" y="12"/>
                    <a:pt x="36" y="3"/>
                  </a:cubicBezTo>
                  <a:cubicBezTo>
                    <a:pt x="36" y="2"/>
                    <a:pt x="35" y="1"/>
                    <a:pt x="3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endParaRPr>
            </a:p>
          </p:txBody>
        </p:sp>
      </p:grpSp>
      <p:sp>
        <p:nvSpPr>
          <p:cNvPr id="19" name="Freeform 375"/>
          <p:cNvSpPr>
            <a:spLocks noEditPoints="1"/>
          </p:cNvSpPr>
          <p:nvPr/>
        </p:nvSpPr>
        <p:spPr bwMode="auto">
          <a:xfrm>
            <a:off x="5527166" y="2147667"/>
            <a:ext cx="712191" cy="683888"/>
          </a:xfrm>
          <a:custGeom>
            <a:avLst/>
            <a:gdLst>
              <a:gd name="T0" fmla="*/ 32 w 64"/>
              <a:gd name="T1" fmla="*/ 9 h 61"/>
              <a:gd name="T2" fmla="*/ 22 w 64"/>
              <a:gd name="T3" fmla="*/ 20 h 61"/>
              <a:gd name="T4" fmla="*/ 21 w 64"/>
              <a:gd name="T5" fmla="*/ 46 h 61"/>
              <a:gd name="T6" fmla="*/ 29 w 64"/>
              <a:gd name="T7" fmla="*/ 46 h 61"/>
              <a:gd name="T8" fmla="*/ 29 w 64"/>
              <a:gd name="T9" fmla="*/ 36 h 61"/>
              <a:gd name="T10" fmla="*/ 34 w 64"/>
              <a:gd name="T11" fmla="*/ 36 h 61"/>
              <a:gd name="T12" fmla="*/ 35 w 64"/>
              <a:gd name="T13" fmla="*/ 46 h 61"/>
              <a:gd name="T14" fmla="*/ 42 w 64"/>
              <a:gd name="T15" fmla="*/ 46 h 61"/>
              <a:gd name="T16" fmla="*/ 41 w 64"/>
              <a:gd name="T17" fmla="*/ 20 h 61"/>
              <a:gd name="T18" fmla="*/ 32 w 64"/>
              <a:gd name="T19" fmla="*/ 9 h 61"/>
              <a:gd name="T20" fmla="*/ 35 w 64"/>
              <a:gd name="T21" fmla="*/ 54 h 61"/>
              <a:gd name="T22" fmla="*/ 35 w 64"/>
              <a:gd name="T23" fmla="*/ 61 h 61"/>
              <a:gd name="T24" fmla="*/ 28 w 64"/>
              <a:gd name="T25" fmla="*/ 61 h 61"/>
              <a:gd name="T26" fmla="*/ 28 w 64"/>
              <a:gd name="T27" fmla="*/ 54 h 61"/>
              <a:gd name="T28" fmla="*/ 18 w 64"/>
              <a:gd name="T29" fmla="*/ 54 h 61"/>
              <a:gd name="T30" fmla="*/ 19 w 64"/>
              <a:gd name="T31" fmla="*/ 59 h 61"/>
              <a:gd name="T32" fmla="*/ 19 w 64"/>
              <a:gd name="T33" fmla="*/ 61 h 61"/>
              <a:gd name="T34" fmla="*/ 17 w 64"/>
              <a:gd name="T35" fmla="*/ 61 h 61"/>
              <a:gd name="T36" fmla="*/ 3 w 64"/>
              <a:gd name="T37" fmla="*/ 61 h 61"/>
              <a:gd name="T38" fmla="*/ 1 w 64"/>
              <a:gd name="T39" fmla="*/ 61 h 61"/>
              <a:gd name="T40" fmla="*/ 1 w 64"/>
              <a:gd name="T41" fmla="*/ 59 h 61"/>
              <a:gd name="T42" fmla="*/ 3 w 64"/>
              <a:gd name="T43" fmla="*/ 45 h 61"/>
              <a:gd name="T44" fmla="*/ 12 w 64"/>
              <a:gd name="T45" fmla="*/ 37 h 61"/>
              <a:gd name="T46" fmla="*/ 15 w 64"/>
              <a:gd name="T47" fmla="*/ 18 h 61"/>
              <a:gd name="T48" fmla="*/ 30 w 64"/>
              <a:gd name="T49" fmla="*/ 1 h 61"/>
              <a:gd name="T50" fmla="*/ 32 w 64"/>
              <a:gd name="T51" fmla="*/ 0 h 61"/>
              <a:gd name="T52" fmla="*/ 33 w 64"/>
              <a:gd name="T53" fmla="*/ 1 h 61"/>
              <a:gd name="T54" fmla="*/ 49 w 64"/>
              <a:gd name="T55" fmla="*/ 18 h 61"/>
              <a:gd name="T56" fmla="*/ 51 w 64"/>
              <a:gd name="T57" fmla="*/ 37 h 61"/>
              <a:gd name="T58" fmla="*/ 61 w 64"/>
              <a:gd name="T59" fmla="*/ 45 h 61"/>
              <a:gd name="T60" fmla="*/ 63 w 64"/>
              <a:gd name="T61" fmla="*/ 59 h 61"/>
              <a:gd name="T62" fmla="*/ 63 w 64"/>
              <a:gd name="T63" fmla="*/ 61 h 61"/>
              <a:gd name="T64" fmla="*/ 61 w 64"/>
              <a:gd name="T65" fmla="*/ 61 h 61"/>
              <a:gd name="T66" fmla="*/ 47 w 64"/>
              <a:gd name="T67" fmla="*/ 61 h 61"/>
              <a:gd name="T68" fmla="*/ 45 w 64"/>
              <a:gd name="T69" fmla="*/ 61 h 61"/>
              <a:gd name="T70" fmla="*/ 45 w 64"/>
              <a:gd name="T71" fmla="*/ 59 h 61"/>
              <a:gd name="T72" fmla="*/ 45 w 64"/>
              <a:gd name="T73" fmla="*/ 54 h 61"/>
              <a:gd name="T74" fmla="*/ 35 w 64"/>
              <a:gd name="T75" fmla="*/ 54 h 61"/>
              <a:gd name="T76" fmla="*/ 50 w 64"/>
              <a:gd name="T77" fmla="*/ 47 h 61"/>
              <a:gd name="T78" fmla="*/ 49 w 64"/>
              <a:gd name="T79" fmla="*/ 57 h 61"/>
              <a:gd name="T80" fmla="*/ 59 w 64"/>
              <a:gd name="T81" fmla="*/ 57 h 61"/>
              <a:gd name="T82" fmla="*/ 57 w 64"/>
              <a:gd name="T83" fmla="*/ 47 h 61"/>
              <a:gd name="T84" fmla="*/ 51 w 64"/>
              <a:gd name="T85" fmla="*/ 41 h 61"/>
              <a:gd name="T86" fmla="*/ 50 w 64"/>
              <a:gd name="T87" fmla="*/ 47 h 61"/>
              <a:gd name="T88" fmla="*/ 15 w 64"/>
              <a:gd name="T89" fmla="*/ 57 h 61"/>
              <a:gd name="T90" fmla="*/ 14 w 64"/>
              <a:gd name="T91" fmla="*/ 49 h 61"/>
              <a:gd name="T92" fmla="*/ 13 w 64"/>
              <a:gd name="T93" fmla="*/ 41 h 61"/>
              <a:gd name="T94" fmla="*/ 6 w 64"/>
              <a:gd name="T95" fmla="*/ 47 h 61"/>
              <a:gd name="T96" fmla="*/ 4 w 64"/>
              <a:gd name="T97" fmla="*/ 57 h 61"/>
              <a:gd name="T98" fmla="*/ 15 w 64"/>
              <a:gd name="T99" fmla="*/ 57 h 61"/>
              <a:gd name="T100" fmla="*/ 32 w 64"/>
              <a:gd name="T101" fmla="*/ 22 h 61"/>
              <a:gd name="T102" fmla="*/ 37 w 64"/>
              <a:gd name="T103" fmla="*/ 27 h 61"/>
              <a:gd name="T104" fmla="*/ 32 w 64"/>
              <a:gd name="T105" fmla="*/ 32 h 61"/>
              <a:gd name="T106" fmla="*/ 27 w 64"/>
              <a:gd name="T107" fmla="*/ 27 h 61"/>
              <a:gd name="T108" fmla="*/ 32 w 64"/>
              <a:gd name="T109" fmla="*/ 2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4" h="61">
                <a:moveTo>
                  <a:pt x="32" y="9"/>
                </a:moveTo>
                <a:cubicBezTo>
                  <a:pt x="27" y="11"/>
                  <a:pt x="24" y="15"/>
                  <a:pt x="22" y="20"/>
                </a:cubicBezTo>
                <a:cubicBezTo>
                  <a:pt x="20" y="27"/>
                  <a:pt x="20" y="35"/>
                  <a:pt x="21" y="46"/>
                </a:cubicBezTo>
                <a:cubicBezTo>
                  <a:pt x="29" y="46"/>
                  <a:pt x="29" y="46"/>
                  <a:pt x="29" y="46"/>
                </a:cubicBezTo>
                <a:cubicBezTo>
                  <a:pt x="29" y="43"/>
                  <a:pt x="29" y="40"/>
                  <a:pt x="29" y="36"/>
                </a:cubicBezTo>
                <a:cubicBezTo>
                  <a:pt x="31" y="36"/>
                  <a:pt x="32" y="36"/>
                  <a:pt x="34" y="36"/>
                </a:cubicBezTo>
                <a:cubicBezTo>
                  <a:pt x="34" y="40"/>
                  <a:pt x="34" y="43"/>
                  <a:pt x="35" y="46"/>
                </a:cubicBezTo>
                <a:cubicBezTo>
                  <a:pt x="42" y="46"/>
                  <a:pt x="42" y="46"/>
                  <a:pt x="42" y="46"/>
                </a:cubicBezTo>
                <a:cubicBezTo>
                  <a:pt x="44" y="35"/>
                  <a:pt x="43" y="27"/>
                  <a:pt x="41" y="20"/>
                </a:cubicBezTo>
                <a:cubicBezTo>
                  <a:pt x="40" y="15"/>
                  <a:pt x="36" y="11"/>
                  <a:pt x="32" y="9"/>
                </a:cubicBezTo>
                <a:close/>
                <a:moveTo>
                  <a:pt x="35" y="54"/>
                </a:moveTo>
                <a:cubicBezTo>
                  <a:pt x="35" y="56"/>
                  <a:pt x="35" y="58"/>
                  <a:pt x="35" y="61"/>
                </a:cubicBezTo>
                <a:cubicBezTo>
                  <a:pt x="33" y="61"/>
                  <a:pt x="30" y="61"/>
                  <a:pt x="28" y="61"/>
                </a:cubicBezTo>
                <a:cubicBezTo>
                  <a:pt x="28" y="58"/>
                  <a:pt x="28" y="56"/>
                  <a:pt x="28" y="54"/>
                </a:cubicBezTo>
                <a:cubicBezTo>
                  <a:pt x="18" y="54"/>
                  <a:pt x="18" y="54"/>
                  <a:pt x="18" y="54"/>
                </a:cubicBezTo>
                <a:cubicBezTo>
                  <a:pt x="19" y="59"/>
                  <a:pt x="19" y="59"/>
                  <a:pt x="19" y="59"/>
                </a:cubicBezTo>
                <a:cubicBezTo>
                  <a:pt x="19" y="61"/>
                  <a:pt x="19" y="61"/>
                  <a:pt x="19" y="61"/>
                </a:cubicBezTo>
                <a:cubicBezTo>
                  <a:pt x="17" y="61"/>
                  <a:pt x="17" y="61"/>
                  <a:pt x="17" y="61"/>
                </a:cubicBezTo>
                <a:cubicBezTo>
                  <a:pt x="3" y="61"/>
                  <a:pt x="3" y="61"/>
                  <a:pt x="3" y="61"/>
                </a:cubicBezTo>
                <a:cubicBezTo>
                  <a:pt x="1" y="61"/>
                  <a:pt x="1" y="61"/>
                  <a:pt x="1" y="61"/>
                </a:cubicBezTo>
                <a:cubicBezTo>
                  <a:pt x="1" y="59"/>
                  <a:pt x="1" y="59"/>
                  <a:pt x="1" y="59"/>
                </a:cubicBezTo>
                <a:cubicBezTo>
                  <a:pt x="0" y="54"/>
                  <a:pt x="1" y="49"/>
                  <a:pt x="3" y="45"/>
                </a:cubicBezTo>
                <a:cubicBezTo>
                  <a:pt x="5" y="42"/>
                  <a:pt x="8" y="39"/>
                  <a:pt x="12" y="37"/>
                </a:cubicBezTo>
                <a:cubicBezTo>
                  <a:pt x="12" y="29"/>
                  <a:pt x="13" y="23"/>
                  <a:pt x="15" y="18"/>
                </a:cubicBezTo>
                <a:cubicBezTo>
                  <a:pt x="17" y="9"/>
                  <a:pt x="23" y="4"/>
                  <a:pt x="30" y="1"/>
                </a:cubicBezTo>
                <a:cubicBezTo>
                  <a:pt x="32" y="0"/>
                  <a:pt x="32" y="0"/>
                  <a:pt x="32" y="0"/>
                </a:cubicBezTo>
                <a:cubicBezTo>
                  <a:pt x="33" y="1"/>
                  <a:pt x="33" y="1"/>
                  <a:pt x="33" y="1"/>
                </a:cubicBezTo>
                <a:cubicBezTo>
                  <a:pt x="41" y="4"/>
                  <a:pt x="46" y="9"/>
                  <a:pt x="49" y="18"/>
                </a:cubicBezTo>
                <a:cubicBezTo>
                  <a:pt x="51" y="23"/>
                  <a:pt x="51" y="29"/>
                  <a:pt x="51" y="37"/>
                </a:cubicBezTo>
                <a:cubicBezTo>
                  <a:pt x="55" y="39"/>
                  <a:pt x="59" y="42"/>
                  <a:pt x="61" y="45"/>
                </a:cubicBezTo>
                <a:cubicBezTo>
                  <a:pt x="63" y="49"/>
                  <a:pt x="64" y="54"/>
                  <a:pt x="63" y="59"/>
                </a:cubicBezTo>
                <a:cubicBezTo>
                  <a:pt x="63" y="61"/>
                  <a:pt x="63" y="61"/>
                  <a:pt x="63" y="61"/>
                </a:cubicBezTo>
                <a:cubicBezTo>
                  <a:pt x="61" y="61"/>
                  <a:pt x="61" y="61"/>
                  <a:pt x="61" y="61"/>
                </a:cubicBezTo>
                <a:cubicBezTo>
                  <a:pt x="47" y="61"/>
                  <a:pt x="47" y="61"/>
                  <a:pt x="47" y="61"/>
                </a:cubicBezTo>
                <a:cubicBezTo>
                  <a:pt x="45" y="61"/>
                  <a:pt x="45" y="61"/>
                  <a:pt x="45" y="61"/>
                </a:cubicBezTo>
                <a:cubicBezTo>
                  <a:pt x="45" y="59"/>
                  <a:pt x="45" y="59"/>
                  <a:pt x="45" y="59"/>
                </a:cubicBezTo>
                <a:cubicBezTo>
                  <a:pt x="45" y="54"/>
                  <a:pt x="45" y="54"/>
                  <a:pt x="45" y="54"/>
                </a:cubicBezTo>
                <a:cubicBezTo>
                  <a:pt x="35" y="54"/>
                  <a:pt x="35" y="54"/>
                  <a:pt x="35" y="54"/>
                </a:cubicBezTo>
                <a:close/>
                <a:moveTo>
                  <a:pt x="50" y="47"/>
                </a:moveTo>
                <a:cubicBezTo>
                  <a:pt x="49" y="57"/>
                  <a:pt x="49" y="57"/>
                  <a:pt x="49" y="57"/>
                </a:cubicBezTo>
                <a:cubicBezTo>
                  <a:pt x="59" y="57"/>
                  <a:pt x="59" y="57"/>
                  <a:pt x="59" y="57"/>
                </a:cubicBezTo>
                <a:cubicBezTo>
                  <a:pt x="59" y="53"/>
                  <a:pt x="59" y="50"/>
                  <a:pt x="57" y="47"/>
                </a:cubicBezTo>
                <a:cubicBezTo>
                  <a:pt x="56" y="45"/>
                  <a:pt x="54" y="43"/>
                  <a:pt x="51" y="41"/>
                </a:cubicBezTo>
                <a:cubicBezTo>
                  <a:pt x="51" y="43"/>
                  <a:pt x="50" y="45"/>
                  <a:pt x="50" y="47"/>
                </a:cubicBezTo>
                <a:close/>
                <a:moveTo>
                  <a:pt x="15" y="57"/>
                </a:moveTo>
                <a:cubicBezTo>
                  <a:pt x="14" y="49"/>
                  <a:pt x="14" y="49"/>
                  <a:pt x="14" y="49"/>
                </a:cubicBezTo>
                <a:cubicBezTo>
                  <a:pt x="13" y="46"/>
                  <a:pt x="13" y="43"/>
                  <a:pt x="13" y="41"/>
                </a:cubicBezTo>
                <a:cubicBezTo>
                  <a:pt x="10" y="43"/>
                  <a:pt x="8" y="45"/>
                  <a:pt x="6" y="47"/>
                </a:cubicBezTo>
                <a:cubicBezTo>
                  <a:pt x="5" y="50"/>
                  <a:pt x="4" y="53"/>
                  <a:pt x="4" y="57"/>
                </a:cubicBezTo>
                <a:cubicBezTo>
                  <a:pt x="15" y="57"/>
                  <a:pt x="15" y="57"/>
                  <a:pt x="15" y="57"/>
                </a:cubicBezTo>
                <a:close/>
                <a:moveTo>
                  <a:pt x="32" y="22"/>
                </a:moveTo>
                <a:cubicBezTo>
                  <a:pt x="35" y="22"/>
                  <a:pt x="37" y="24"/>
                  <a:pt x="37" y="27"/>
                </a:cubicBezTo>
                <a:cubicBezTo>
                  <a:pt x="37" y="30"/>
                  <a:pt x="35" y="32"/>
                  <a:pt x="32" y="32"/>
                </a:cubicBezTo>
                <a:cubicBezTo>
                  <a:pt x="29" y="32"/>
                  <a:pt x="27" y="30"/>
                  <a:pt x="27" y="27"/>
                </a:cubicBezTo>
                <a:cubicBezTo>
                  <a:pt x="27" y="24"/>
                  <a:pt x="29" y="22"/>
                  <a:pt x="32" y="22"/>
                </a:cubicBezTo>
                <a:close/>
              </a:path>
            </a:pathLst>
          </a:custGeom>
          <a:solidFill>
            <a:srgbClr val="4F5D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endParaRPr>
          </a:p>
        </p:txBody>
      </p:sp>
      <p:grpSp>
        <p:nvGrpSpPr>
          <p:cNvPr id="20" name="组合 19"/>
          <p:cNvGrpSpPr>
            <a:grpSpLocks noChangeAspect="1"/>
          </p:cNvGrpSpPr>
          <p:nvPr/>
        </p:nvGrpSpPr>
        <p:grpSpPr>
          <a:xfrm>
            <a:off x="5327915" y="4656794"/>
            <a:ext cx="800703" cy="623465"/>
            <a:chOff x="4265839" y="-1204913"/>
            <a:chExt cx="809399" cy="630238"/>
          </a:xfrm>
          <a:solidFill>
            <a:srgbClr val="4F5D70"/>
          </a:solidFill>
        </p:grpSpPr>
        <p:sp>
          <p:nvSpPr>
            <p:cNvPr id="21" name="Freeform 6"/>
            <p:cNvSpPr/>
            <p:nvPr/>
          </p:nvSpPr>
          <p:spPr bwMode="auto">
            <a:xfrm>
              <a:off x="4343400" y="-954088"/>
              <a:ext cx="676275" cy="222250"/>
            </a:xfrm>
            <a:custGeom>
              <a:avLst/>
              <a:gdLst>
                <a:gd name="T0" fmla="*/ 159 w 180"/>
                <a:gd name="T1" fmla="*/ 17 h 59"/>
                <a:gd name="T2" fmla="*/ 96 w 180"/>
                <a:gd name="T3" fmla="*/ 17 h 59"/>
                <a:gd name="T4" fmla="*/ 96 w 180"/>
                <a:gd name="T5" fmla="*/ 7 h 59"/>
                <a:gd name="T6" fmla="*/ 90 w 180"/>
                <a:gd name="T7" fmla="*/ 0 h 59"/>
                <a:gd name="T8" fmla="*/ 84 w 180"/>
                <a:gd name="T9" fmla="*/ 7 h 59"/>
                <a:gd name="T10" fmla="*/ 84 w 180"/>
                <a:gd name="T11" fmla="*/ 17 h 59"/>
                <a:gd name="T12" fmla="*/ 21 w 180"/>
                <a:gd name="T13" fmla="*/ 17 h 59"/>
                <a:gd name="T14" fmla="*/ 0 w 180"/>
                <a:gd name="T15" fmla="*/ 38 h 59"/>
                <a:gd name="T16" fmla="*/ 0 w 180"/>
                <a:gd name="T17" fmla="*/ 52 h 59"/>
                <a:gd name="T18" fmla="*/ 6 w 180"/>
                <a:gd name="T19" fmla="*/ 59 h 59"/>
                <a:gd name="T20" fmla="*/ 13 w 180"/>
                <a:gd name="T21" fmla="*/ 52 h 59"/>
                <a:gd name="T22" fmla="*/ 13 w 180"/>
                <a:gd name="T23" fmla="*/ 38 h 59"/>
                <a:gd name="T24" fmla="*/ 21 w 180"/>
                <a:gd name="T25" fmla="*/ 30 h 59"/>
                <a:gd name="T26" fmla="*/ 84 w 180"/>
                <a:gd name="T27" fmla="*/ 30 h 59"/>
                <a:gd name="T28" fmla="*/ 84 w 180"/>
                <a:gd name="T29" fmla="*/ 47 h 59"/>
                <a:gd name="T30" fmla="*/ 90 w 180"/>
                <a:gd name="T31" fmla="*/ 53 h 59"/>
                <a:gd name="T32" fmla="*/ 96 w 180"/>
                <a:gd name="T33" fmla="*/ 47 h 59"/>
                <a:gd name="T34" fmla="*/ 96 w 180"/>
                <a:gd name="T35" fmla="*/ 30 h 59"/>
                <a:gd name="T36" fmla="*/ 159 w 180"/>
                <a:gd name="T37" fmla="*/ 30 h 59"/>
                <a:gd name="T38" fmla="*/ 168 w 180"/>
                <a:gd name="T39" fmla="*/ 38 h 59"/>
                <a:gd name="T40" fmla="*/ 168 w 180"/>
                <a:gd name="T41" fmla="*/ 52 h 59"/>
                <a:gd name="T42" fmla="*/ 174 w 180"/>
                <a:gd name="T43" fmla="*/ 59 h 59"/>
                <a:gd name="T44" fmla="*/ 180 w 180"/>
                <a:gd name="T45" fmla="*/ 52 h 59"/>
                <a:gd name="T46" fmla="*/ 180 w 180"/>
                <a:gd name="T47" fmla="*/ 38 h 59"/>
                <a:gd name="T48" fmla="*/ 159 w 180"/>
                <a:gd name="T49"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0" h="59">
                  <a:moveTo>
                    <a:pt x="159" y="17"/>
                  </a:moveTo>
                  <a:cubicBezTo>
                    <a:pt x="96" y="17"/>
                    <a:pt x="96" y="17"/>
                    <a:pt x="96" y="17"/>
                  </a:cubicBezTo>
                  <a:cubicBezTo>
                    <a:pt x="96" y="7"/>
                    <a:pt x="96" y="7"/>
                    <a:pt x="96" y="7"/>
                  </a:cubicBezTo>
                  <a:cubicBezTo>
                    <a:pt x="96" y="3"/>
                    <a:pt x="94" y="0"/>
                    <a:pt x="90" y="0"/>
                  </a:cubicBezTo>
                  <a:cubicBezTo>
                    <a:pt x="87" y="0"/>
                    <a:pt x="84" y="3"/>
                    <a:pt x="84" y="7"/>
                  </a:cubicBezTo>
                  <a:cubicBezTo>
                    <a:pt x="84" y="17"/>
                    <a:pt x="84" y="17"/>
                    <a:pt x="84" y="17"/>
                  </a:cubicBezTo>
                  <a:cubicBezTo>
                    <a:pt x="21" y="17"/>
                    <a:pt x="21" y="17"/>
                    <a:pt x="21" y="17"/>
                  </a:cubicBezTo>
                  <a:cubicBezTo>
                    <a:pt x="9" y="17"/>
                    <a:pt x="0" y="27"/>
                    <a:pt x="0" y="38"/>
                  </a:cubicBezTo>
                  <a:cubicBezTo>
                    <a:pt x="0" y="52"/>
                    <a:pt x="0" y="52"/>
                    <a:pt x="0" y="52"/>
                  </a:cubicBezTo>
                  <a:cubicBezTo>
                    <a:pt x="0" y="56"/>
                    <a:pt x="3" y="59"/>
                    <a:pt x="6" y="59"/>
                  </a:cubicBezTo>
                  <a:cubicBezTo>
                    <a:pt x="10" y="59"/>
                    <a:pt x="13" y="56"/>
                    <a:pt x="13" y="52"/>
                  </a:cubicBezTo>
                  <a:cubicBezTo>
                    <a:pt x="13" y="38"/>
                    <a:pt x="13" y="38"/>
                    <a:pt x="13" y="38"/>
                  </a:cubicBezTo>
                  <a:cubicBezTo>
                    <a:pt x="13" y="34"/>
                    <a:pt x="16" y="30"/>
                    <a:pt x="21" y="30"/>
                  </a:cubicBezTo>
                  <a:cubicBezTo>
                    <a:pt x="84" y="30"/>
                    <a:pt x="84" y="30"/>
                    <a:pt x="84" y="30"/>
                  </a:cubicBezTo>
                  <a:cubicBezTo>
                    <a:pt x="84" y="47"/>
                    <a:pt x="84" y="47"/>
                    <a:pt x="84" y="47"/>
                  </a:cubicBezTo>
                  <a:cubicBezTo>
                    <a:pt x="84" y="51"/>
                    <a:pt x="87" y="53"/>
                    <a:pt x="90" y="53"/>
                  </a:cubicBezTo>
                  <a:cubicBezTo>
                    <a:pt x="94" y="53"/>
                    <a:pt x="96" y="51"/>
                    <a:pt x="96" y="47"/>
                  </a:cubicBezTo>
                  <a:cubicBezTo>
                    <a:pt x="96" y="30"/>
                    <a:pt x="96" y="30"/>
                    <a:pt x="96" y="30"/>
                  </a:cubicBezTo>
                  <a:cubicBezTo>
                    <a:pt x="159" y="30"/>
                    <a:pt x="159" y="30"/>
                    <a:pt x="159" y="30"/>
                  </a:cubicBezTo>
                  <a:cubicBezTo>
                    <a:pt x="164" y="30"/>
                    <a:pt x="168" y="34"/>
                    <a:pt x="168" y="38"/>
                  </a:cubicBezTo>
                  <a:cubicBezTo>
                    <a:pt x="168" y="52"/>
                    <a:pt x="168" y="52"/>
                    <a:pt x="168" y="52"/>
                  </a:cubicBezTo>
                  <a:cubicBezTo>
                    <a:pt x="168" y="56"/>
                    <a:pt x="170" y="59"/>
                    <a:pt x="174" y="59"/>
                  </a:cubicBezTo>
                  <a:cubicBezTo>
                    <a:pt x="177" y="59"/>
                    <a:pt x="180" y="56"/>
                    <a:pt x="180" y="52"/>
                  </a:cubicBezTo>
                  <a:cubicBezTo>
                    <a:pt x="180" y="38"/>
                    <a:pt x="180" y="38"/>
                    <a:pt x="180" y="38"/>
                  </a:cubicBezTo>
                  <a:cubicBezTo>
                    <a:pt x="180" y="27"/>
                    <a:pt x="171" y="17"/>
                    <a:pt x="159" y="1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endParaRPr>
            </a:p>
          </p:txBody>
        </p:sp>
        <p:sp>
          <p:nvSpPr>
            <p:cNvPr id="22" name="Freeform 7"/>
            <p:cNvSpPr/>
            <p:nvPr/>
          </p:nvSpPr>
          <p:spPr bwMode="auto">
            <a:xfrm>
              <a:off x="4265839" y="-706438"/>
              <a:ext cx="209550" cy="131763"/>
            </a:xfrm>
            <a:custGeom>
              <a:avLst/>
              <a:gdLst>
                <a:gd name="T0" fmla="*/ 0 w 56"/>
                <a:gd name="T1" fmla="*/ 25 h 35"/>
                <a:gd name="T2" fmla="*/ 12 w 56"/>
                <a:gd name="T3" fmla="*/ 35 h 35"/>
                <a:gd name="T4" fmla="*/ 44 w 56"/>
                <a:gd name="T5" fmla="*/ 35 h 35"/>
                <a:gd name="T6" fmla="*/ 56 w 56"/>
                <a:gd name="T7" fmla="*/ 25 h 35"/>
                <a:gd name="T8" fmla="*/ 56 w 56"/>
                <a:gd name="T9" fmla="*/ 10 h 35"/>
                <a:gd name="T10" fmla="*/ 44 w 56"/>
                <a:gd name="T11" fmla="*/ 0 h 35"/>
                <a:gd name="T12" fmla="*/ 12 w 56"/>
                <a:gd name="T13" fmla="*/ 0 h 35"/>
                <a:gd name="T14" fmla="*/ 0 w 56"/>
                <a:gd name="T15" fmla="*/ 10 h 35"/>
                <a:gd name="T16" fmla="*/ 0 w 56"/>
                <a:gd name="T17" fmla="*/ 2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5">
                  <a:moveTo>
                    <a:pt x="0" y="25"/>
                  </a:moveTo>
                  <a:cubicBezTo>
                    <a:pt x="0" y="31"/>
                    <a:pt x="5" y="35"/>
                    <a:pt x="12" y="35"/>
                  </a:cubicBezTo>
                  <a:cubicBezTo>
                    <a:pt x="44" y="35"/>
                    <a:pt x="44" y="35"/>
                    <a:pt x="44" y="35"/>
                  </a:cubicBezTo>
                  <a:cubicBezTo>
                    <a:pt x="51" y="35"/>
                    <a:pt x="56" y="31"/>
                    <a:pt x="56" y="25"/>
                  </a:cubicBezTo>
                  <a:cubicBezTo>
                    <a:pt x="56" y="10"/>
                    <a:pt x="56" y="10"/>
                    <a:pt x="56" y="10"/>
                  </a:cubicBezTo>
                  <a:cubicBezTo>
                    <a:pt x="56" y="4"/>
                    <a:pt x="51" y="0"/>
                    <a:pt x="44" y="0"/>
                  </a:cubicBezTo>
                  <a:cubicBezTo>
                    <a:pt x="12" y="0"/>
                    <a:pt x="12" y="0"/>
                    <a:pt x="12" y="0"/>
                  </a:cubicBezTo>
                  <a:cubicBezTo>
                    <a:pt x="5" y="0"/>
                    <a:pt x="0" y="4"/>
                    <a:pt x="0" y="10"/>
                  </a:cubicBezTo>
                  <a:cubicBezTo>
                    <a:pt x="0" y="25"/>
                    <a:pt x="0" y="25"/>
                    <a:pt x="0" y="25"/>
                  </a:cubicBezTo>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endParaRPr>
            </a:p>
          </p:txBody>
        </p:sp>
        <p:sp>
          <p:nvSpPr>
            <p:cNvPr id="23" name="Freeform 8"/>
            <p:cNvSpPr/>
            <p:nvPr/>
          </p:nvSpPr>
          <p:spPr bwMode="auto">
            <a:xfrm>
              <a:off x="4576763" y="-706438"/>
              <a:ext cx="209550" cy="131763"/>
            </a:xfrm>
            <a:custGeom>
              <a:avLst/>
              <a:gdLst>
                <a:gd name="T0" fmla="*/ 0 w 56"/>
                <a:gd name="T1" fmla="*/ 25 h 35"/>
                <a:gd name="T2" fmla="*/ 12 w 56"/>
                <a:gd name="T3" fmla="*/ 35 h 35"/>
                <a:gd name="T4" fmla="*/ 44 w 56"/>
                <a:gd name="T5" fmla="*/ 35 h 35"/>
                <a:gd name="T6" fmla="*/ 56 w 56"/>
                <a:gd name="T7" fmla="*/ 25 h 35"/>
                <a:gd name="T8" fmla="*/ 56 w 56"/>
                <a:gd name="T9" fmla="*/ 10 h 35"/>
                <a:gd name="T10" fmla="*/ 44 w 56"/>
                <a:gd name="T11" fmla="*/ 0 h 35"/>
                <a:gd name="T12" fmla="*/ 12 w 56"/>
                <a:gd name="T13" fmla="*/ 0 h 35"/>
                <a:gd name="T14" fmla="*/ 0 w 56"/>
                <a:gd name="T15" fmla="*/ 10 h 35"/>
                <a:gd name="T16" fmla="*/ 0 w 56"/>
                <a:gd name="T17" fmla="*/ 2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5">
                  <a:moveTo>
                    <a:pt x="0" y="25"/>
                  </a:moveTo>
                  <a:cubicBezTo>
                    <a:pt x="0" y="31"/>
                    <a:pt x="5" y="35"/>
                    <a:pt x="12" y="35"/>
                  </a:cubicBezTo>
                  <a:cubicBezTo>
                    <a:pt x="44" y="35"/>
                    <a:pt x="44" y="35"/>
                    <a:pt x="44" y="35"/>
                  </a:cubicBezTo>
                  <a:cubicBezTo>
                    <a:pt x="51" y="35"/>
                    <a:pt x="56" y="31"/>
                    <a:pt x="56" y="25"/>
                  </a:cubicBezTo>
                  <a:cubicBezTo>
                    <a:pt x="56" y="10"/>
                    <a:pt x="56" y="10"/>
                    <a:pt x="56" y="10"/>
                  </a:cubicBezTo>
                  <a:cubicBezTo>
                    <a:pt x="56" y="4"/>
                    <a:pt x="51" y="0"/>
                    <a:pt x="44" y="0"/>
                  </a:cubicBezTo>
                  <a:cubicBezTo>
                    <a:pt x="12" y="0"/>
                    <a:pt x="12" y="0"/>
                    <a:pt x="12" y="0"/>
                  </a:cubicBezTo>
                  <a:cubicBezTo>
                    <a:pt x="5" y="0"/>
                    <a:pt x="0" y="4"/>
                    <a:pt x="0" y="10"/>
                  </a:cubicBezTo>
                  <a:cubicBezTo>
                    <a:pt x="0" y="25"/>
                    <a:pt x="0" y="25"/>
                    <a:pt x="0" y="25"/>
                  </a:cubicBezTo>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endParaRPr>
            </a:p>
          </p:txBody>
        </p:sp>
        <p:sp>
          <p:nvSpPr>
            <p:cNvPr id="24" name="Freeform 9"/>
            <p:cNvSpPr/>
            <p:nvPr/>
          </p:nvSpPr>
          <p:spPr bwMode="auto">
            <a:xfrm>
              <a:off x="4865688" y="-706438"/>
              <a:ext cx="209550" cy="131763"/>
            </a:xfrm>
            <a:custGeom>
              <a:avLst/>
              <a:gdLst>
                <a:gd name="T0" fmla="*/ 0 w 56"/>
                <a:gd name="T1" fmla="*/ 25 h 35"/>
                <a:gd name="T2" fmla="*/ 12 w 56"/>
                <a:gd name="T3" fmla="*/ 35 h 35"/>
                <a:gd name="T4" fmla="*/ 44 w 56"/>
                <a:gd name="T5" fmla="*/ 35 h 35"/>
                <a:gd name="T6" fmla="*/ 56 w 56"/>
                <a:gd name="T7" fmla="*/ 25 h 35"/>
                <a:gd name="T8" fmla="*/ 56 w 56"/>
                <a:gd name="T9" fmla="*/ 10 h 35"/>
                <a:gd name="T10" fmla="*/ 44 w 56"/>
                <a:gd name="T11" fmla="*/ 0 h 35"/>
                <a:gd name="T12" fmla="*/ 12 w 56"/>
                <a:gd name="T13" fmla="*/ 0 h 35"/>
                <a:gd name="T14" fmla="*/ 0 w 56"/>
                <a:gd name="T15" fmla="*/ 10 h 35"/>
                <a:gd name="T16" fmla="*/ 0 w 56"/>
                <a:gd name="T17" fmla="*/ 2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5">
                  <a:moveTo>
                    <a:pt x="0" y="25"/>
                  </a:moveTo>
                  <a:cubicBezTo>
                    <a:pt x="0" y="31"/>
                    <a:pt x="5" y="35"/>
                    <a:pt x="12" y="35"/>
                  </a:cubicBezTo>
                  <a:cubicBezTo>
                    <a:pt x="44" y="35"/>
                    <a:pt x="44" y="35"/>
                    <a:pt x="44" y="35"/>
                  </a:cubicBezTo>
                  <a:cubicBezTo>
                    <a:pt x="51" y="35"/>
                    <a:pt x="56" y="31"/>
                    <a:pt x="56" y="25"/>
                  </a:cubicBezTo>
                  <a:cubicBezTo>
                    <a:pt x="56" y="10"/>
                    <a:pt x="56" y="10"/>
                    <a:pt x="56" y="10"/>
                  </a:cubicBezTo>
                  <a:cubicBezTo>
                    <a:pt x="56" y="4"/>
                    <a:pt x="51" y="0"/>
                    <a:pt x="44" y="0"/>
                  </a:cubicBezTo>
                  <a:cubicBezTo>
                    <a:pt x="12" y="0"/>
                    <a:pt x="12" y="0"/>
                    <a:pt x="12" y="0"/>
                  </a:cubicBezTo>
                  <a:cubicBezTo>
                    <a:pt x="5" y="0"/>
                    <a:pt x="0" y="4"/>
                    <a:pt x="0" y="10"/>
                  </a:cubicBezTo>
                  <a:cubicBezTo>
                    <a:pt x="0" y="25"/>
                    <a:pt x="0" y="25"/>
                    <a:pt x="0" y="25"/>
                  </a:cubicBezTo>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endParaRPr>
            </a:p>
          </p:txBody>
        </p:sp>
        <p:sp>
          <p:nvSpPr>
            <p:cNvPr id="25" name="Freeform 10"/>
            <p:cNvSpPr/>
            <p:nvPr/>
          </p:nvSpPr>
          <p:spPr bwMode="auto">
            <a:xfrm>
              <a:off x="4486501" y="-1204913"/>
              <a:ext cx="390525" cy="228600"/>
            </a:xfrm>
            <a:custGeom>
              <a:avLst/>
              <a:gdLst>
                <a:gd name="T0" fmla="*/ 104 w 104"/>
                <a:gd name="T1" fmla="*/ 49 h 61"/>
                <a:gd name="T2" fmla="*/ 90 w 104"/>
                <a:gd name="T3" fmla="*/ 61 h 61"/>
                <a:gd name="T4" fmla="*/ 14 w 104"/>
                <a:gd name="T5" fmla="*/ 61 h 61"/>
                <a:gd name="T6" fmla="*/ 0 w 104"/>
                <a:gd name="T7" fmla="*/ 49 h 61"/>
                <a:gd name="T8" fmla="*/ 0 w 104"/>
                <a:gd name="T9" fmla="*/ 12 h 61"/>
                <a:gd name="T10" fmla="*/ 14 w 104"/>
                <a:gd name="T11" fmla="*/ 0 h 61"/>
                <a:gd name="T12" fmla="*/ 90 w 104"/>
                <a:gd name="T13" fmla="*/ 0 h 61"/>
                <a:gd name="T14" fmla="*/ 104 w 104"/>
                <a:gd name="T15" fmla="*/ 12 h 61"/>
                <a:gd name="T16" fmla="*/ 104 w 104"/>
                <a:gd name="T17" fmla="*/ 49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 h="61">
                  <a:moveTo>
                    <a:pt x="104" y="49"/>
                  </a:moveTo>
                  <a:cubicBezTo>
                    <a:pt x="104" y="56"/>
                    <a:pt x="98" y="61"/>
                    <a:pt x="90" y="61"/>
                  </a:cubicBezTo>
                  <a:cubicBezTo>
                    <a:pt x="14" y="61"/>
                    <a:pt x="14" y="61"/>
                    <a:pt x="14" y="61"/>
                  </a:cubicBezTo>
                  <a:cubicBezTo>
                    <a:pt x="6" y="61"/>
                    <a:pt x="0" y="56"/>
                    <a:pt x="0" y="49"/>
                  </a:cubicBezTo>
                  <a:cubicBezTo>
                    <a:pt x="0" y="12"/>
                    <a:pt x="0" y="12"/>
                    <a:pt x="0" y="12"/>
                  </a:cubicBezTo>
                  <a:cubicBezTo>
                    <a:pt x="0" y="5"/>
                    <a:pt x="6" y="0"/>
                    <a:pt x="14" y="0"/>
                  </a:cubicBezTo>
                  <a:cubicBezTo>
                    <a:pt x="90" y="0"/>
                    <a:pt x="90" y="0"/>
                    <a:pt x="90" y="0"/>
                  </a:cubicBezTo>
                  <a:cubicBezTo>
                    <a:pt x="98" y="0"/>
                    <a:pt x="104" y="5"/>
                    <a:pt x="104" y="12"/>
                  </a:cubicBezTo>
                  <a:cubicBezTo>
                    <a:pt x="104" y="49"/>
                    <a:pt x="104" y="49"/>
                    <a:pt x="104" y="49"/>
                  </a:cubicBezTo>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endParaRPr>
            </a:p>
          </p:txBody>
        </p:sp>
      </p:grpSp>
      <p:sp>
        <p:nvSpPr>
          <p:cNvPr id="26" name="Content Placeholder 2"/>
          <p:cNvSpPr txBox="1"/>
          <p:nvPr/>
        </p:nvSpPr>
        <p:spPr bwMode="auto">
          <a:xfrm>
            <a:off x="7440150" y="2708799"/>
            <a:ext cx="3491436" cy="960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892" tIns="60947" rIns="121892" bIns="60947"/>
          <a:lstStyle>
            <a:lvl1pPr>
              <a:defRPr>
                <a:solidFill>
                  <a:schemeClr val="tx1"/>
                </a:solidFill>
                <a:latin typeface="Calibri" panose="020F0502020204030204" pitchFamily="34" charset="0"/>
                <a:ea typeface="MS PGothic" panose="020B0600070205080204" charset="-128"/>
              </a:defRPr>
            </a:lvl1pPr>
            <a:lvl2pPr marL="742950" indent="-285750">
              <a:defRPr>
                <a:solidFill>
                  <a:schemeClr val="tx1"/>
                </a:solidFill>
                <a:latin typeface="Calibri" panose="020F0502020204030204" pitchFamily="34" charset="0"/>
                <a:ea typeface="MS PGothic" panose="020B0600070205080204" charset="-128"/>
              </a:defRPr>
            </a:lvl2pPr>
            <a:lvl3pPr marL="1143000" indent="-228600">
              <a:defRPr>
                <a:solidFill>
                  <a:schemeClr val="tx1"/>
                </a:solidFill>
                <a:latin typeface="Calibri" panose="020F0502020204030204" pitchFamily="34" charset="0"/>
                <a:ea typeface="MS PGothic" panose="020B0600070205080204" charset="-128"/>
              </a:defRPr>
            </a:lvl3pPr>
            <a:lvl4pPr marL="1600200" indent="-228600">
              <a:defRPr>
                <a:solidFill>
                  <a:schemeClr val="tx1"/>
                </a:solidFill>
                <a:latin typeface="Calibri" panose="020F0502020204030204" pitchFamily="34" charset="0"/>
                <a:ea typeface="MS PGothic" panose="020B0600070205080204" charset="-128"/>
              </a:defRPr>
            </a:lvl4pPr>
            <a:lvl5pPr marL="2057400" indent="-228600">
              <a:defRPr>
                <a:solidFill>
                  <a:schemeClr val="tx1"/>
                </a:solidFill>
                <a:latin typeface="Calibri" panose="020F0502020204030204" pitchFamily="34" charset="0"/>
                <a:ea typeface="MS PGothic" panose="020B0600070205080204" charset="-128"/>
              </a:defRPr>
            </a:lvl5pPr>
            <a:lvl6pPr marL="2514600" indent="-228600" fontAlgn="base">
              <a:spcBef>
                <a:spcPct val="0"/>
              </a:spcBef>
              <a:spcAft>
                <a:spcPct val="0"/>
              </a:spcAft>
              <a:defRPr>
                <a:solidFill>
                  <a:schemeClr val="tx1"/>
                </a:solidFill>
                <a:latin typeface="Calibri" panose="020F0502020204030204" pitchFamily="34" charset="0"/>
                <a:ea typeface="MS PGothic" panose="020B0600070205080204" charset="-128"/>
              </a:defRPr>
            </a:lvl6pPr>
            <a:lvl7pPr marL="2971800" indent="-228600" fontAlgn="base">
              <a:spcBef>
                <a:spcPct val="0"/>
              </a:spcBef>
              <a:spcAft>
                <a:spcPct val="0"/>
              </a:spcAft>
              <a:defRPr>
                <a:solidFill>
                  <a:schemeClr val="tx1"/>
                </a:solidFill>
                <a:latin typeface="Calibri" panose="020F0502020204030204" pitchFamily="34" charset="0"/>
                <a:ea typeface="MS PGothic" panose="020B0600070205080204" charset="-128"/>
              </a:defRPr>
            </a:lvl7pPr>
            <a:lvl8pPr marL="3429000" indent="-228600" fontAlgn="base">
              <a:spcBef>
                <a:spcPct val="0"/>
              </a:spcBef>
              <a:spcAft>
                <a:spcPct val="0"/>
              </a:spcAft>
              <a:defRPr>
                <a:solidFill>
                  <a:schemeClr val="tx1"/>
                </a:solidFill>
                <a:latin typeface="Calibri" panose="020F0502020204030204" pitchFamily="34" charset="0"/>
                <a:ea typeface="MS PGothic" panose="020B0600070205080204" charset="-128"/>
              </a:defRPr>
            </a:lvl8pPr>
            <a:lvl9pPr marL="3886200" indent="-228600" fontAlgn="base">
              <a:spcBef>
                <a:spcPct val="0"/>
              </a:spcBef>
              <a:spcAft>
                <a:spcPct val="0"/>
              </a:spcAft>
              <a:defRPr>
                <a:solidFill>
                  <a:schemeClr val="tx1"/>
                </a:solidFill>
                <a:latin typeface="Calibri" panose="020F0502020204030204" pitchFamily="34" charset="0"/>
                <a:ea typeface="MS PGothic" panose="020B0600070205080204" charset="-128"/>
              </a:defRPr>
            </a:lvl9pPr>
          </a:lstStyle>
          <a:p>
            <a:pPr defTabSz="914400">
              <a:lnSpc>
                <a:spcPct val="120000"/>
              </a:lnSpc>
              <a:spcBef>
                <a:spcPct val="20000"/>
              </a:spcBef>
              <a:defRPr/>
            </a:pPr>
            <a:r>
              <a:rPr lang="zh-CN" altLang="en-US" sz="1335" kern="0" dirty="0">
                <a:solidFill>
                  <a:schemeClr val="tx1">
                    <a:lumMod val="75000"/>
                    <a:lumOff val="25000"/>
                  </a:schemeClr>
                </a:solidFill>
                <a:latin typeface="微软雅黑" panose="020B0503020204020204" pitchFamily="34" charset="-122"/>
                <a:ea typeface="微软雅黑" panose="020B0503020204020204" pitchFamily="34" charset="-122"/>
                <a:cs typeface="Raleway Light"/>
              </a:rPr>
              <a:t>适当扩展视野，新技术调研与积累分享</a:t>
            </a:r>
            <a:endParaRPr lang="zh-CN" altLang="en-US" sz="1335" kern="0" dirty="0">
              <a:solidFill>
                <a:schemeClr val="tx1">
                  <a:lumMod val="75000"/>
                  <a:lumOff val="25000"/>
                </a:schemeClr>
              </a:solidFill>
              <a:latin typeface="微软雅黑" panose="020B0503020204020204" pitchFamily="34" charset="-122"/>
              <a:ea typeface="微软雅黑" panose="020B0503020204020204" pitchFamily="34" charset="-122"/>
              <a:cs typeface="Raleway Light"/>
            </a:endParaRPr>
          </a:p>
        </p:txBody>
      </p:sp>
      <p:sp>
        <p:nvSpPr>
          <p:cNvPr id="27" name="Content Placeholder 2"/>
          <p:cNvSpPr txBox="1"/>
          <p:nvPr/>
        </p:nvSpPr>
        <p:spPr bwMode="auto">
          <a:xfrm>
            <a:off x="7448985" y="4569303"/>
            <a:ext cx="3491436" cy="960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892" tIns="60947" rIns="121892" bIns="60947"/>
          <a:lstStyle>
            <a:lvl1pPr>
              <a:defRPr>
                <a:solidFill>
                  <a:schemeClr val="tx1"/>
                </a:solidFill>
                <a:latin typeface="Calibri" panose="020F0502020204030204" pitchFamily="34" charset="0"/>
                <a:ea typeface="MS PGothic" panose="020B0600070205080204" charset="-128"/>
              </a:defRPr>
            </a:lvl1pPr>
            <a:lvl2pPr marL="742950" indent="-285750">
              <a:defRPr>
                <a:solidFill>
                  <a:schemeClr val="tx1"/>
                </a:solidFill>
                <a:latin typeface="Calibri" panose="020F0502020204030204" pitchFamily="34" charset="0"/>
                <a:ea typeface="MS PGothic" panose="020B0600070205080204" charset="-128"/>
              </a:defRPr>
            </a:lvl2pPr>
            <a:lvl3pPr marL="1143000" indent="-228600">
              <a:defRPr>
                <a:solidFill>
                  <a:schemeClr val="tx1"/>
                </a:solidFill>
                <a:latin typeface="Calibri" panose="020F0502020204030204" pitchFamily="34" charset="0"/>
                <a:ea typeface="MS PGothic" panose="020B0600070205080204" charset="-128"/>
              </a:defRPr>
            </a:lvl3pPr>
            <a:lvl4pPr marL="1600200" indent="-228600">
              <a:defRPr>
                <a:solidFill>
                  <a:schemeClr val="tx1"/>
                </a:solidFill>
                <a:latin typeface="Calibri" panose="020F0502020204030204" pitchFamily="34" charset="0"/>
                <a:ea typeface="MS PGothic" panose="020B0600070205080204" charset="-128"/>
              </a:defRPr>
            </a:lvl4pPr>
            <a:lvl5pPr marL="2057400" indent="-228600">
              <a:defRPr>
                <a:solidFill>
                  <a:schemeClr val="tx1"/>
                </a:solidFill>
                <a:latin typeface="Calibri" panose="020F0502020204030204" pitchFamily="34" charset="0"/>
                <a:ea typeface="MS PGothic" panose="020B0600070205080204" charset="-128"/>
              </a:defRPr>
            </a:lvl5pPr>
            <a:lvl6pPr marL="2514600" indent="-228600" fontAlgn="base">
              <a:spcBef>
                <a:spcPct val="0"/>
              </a:spcBef>
              <a:spcAft>
                <a:spcPct val="0"/>
              </a:spcAft>
              <a:defRPr>
                <a:solidFill>
                  <a:schemeClr val="tx1"/>
                </a:solidFill>
                <a:latin typeface="Calibri" panose="020F0502020204030204" pitchFamily="34" charset="0"/>
                <a:ea typeface="MS PGothic" panose="020B0600070205080204" charset="-128"/>
              </a:defRPr>
            </a:lvl6pPr>
            <a:lvl7pPr marL="2971800" indent="-228600" fontAlgn="base">
              <a:spcBef>
                <a:spcPct val="0"/>
              </a:spcBef>
              <a:spcAft>
                <a:spcPct val="0"/>
              </a:spcAft>
              <a:defRPr>
                <a:solidFill>
                  <a:schemeClr val="tx1"/>
                </a:solidFill>
                <a:latin typeface="Calibri" panose="020F0502020204030204" pitchFamily="34" charset="0"/>
                <a:ea typeface="MS PGothic" panose="020B0600070205080204" charset="-128"/>
              </a:defRPr>
            </a:lvl7pPr>
            <a:lvl8pPr marL="3429000" indent="-228600" fontAlgn="base">
              <a:spcBef>
                <a:spcPct val="0"/>
              </a:spcBef>
              <a:spcAft>
                <a:spcPct val="0"/>
              </a:spcAft>
              <a:defRPr>
                <a:solidFill>
                  <a:schemeClr val="tx1"/>
                </a:solidFill>
                <a:latin typeface="Calibri" panose="020F0502020204030204" pitchFamily="34" charset="0"/>
                <a:ea typeface="MS PGothic" panose="020B0600070205080204" charset="-128"/>
              </a:defRPr>
            </a:lvl8pPr>
            <a:lvl9pPr marL="3886200" indent="-228600" fontAlgn="base">
              <a:spcBef>
                <a:spcPct val="0"/>
              </a:spcBef>
              <a:spcAft>
                <a:spcPct val="0"/>
              </a:spcAft>
              <a:defRPr>
                <a:solidFill>
                  <a:schemeClr val="tx1"/>
                </a:solidFill>
                <a:latin typeface="Calibri" panose="020F0502020204030204" pitchFamily="34" charset="0"/>
                <a:ea typeface="MS PGothic" panose="020B0600070205080204" charset="-128"/>
              </a:defRPr>
            </a:lvl9pPr>
          </a:lstStyle>
          <a:p>
            <a:pPr defTabSz="914400">
              <a:lnSpc>
                <a:spcPct val="120000"/>
              </a:lnSpc>
              <a:spcBef>
                <a:spcPct val="20000"/>
              </a:spcBef>
              <a:defRPr/>
            </a:pPr>
            <a:endParaRPr lang="zh-CN" altLang="en-US" sz="1335" kern="0" dirty="0">
              <a:solidFill>
                <a:schemeClr val="tx1">
                  <a:lumMod val="75000"/>
                  <a:lumOff val="25000"/>
                </a:schemeClr>
              </a:solidFill>
              <a:latin typeface="微软雅黑" panose="020B0503020204020204" pitchFamily="34" charset="-122"/>
              <a:ea typeface="微软雅黑" panose="020B0503020204020204" pitchFamily="34" charset="-122"/>
              <a:cs typeface="Raleway Light"/>
            </a:endParaRPr>
          </a:p>
        </p:txBody>
      </p:sp>
      <p:sp>
        <p:nvSpPr>
          <p:cNvPr id="28" name="Content Placeholder 2"/>
          <p:cNvSpPr txBox="1"/>
          <p:nvPr/>
        </p:nvSpPr>
        <p:spPr bwMode="auto">
          <a:xfrm>
            <a:off x="1276225" y="3853075"/>
            <a:ext cx="3491436" cy="960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892" tIns="60947" rIns="121892" bIns="60947"/>
          <a:lstStyle>
            <a:lvl1pPr>
              <a:defRPr>
                <a:solidFill>
                  <a:schemeClr val="tx1"/>
                </a:solidFill>
                <a:latin typeface="Calibri" panose="020F0502020204030204" pitchFamily="34" charset="0"/>
                <a:ea typeface="MS PGothic" panose="020B0600070205080204" charset="-128"/>
              </a:defRPr>
            </a:lvl1pPr>
            <a:lvl2pPr marL="742950" indent="-285750">
              <a:defRPr>
                <a:solidFill>
                  <a:schemeClr val="tx1"/>
                </a:solidFill>
                <a:latin typeface="Calibri" panose="020F0502020204030204" pitchFamily="34" charset="0"/>
                <a:ea typeface="MS PGothic" panose="020B0600070205080204" charset="-128"/>
              </a:defRPr>
            </a:lvl2pPr>
            <a:lvl3pPr marL="1143000" indent="-228600">
              <a:defRPr>
                <a:solidFill>
                  <a:schemeClr val="tx1"/>
                </a:solidFill>
                <a:latin typeface="Calibri" panose="020F0502020204030204" pitchFamily="34" charset="0"/>
                <a:ea typeface="MS PGothic" panose="020B0600070205080204" charset="-128"/>
              </a:defRPr>
            </a:lvl3pPr>
            <a:lvl4pPr marL="1600200" indent="-228600">
              <a:defRPr>
                <a:solidFill>
                  <a:schemeClr val="tx1"/>
                </a:solidFill>
                <a:latin typeface="Calibri" panose="020F0502020204030204" pitchFamily="34" charset="0"/>
                <a:ea typeface="MS PGothic" panose="020B0600070205080204" charset="-128"/>
              </a:defRPr>
            </a:lvl4pPr>
            <a:lvl5pPr marL="2057400" indent="-228600">
              <a:defRPr>
                <a:solidFill>
                  <a:schemeClr val="tx1"/>
                </a:solidFill>
                <a:latin typeface="Calibri" panose="020F0502020204030204" pitchFamily="34" charset="0"/>
                <a:ea typeface="MS PGothic" panose="020B0600070205080204" charset="-128"/>
              </a:defRPr>
            </a:lvl5pPr>
            <a:lvl6pPr marL="2514600" indent="-228600" fontAlgn="base">
              <a:spcBef>
                <a:spcPct val="0"/>
              </a:spcBef>
              <a:spcAft>
                <a:spcPct val="0"/>
              </a:spcAft>
              <a:defRPr>
                <a:solidFill>
                  <a:schemeClr val="tx1"/>
                </a:solidFill>
                <a:latin typeface="Calibri" panose="020F0502020204030204" pitchFamily="34" charset="0"/>
                <a:ea typeface="MS PGothic" panose="020B0600070205080204" charset="-128"/>
              </a:defRPr>
            </a:lvl6pPr>
            <a:lvl7pPr marL="2971800" indent="-228600" fontAlgn="base">
              <a:spcBef>
                <a:spcPct val="0"/>
              </a:spcBef>
              <a:spcAft>
                <a:spcPct val="0"/>
              </a:spcAft>
              <a:defRPr>
                <a:solidFill>
                  <a:schemeClr val="tx1"/>
                </a:solidFill>
                <a:latin typeface="Calibri" panose="020F0502020204030204" pitchFamily="34" charset="0"/>
                <a:ea typeface="MS PGothic" panose="020B0600070205080204" charset="-128"/>
              </a:defRPr>
            </a:lvl7pPr>
            <a:lvl8pPr marL="3429000" indent="-228600" fontAlgn="base">
              <a:spcBef>
                <a:spcPct val="0"/>
              </a:spcBef>
              <a:spcAft>
                <a:spcPct val="0"/>
              </a:spcAft>
              <a:defRPr>
                <a:solidFill>
                  <a:schemeClr val="tx1"/>
                </a:solidFill>
                <a:latin typeface="Calibri" panose="020F0502020204030204" pitchFamily="34" charset="0"/>
                <a:ea typeface="MS PGothic" panose="020B0600070205080204" charset="-128"/>
              </a:defRPr>
            </a:lvl8pPr>
            <a:lvl9pPr marL="3886200" indent="-228600" fontAlgn="base">
              <a:spcBef>
                <a:spcPct val="0"/>
              </a:spcBef>
              <a:spcAft>
                <a:spcPct val="0"/>
              </a:spcAft>
              <a:defRPr>
                <a:solidFill>
                  <a:schemeClr val="tx1"/>
                </a:solidFill>
                <a:latin typeface="Calibri" panose="020F0502020204030204" pitchFamily="34" charset="0"/>
                <a:ea typeface="MS PGothic" panose="020B0600070205080204" charset="-128"/>
              </a:defRPr>
            </a:lvl9pPr>
          </a:lstStyle>
          <a:p>
            <a:pPr defTabSz="914400">
              <a:lnSpc>
                <a:spcPct val="120000"/>
              </a:lnSpc>
              <a:spcBef>
                <a:spcPct val="20000"/>
              </a:spcBef>
              <a:defRPr/>
            </a:pPr>
            <a:endParaRPr lang="zh-CN" altLang="en-US" sz="1335" kern="0" dirty="0">
              <a:solidFill>
                <a:schemeClr val="tx1">
                  <a:lumMod val="75000"/>
                  <a:lumOff val="25000"/>
                </a:schemeClr>
              </a:solidFill>
              <a:latin typeface="微软雅黑" panose="020B0503020204020204" pitchFamily="34" charset="-122"/>
              <a:ea typeface="微软雅黑" panose="020B0503020204020204" pitchFamily="34" charset="-122"/>
              <a:cs typeface="Raleway Light"/>
            </a:endParaRPr>
          </a:p>
        </p:txBody>
      </p:sp>
      <p:sp>
        <p:nvSpPr>
          <p:cNvPr id="29" name="矩形 80"/>
          <p:cNvSpPr>
            <a:spLocks noChangeArrowheads="1"/>
          </p:cNvSpPr>
          <p:nvPr/>
        </p:nvSpPr>
        <p:spPr bwMode="auto">
          <a:xfrm>
            <a:off x="834952" y="355104"/>
            <a:ext cx="14020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团队建议</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bldLst>
      <p:bldP spid="5" grpId="0" animBg="1"/>
      <p:bldP spid="6" grpId="0" animBg="1"/>
      <p:bldP spid="7" grpId="0" animBg="1"/>
      <p:bldP spid="8" grpId="0"/>
      <p:bldP spid="9" grpId="0"/>
      <p:bldP spid="10" grpId="0"/>
      <p:bldP spid="19" grpId="0" animBg="1"/>
      <p:bldP spid="26" grpId="0"/>
      <p:bldP spid="27" grpId="0"/>
      <p:bldP spid="28" grpId="0"/>
      <p:bldP spid="2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079166" y="1652441"/>
            <a:ext cx="3938439" cy="4359271"/>
            <a:chOff x="3203575" y="1044711"/>
            <a:chExt cx="2733675" cy="3025775"/>
          </a:xfrm>
          <a:solidFill>
            <a:srgbClr val="ED5858"/>
          </a:solidFill>
        </p:grpSpPr>
        <p:sp>
          <p:nvSpPr>
            <p:cNvPr id="3" name="Freeform 5"/>
            <p:cNvSpPr/>
            <p:nvPr/>
          </p:nvSpPr>
          <p:spPr bwMode="auto">
            <a:xfrm>
              <a:off x="4248150" y="1044711"/>
              <a:ext cx="409575" cy="728663"/>
            </a:xfrm>
            <a:custGeom>
              <a:avLst/>
              <a:gdLst>
                <a:gd name="T0" fmla="*/ 79 w 160"/>
                <a:gd name="T1" fmla="*/ 0 h 285"/>
                <a:gd name="T2" fmla="*/ 160 w 160"/>
                <a:gd name="T3" fmla="*/ 137 h 285"/>
                <a:gd name="T4" fmla="*/ 82 w 160"/>
                <a:gd name="T5" fmla="*/ 285 h 285"/>
                <a:gd name="T6" fmla="*/ 0 w 160"/>
                <a:gd name="T7" fmla="*/ 142 h 285"/>
                <a:gd name="T8" fmla="*/ 79 w 160"/>
                <a:gd name="T9" fmla="*/ 0 h 285"/>
              </a:gdLst>
              <a:ahLst/>
              <a:cxnLst>
                <a:cxn ang="0">
                  <a:pos x="T0" y="T1"/>
                </a:cxn>
                <a:cxn ang="0">
                  <a:pos x="T2" y="T3"/>
                </a:cxn>
                <a:cxn ang="0">
                  <a:pos x="T4" y="T5"/>
                </a:cxn>
                <a:cxn ang="0">
                  <a:pos x="T6" y="T7"/>
                </a:cxn>
                <a:cxn ang="0">
                  <a:pos x="T8" y="T9"/>
                </a:cxn>
              </a:cxnLst>
              <a:rect l="0" t="0" r="r" b="b"/>
              <a:pathLst>
                <a:path w="160" h="285">
                  <a:moveTo>
                    <a:pt x="79" y="0"/>
                  </a:moveTo>
                  <a:cubicBezTo>
                    <a:pt x="79" y="0"/>
                    <a:pt x="160" y="48"/>
                    <a:pt x="160" y="137"/>
                  </a:cubicBezTo>
                  <a:cubicBezTo>
                    <a:pt x="160" y="194"/>
                    <a:pt x="128" y="258"/>
                    <a:pt x="82" y="285"/>
                  </a:cubicBezTo>
                  <a:cubicBezTo>
                    <a:pt x="64" y="264"/>
                    <a:pt x="0" y="230"/>
                    <a:pt x="0" y="142"/>
                  </a:cubicBezTo>
                  <a:cubicBezTo>
                    <a:pt x="0" y="89"/>
                    <a:pt x="25" y="31"/>
                    <a:pt x="79" y="0"/>
                  </a:cubicBezTo>
                  <a:close/>
                </a:path>
              </a:pathLst>
            </a:custGeom>
            <a:solidFill>
              <a:srgbClr val="4F5D70"/>
            </a:solidFill>
            <a:ln>
              <a:noFill/>
            </a:ln>
          </p:spPr>
          <p:txBody>
            <a:bodyPr vert="horz" wrap="square" lIns="121920" tIns="60960" rIns="121920" bIns="60960" numCol="1" anchor="t" anchorCtr="0" compatLnSpc="1"/>
            <a:lstStyle/>
            <a:p>
              <a:endParaRPr lang="en-US" sz="2400">
                <a:solidFill>
                  <a:schemeClr val="tx1">
                    <a:lumMod val="75000"/>
                    <a:lumOff val="25000"/>
                  </a:schemeClr>
                </a:solidFill>
              </a:endParaRPr>
            </a:p>
          </p:txBody>
        </p:sp>
        <p:sp>
          <p:nvSpPr>
            <p:cNvPr id="4" name="Freeform 6"/>
            <p:cNvSpPr/>
            <p:nvPr/>
          </p:nvSpPr>
          <p:spPr bwMode="auto">
            <a:xfrm>
              <a:off x="4922838" y="1563824"/>
              <a:ext cx="614363" cy="609600"/>
            </a:xfrm>
            <a:custGeom>
              <a:avLst/>
              <a:gdLst>
                <a:gd name="T0" fmla="*/ 210 w 240"/>
                <a:gd name="T1" fmla="*/ 11 h 239"/>
                <a:gd name="T2" fmla="*/ 183 w 240"/>
                <a:gd name="T3" fmla="*/ 168 h 239"/>
                <a:gd name="T4" fmla="*/ 27 w 240"/>
                <a:gd name="T5" fmla="*/ 230 h 239"/>
                <a:gd name="T6" fmla="*/ 57 w 240"/>
                <a:gd name="T7" fmla="*/ 68 h 239"/>
                <a:gd name="T8" fmla="*/ 210 w 240"/>
                <a:gd name="T9" fmla="*/ 11 h 239"/>
              </a:gdLst>
              <a:ahLst/>
              <a:cxnLst>
                <a:cxn ang="0">
                  <a:pos x="T0" y="T1"/>
                </a:cxn>
                <a:cxn ang="0">
                  <a:pos x="T2" y="T3"/>
                </a:cxn>
                <a:cxn ang="0">
                  <a:pos x="T4" y="T5"/>
                </a:cxn>
                <a:cxn ang="0">
                  <a:pos x="T6" y="T7"/>
                </a:cxn>
                <a:cxn ang="0">
                  <a:pos x="T8" y="T9"/>
                </a:cxn>
              </a:cxnLst>
              <a:rect l="0" t="0" r="r" b="b"/>
              <a:pathLst>
                <a:path w="240" h="239">
                  <a:moveTo>
                    <a:pt x="210" y="11"/>
                  </a:moveTo>
                  <a:cubicBezTo>
                    <a:pt x="210" y="11"/>
                    <a:pt x="240" y="101"/>
                    <a:pt x="183" y="168"/>
                  </a:cubicBezTo>
                  <a:cubicBezTo>
                    <a:pt x="145" y="212"/>
                    <a:pt x="79" y="239"/>
                    <a:pt x="27" y="230"/>
                  </a:cubicBezTo>
                  <a:cubicBezTo>
                    <a:pt x="27" y="202"/>
                    <a:pt x="0" y="135"/>
                    <a:pt x="57" y="68"/>
                  </a:cubicBezTo>
                  <a:cubicBezTo>
                    <a:pt x="92" y="28"/>
                    <a:pt x="148" y="0"/>
                    <a:pt x="210" y="11"/>
                  </a:cubicBezTo>
                  <a:close/>
                </a:path>
              </a:pathLst>
            </a:custGeom>
            <a:solidFill>
              <a:srgbClr val="4F5D70"/>
            </a:solidFill>
            <a:ln>
              <a:noFill/>
            </a:ln>
          </p:spPr>
          <p:txBody>
            <a:bodyPr vert="horz" wrap="square" lIns="121920" tIns="60960" rIns="121920" bIns="60960" numCol="1" anchor="t" anchorCtr="0" compatLnSpc="1"/>
            <a:lstStyle/>
            <a:p>
              <a:endParaRPr lang="en-US" sz="2400">
                <a:solidFill>
                  <a:schemeClr val="tx1">
                    <a:lumMod val="75000"/>
                    <a:lumOff val="25000"/>
                  </a:schemeClr>
                </a:solidFill>
              </a:endParaRPr>
            </a:p>
          </p:txBody>
        </p:sp>
        <p:sp>
          <p:nvSpPr>
            <p:cNvPr id="5" name="Freeform 7"/>
            <p:cNvSpPr/>
            <p:nvPr/>
          </p:nvSpPr>
          <p:spPr bwMode="auto">
            <a:xfrm>
              <a:off x="3732213" y="1362211"/>
              <a:ext cx="452438" cy="635000"/>
            </a:xfrm>
            <a:custGeom>
              <a:avLst/>
              <a:gdLst>
                <a:gd name="T0" fmla="*/ 45 w 177"/>
                <a:gd name="T1" fmla="*/ 0 h 249"/>
                <a:gd name="T2" fmla="*/ 160 w 177"/>
                <a:gd name="T3" fmla="*/ 95 h 249"/>
                <a:gd name="T4" fmla="*/ 133 w 177"/>
                <a:gd name="T5" fmla="*/ 249 h 249"/>
                <a:gd name="T6" fmla="*/ 16 w 177"/>
                <a:gd name="T7" fmla="*/ 149 h 249"/>
                <a:gd name="T8" fmla="*/ 45 w 177"/>
                <a:gd name="T9" fmla="*/ 0 h 249"/>
              </a:gdLst>
              <a:ahLst/>
              <a:cxnLst>
                <a:cxn ang="0">
                  <a:pos x="T0" y="T1"/>
                </a:cxn>
                <a:cxn ang="0">
                  <a:pos x="T2" y="T3"/>
                </a:cxn>
                <a:cxn ang="0">
                  <a:pos x="T4" y="T5"/>
                </a:cxn>
                <a:cxn ang="0">
                  <a:pos x="T6" y="T7"/>
                </a:cxn>
                <a:cxn ang="0">
                  <a:pos x="T8" y="T9"/>
                </a:cxn>
              </a:cxnLst>
              <a:rect l="0" t="0" r="r" b="b"/>
              <a:pathLst>
                <a:path w="177" h="249">
                  <a:moveTo>
                    <a:pt x="45" y="0"/>
                  </a:moveTo>
                  <a:cubicBezTo>
                    <a:pt x="45" y="0"/>
                    <a:pt x="134" y="16"/>
                    <a:pt x="160" y="95"/>
                  </a:cubicBezTo>
                  <a:cubicBezTo>
                    <a:pt x="177" y="145"/>
                    <a:pt x="167" y="211"/>
                    <a:pt x="133" y="249"/>
                  </a:cubicBezTo>
                  <a:cubicBezTo>
                    <a:pt x="110" y="236"/>
                    <a:pt x="42" y="226"/>
                    <a:pt x="16" y="149"/>
                  </a:cubicBezTo>
                  <a:cubicBezTo>
                    <a:pt x="0" y="102"/>
                    <a:pt x="5" y="44"/>
                    <a:pt x="45" y="0"/>
                  </a:cubicBezTo>
                  <a:close/>
                </a:path>
              </a:pathLst>
            </a:custGeom>
            <a:grpFill/>
            <a:ln>
              <a:noFill/>
            </a:ln>
          </p:spPr>
          <p:txBody>
            <a:bodyPr vert="horz" wrap="square" lIns="121920" tIns="60960" rIns="121920" bIns="60960" numCol="1" anchor="t" anchorCtr="0" compatLnSpc="1"/>
            <a:lstStyle/>
            <a:p>
              <a:endParaRPr lang="en-US" sz="2400">
                <a:solidFill>
                  <a:schemeClr val="tx1">
                    <a:lumMod val="75000"/>
                    <a:lumOff val="25000"/>
                  </a:schemeClr>
                </a:solidFill>
              </a:endParaRPr>
            </a:p>
          </p:txBody>
        </p:sp>
        <p:sp>
          <p:nvSpPr>
            <p:cNvPr id="6" name="Freeform 8"/>
            <p:cNvSpPr/>
            <p:nvPr/>
          </p:nvSpPr>
          <p:spPr bwMode="auto">
            <a:xfrm>
              <a:off x="3203575" y="2181361"/>
              <a:ext cx="649288" cy="503238"/>
            </a:xfrm>
            <a:custGeom>
              <a:avLst/>
              <a:gdLst>
                <a:gd name="T0" fmla="*/ 0 w 254"/>
                <a:gd name="T1" fmla="*/ 62 h 197"/>
                <a:gd name="T2" fmla="*/ 144 w 254"/>
                <a:gd name="T3" fmla="*/ 24 h 197"/>
                <a:gd name="T4" fmla="*/ 254 w 254"/>
                <a:gd name="T5" fmla="*/ 136 h 197"/>
                <a:gd name="T6" fmla="*/ 104 w 254"/>
                <a:gd name="T7" fmla="*/ 173 h 197"/>
                <a:gd name="T8" fmla="*/ 0 w 254"/>
                <a:gd name="T9" fmla="*/ 62 h 197"/>
              </a:gdLst>
              <a:ahLst/>
              <a:cxnLst>
                <a:cxn ang="0">
                  <a:pos x="T0" y="T1"/>
                </a:cxn>
                <a:cxn ang="0">
                  <a:pos x="T2" y="T3"/>
                </a:cxn>
                <a:cxn ang="0">
                  <a:pos x="T4" y="T5"/>
                </a:cxn>
                <a:cxn ang="0">
                  <a:pos x="T6" y="T7"/>
                </a:cxn>
                <a:cxn ang="0">
                  <a:pos x="T8" y="T9"/>
                </a:cxn>
              </a:cxnLst>
              <a:rect l="0" t="0" r="r" b="b"/>
              <a:pathLst>
                <a:path w="254" h="197">
                  <a:moveTo>
                    <a:pt x="0" y="62"/>
                  </a:moveTo>
                  <a:cubicBezTo>
                    <a:pt x="0" y="62"/>
                    <a:pt x="65" y="0"/>
                    <a:pt x="144" y="24"/>
                  </a:cubicBezTo>
                  <a:cubicBezTo>
                    <a:pt x="195" y="40"/>
                    <a:pt x="243" y="87"/>
                    <a:pt x="254" y="136"/>
                  </a:cubicBezTo>
                  <a:cubicBezTo>
                    <a:pt x="230" y="147"/>
                    <a:pt x="182" y="197"/>
                    <a:pt x="104" y="173"/>
                  </a:cubicBezTo>
                  <a:cubicBezTo>
                    <a:pt x="57" y="159"/>
                    <a:pt x="12" y="120"/>
                    <a:pt x="0" y="62"/>
                  </a:cubicBezTo>
                  <a:close/>
                </a:path>
              </a:pathLst>
            </a:custGeom>
            <a:grpFill/>
            <a:ln>
              <a:noFill/>
            </a:ln>
          </p:spPr>
          <p:txBody>
            <a:bodyPr vert="horz" wrap="square" lIns="121920" tIns="60960" rIns="121920" bIns="60960" numCol="1" anchor="t" anchorCtr="0" compatLnSpc="1"/>
            <a:lstStyle/>
            <a:p>
              <a:endParaRPr lang="en-US" sz="2400">
                <a:solidFill>
                  <a:schemeClr val="tx1">
                    <a:lumMod val="75000"/>
                    <a:lumOff val="25000"/>
                  </a:schemeClr>
                </a:solidFill>
              </a:endParaRPr>
            </a:p>
          </p:txBody>
        </p:sp>
        <p:sp>
          <p:nvSpPr>
            <p:cNvPr id="7" name="Freeform 9"/>
            <p:cNvSpPr/>
            <p:nvPr/>
          </p:nvSpPr>
          <p:spPr bwMode="auto">
            <a:xfrm>
              <a:off x="3887788" y="2181361"/>
              <a:ext cx="363538" cy="403225"/>
            </a:xfrm>
            <a:custGeom>
              <a:avLst/>
              <a:gdLst>
                <a:gd name="T0" fmla="*/ 16 w 142"/>
                <a:gd name="T1" fmla="*/ 9 h 158"/>
                <a:gd name="T2" fmla="*/ 113 w 142"/>
                <a:gd name="T3" fmla="*/ 46 h 158"/>
                <a:gd name="T4" fmla="*/ 128 w 142"/>
                <a:gd name="T5" fmla="*/ 153 h 158"/>
                <a:gd name="T6" fmla="*/ 30 w 142"/>
                <a:gd name="T7" fmla="*/ 113 h 158"/>
                <a:gd name="T8" fmla="*/ 16 w 142"/>
                <a:gd name="T9" fmla="*/ 9 h 158"/>
              </a:gdLst>
              <a:ahLst/>
              <a:cxnLst>
                <a:cxn ang="0">
                  <a:pos x="T0" y="T1"/>
                </a:cxn>
                <a:cxn ang="0">
                  <a:pos x="T2" y="T3"/>
                </a:cxn>
                <a:cxn ang="0">
                  <a:pos x="T4" y="T5"/>
                </a:cxn>
                <a:cxn ang="0">
                  <a:pos x="T6" y="T7"/>
                </a:cxn>
                <a:cxn ang="0">
                  <a:pos x="T8" y="T9"/>
                </a:cxn>
              </a:cxnLst>
              <a:rect l="0" t="0" r="r" b="b"/>
              <a:pathLst>
                <a:path w="142" h="158">
                  <a:moveTo>
                    <a:pt x="16" y="9"/>
                  </a:moveTo>
                  <a:cubicBezTo>
                    <a:pt x="16" y="9"/>
                    <a:pt x="78" y="0"/>
                    <a:pt x="113" y="46"/>
                  </a:cubicBezTo>
                  <a:cubicBezTo>
                    <a:pt x="135" y="75"/>
                    <a:pt x="142" y="121"/>
                    <a:pt x="128" y="153"/>
                  </a:cubicBezTo>
                  <a:cubicBezTo>
                    <a:pt x="111" y="150"/>
                    <a:pt x="64" y="158"/>
                    <a:pt x="30" y="113"/>
                  </a:cubicBezTo>
                  <a:cubicBezTo>
                    <a:pt x="9" y="86"/>
                    <a:pt x="0" y="46"/>
                    <a:pt x="16" y="9"/>
                  </a:cubicBezTo>
                  <a:close/>
                </a:path>
              </a:pathLst>
            </a:custGeom>
            <a:solidFill>
              <a:srgbClr val="4F5D70"/>
            </a:solidFill>
            <a:ln>
              <a:noFill/>
            </a:ln>
          </p:spPr>
          <p:txBody>
            <a:bodyPr vert="horz" wrap="square" lIns="121920" tIns="60960" rIns="121920" bIns="60960" numCol="1" anchor="t" anchorCtr="0" compatLnSpc="1"/>
            <a:lstStyle/>
            <a:p>
              <a:endParaRPr lang="en-US" sz="2400">
                <a:solidFill>
                  <a:schemeClr val="tx1">
                    <a:lumMod val="75000"/>
                    <a:lumOff val="25000"/>
                  </a:schemeClr>
                </a:solidFill>
              </a:endParaRPr>
            </a:p>
          </p:txBody>
        </p:sp>
        <p:sp>
          <p:nvSpPr>
            <p:cNvPr id="8" name="Freeform 10"/>
            <p:cNvSpPr/>
            <p:nvPr/>
          </p:nvSpPr>
          <p:spPr bwMode="auto">
            <a:xfrm>
              <a:off x="4575175" y="1774961"/>
              <a:ext cx="314325" cy="417513"/>
            </a:xfrm>
            <a:custGeom>
              <a:avLst/>
              <a:gdLst>
                <a:gd name="T0" fmla="*/ 83 w 123"/>
                <a:gd name="T1" fmla="*/ 0 h 163"/>
                <a:gd name="T2" fmla="*/ 109 w 123"/>
                <a:gd name="T3" fmla="*/ 91 h 163"/>
                <a:gd name="T4" fmla="*/ 39 w 123"/>
                <a:gd name="T5" fmla="*/ 163 h 163"/>
                <a:gd name="T6" fmla="*/ 13 w 123"/>
                <a:gd name="T7" fmla="*/ 68 h 163"/>
                <a:gd name="T8" fmla="*/ 83 w 123"/>
                <a:gd name="T9" fmla="*/ 0 h 163"/>
              </a:gdLst>
              <a:ahLst/>
              <a:cxnLst>
                <a:cxn ang="0">
                  <a:pos x="T0" y="T1"/>
                </a:cxn>
                <a:cxn ang="0">
                  <a:pos x="T2" y="T3"/>
                </a:cxn>
                <a:cxn ang="0">
                  <a:pos x="T4" y="T5"/>
                </a:cxn>
                <a:cxn ang="0">
                  <a:pos x="T6" y="T7"/>
                </a:cxn>
                <a:cxn ang="0">
                  <a:pos x="T8" y="T9"/>
                </a:cxn>
              </a:cxnLst>
              <a:rect l="0" t="0" r="r" b="b"/>
              <a:pathLst>
                <a:path w="123" h="163">
                  <a:moveTo>
                    <a:pt x="83" y="0"/>
                  </a:moveTo>
                  <a:cubicBezTo>
                    <a:pt x="83" y="0"/>
                    <a:pt x="123" y="40"/>
                    <a:pt x="109" y="91"/>
                  </a:cubicBezTo>
                  <a:cubicBezTo>
                    <a:pt x="100" y="124"/>
                    <a:pt x="71" y="155"/>
                    <a:pt x="39" y="163"/>
                  </a:cubicBezTo>
                  <a:cubicBezTo>
                    <a:pt x="32" y="148"/>
                    <a:pt x="0" y="119"/>
                    <a:pt x="13" y="68"/>
                  </a:cubicBezTo>
                  <a:cubicBezTo>
                    <a:pt x="22" y="38"/>
                    <a:pt x="46" y="9"/>
                    <a:pt x="83" y="0"/>
                  </a:cubicBezTo>
                  <a:close/>
                </a:path>
              </a:pathLst>
            </a:custGeom>
            <a:grpFill/>
            <a:ln>
              <a:noFill/>
            </a:ln>
          </p:spPr>
          <p:txBody>
            <a:bodyPr vert="horz" wrap="square" lIns="121920" tIns="60960" rIns="121920" bIns="60960" numCol="1" anchor="t" anchorCtr="0" compatLnSpc="1"/>
            <a:lstStyle/>
            <a:p>
              <a:endParaRPr lang="en-US" sz="2400">
                <a:solidFill>
                  <a:schemeClr val="tx1">
                    <a:lumMod val="75000"/>
                    <a:lumOff val="25000"/>
                  </a:schemeClr>
                </a:solidFill>
              </a:endParaRPr>
            </a:p>
          </p:txBody>
        </p:sp>
        <p:sp>
          <p:nvSpPr>
            <p:cNvPr id="9" name="Freeform 11"/>
            <p:cNvSpPr/>
            <p:nvPr/>
          </p:nvSpPr>
          <p:spPr bwMode="auto">
            <a:xfrm>
              <a:off x="5130800" y="2886211"/>
              <a:ext cx="441325" cy="349250"/>
            </a:xfrm>
            <a:custGeom>
              <a:avLst/>
              <a:gdLst>
                <a:gd name="T0" fmla="*/ 173 w 173"/>
                <a:gd name="T1" fmla="*/ 95 h 137"/>
                <a:gd name="T2" fmla="*/ 74 w 173"/>
                <a:gd name="T3" fmla="*/ 119 h 137"/>
                <a:gd name="T4" fmla="*/ 0 w 173"/>
                <a:gd name="T5" fmla="*/ 41 h 137"/>
                <a:gd name="T6" fmla="*/ 103 w 173"/>
                <a:gd name="T7" fmla="*/ 17 h 137"/>
                <a:gd name="T8" fmla="*/ 173 w 173"/>
                <a:gd name="T9" fmla="*/ 95 h 137"/>
              </a:gdLst>
              <a:ahLst/>
              <a:cxnLst>
                <a:cxn ang="0">
                  <a:pos x="T0" y="T1"/>
                </a:cxn>
                <a:cxn ang="0">
                  <a:pos x="T2" y="T3"/>
                </a:cxn>
                <a:cxn ang="0">
                  <a:pos x="T4" y="T5"/>
                </a:cxn>
                <a:cxn ang="0">
                  <a:pos x="T6" y="T7"/>
                </a:cxn>
                <a:cxn ang="0">
                  <a:pos x="T8" y="T9"/>
                </a:cxn>
              </a:cxnLst>
              <a:rect l="0" t="0" r="r" b="b"/>
              <a:pathLst>
                <a:path w="173" h="137">
                  <a:moveTo>
                    <a:pt x="173" y="95"/>
                  </a:moveTo>
                  <a:cubicBezTo>
                    <a:pt x="173" y="95"/>
                    <a:pt x="128" y="137"/>
                    <a:pt x="74" y="119"/>
                  </a:cubicBezTo>
                  <a:cubicBezTo>
                    <a:pt x="39" y="108"/>
                    <a:pt x="7" y="75"/>
                    <a:pt x="0" y="41"/>
                  </a:cubicBezTo>
                  <a:cubicBezTo>
                    <a:pt x="16" y="34"/>
                    <a:pt x="49" y="0"/>
                    <a:pt x="103" y="17"/>
                  </a:cubicBezTo>
                  <a:cubicBezTo>
                    <a:pt x="135" y="28"/>
                    <a:pt x="165" y="55"/>
                    <a:pt x="173" y="95"/>
                  </a:cubicBezTo>
                  <a:close/>
                </a:path>
              </a:pathLst>
            </a:custGeom>
            <a:grpFill/>
            <a:ln>
              <a:noFill/>
            </a:ln>
          </p:spPr>
          <p:txBody>
            <a:bodyPr vert="horz" wrap="square" lIns="121920" tIns="60960" rIns="121920" bIns="60960" numCol="1" anchor="t" anchorCtr="0" compatLnSpc="1"/>
            <a:lstStyle/>
            <a:p>
              <a:endParaRPr lang="en-US" sz="2400">
                <a:solidFill>
                  <a:schemeClr val="tx1">
                    <a:lumMod val="75000"/>
                    <a:lumOff val="25000"/>
                  </a:schemeClr>
                </a:solidFill>
              </a:endParaRPr>
            </a:p>
          </p:txBody>
        </p:sp>
        <p:sp>
          <p:nvSpPr>
            <p:cNvPr id="10" name="Freeform 12"/>
            <p:cNvSpPr/>
            <p:nvPr/>
          </p:nvSpPr>
          <p:spPr bwMode="auto">
            <a:xfrm>
              <a:off x="3435350" y="2781436"/>
              <a:ext cx="425450" cy="258763"/>
            </a:xfrm>
            <a:custGeom>
              <a:avLst/>
              <a:gdLst>
                <a:gd name="T0" fmla="*/ 0 w 166"/>
                <a:gd name="T1" fmla="*/ 56 h 101"/>
                <a:gd name="T2" fmla="*/ 77 w 166"/>
                <a:gd name="T3" fmla="*/ 2 h 101"/>
                <a:gd name="T4" fmla="*/ 166 w 166"/>
                <a:gd name="T5" fmla="*/ 44 h 101"/>
                <a:gd name="T6" fmla="*/ 86 w 166"/>
                <a:gd name="T7" fmla="*/ 99 h 101"/>
                <a:gd name="T8" fmla="*/ 0 w 166"/>
                <a:gd name="T9" fmla="*/ 56 h 101"/>
              </a:gdLst>
              <a:ahLst/>
              <a:cxnLst>
                <a:cxn ang="0">
                  <a:pos x="T0" y="T1"/>
                </a:cxn>
                <a:cxn ang="0">
                  <a:pos x="T2" y="T3"/>
                </a:cxn>
                <a:cxn ang="0">
                  <a:pos x="T4" y="T5"/>
                </a:cxn>
                <a:cxn ang="0">
                  <a:pos x="T6" y="T7"/>
                </a:cxn>
                <a:cxn ang="0">
                  <a:pos x="T8" y="T9"/>
                </a:cxn>
              </a:cxnLst>
              <a:rect l="0" t="0" r="r" b="b"/>
              <a:pathLst>
                <a:path w="166" h="101">
                  <a:moveTo>
                    <a:pt x="0" y="56"/>
                  </a:moveTo>
                  <a:cubicBezTo>
                    <a:pt x="0" y="56"/>
                    <a:pt x="25" y="5"/>
                    <a:pt x="77" y="2"/>
                  </a:cubicBezTo>
                  <a:cubicBezTo>
                    <a:pt x="111" y="0"/>
                    <a:pt x="149" y="17"/>
                    <a:pt x="166" y="44"/>
                  </a:cubicBezTo>
                  <a:cubicBezTo>
                    <a:pt x="155" y="56"/>
                    <a:pt x="137" y="96"/>
                    <a:pt x="86" y="99"/>
                  </a:cubicBezTo>
                  <a:cubicBezTo>
                    <a:pt x="55" y="101"/>
                    <a:pt x="21" y="88"/>
                    <a:pt x="0" y="56"/>
                  </a:cubicBezTo>
                  <a:close/>
                </a:path>
              </a:pathLst>
            </a:custGeom>
            <a:solidFill>
              <a:srgbClr val="4F5D70"/>
            </a:solidFill>
            <a:ln>
              <a:noFill/>
            </a:ln>
          </p:spPr>
          <p:txBody>
            <a:bodyPr vert="horz" wrap="square" lIns="121920" tIns="60960" rIns="121920" bIns="60960" numCol="1" anchor="t" anchorCtr="0" compatLnSpc="1"/>
            <a:lstStyle/>
            <a:p>
              <a:endParaRPr lang="en-US" sz="2400">
                <a:solidFill>
                  <a:schemeClr val="tx1">
                    <a:lumMod val="75000"/>
                    <a:lumOff val="25000"/>
                  </a:schemeClr>
                </a:solidFill>
              </a:endParaRPr>
            </a:p>
          </p:txBody>
        </p:sp>
        <p:sp>
          <p:nvSpPr>
            <p:cNvPr id="11" name="Freeform 13"/>
            <p:cNvSpPr/>
            <p:nvPr/>
          </p:nvSpPr>
          <p:spPr bwMode="auto">
            <a:xfrm>
              <a:off x="3479800" y="1874974"/>
              <a:ext cx="276225" cy="276225"/>
            </a:xfrm>
            <a:custGeom>
              <a:avLst/>
              <a:gdLst>
                <a:gd name="T0" fmla="*/ 5 w 108"/>
                <a:gd name="T1" fmla="*/ 15 h 108"/>
                <a:gd name="T2" fmla="*/ 76 w 108"/>
                <a:gd name="T3" fmla="*/ 25 h 108"/>
                <a:gd name="T4" fmla="*/ 103 w 108"/>
                <a:gd name="T5" fmla="*/ 95 h 108"/>
                <a:gd name="T6" fmla="*/ 31 w 108"/>
                <a:gd name="T7" fmla="*/ 83 h 108"/>
                <a:gd name="T8" fmla="*/ 5 w 108"/>
                <a:gd name="T9" fmla="*/ 15 h 108"/>
              </a:gdLst>
              <a:ahLst/>
              <a:cxnLst>
                <a:cxn ang="0">
                  <a:pos x="T0" y="T1"/>
                </a:cxn>
                <a:cxn ang="0">
                  <a:pos x="T2" y="T3"/>
                </a:cxn>
                <a:cxn ang="0">
                  <a:pos x="T4" y="T5"/>
                </a:cxn>
                <a:cxn ang="0">
                  <a:pos x="T6" y="T7"/>
                </a:cxn>
                <a:cxn ang="0">
                  <a:pos x="T8" y="T9"/>
                </a:cxn>
              </a:cxnLst>
              <a:rect l="0" t="0" r="r" b="b"/>
              <a:pathLst>
                <a:path w="108" h="108">
                  <a:moveTo>
                    <a:pt x="5" y="15"/>
                  </a:moveTo>
                  <a:cubicBezTo>
                    <a:pt x="5" y="15"/>
                    <a:pt x="45" y="0"/>
                    <a:pt x="76" y="25"/>
                  </a:cubicBezTo>
                  <a:cubicBezTo>
                    <a:pt x="95" y="41"/>
                    <a:pt x="108" y="71"/>
                    <a:pt x="103" y="95"/>
                  </a:cubicBezTo>
                  <a:cubicBezTo>
                    <a:pt x="91" y="95"/>
                    <a:pt x="61" y="108"/>
                    <a:pt x="31" y="83"/>
                  </a:cubicBezTo>
                  <a:cubicBezTo>
                    <a:pt x="13" y="68"/>
                    <a:pt x="0" y="43"/>
                    <a:pt x="5" y="15"/>
                  </a:cubicBezTo>
                  <a:close/>
                </a:path>
              </a:pathLst>
            </a:custGeom>
            <a:solidFill>
              <a:srgbClr val="4F5D70"/>
            </a:solidFill>
            <a:ln>
              <a:noFill/>
            </a:ln>
          </p:spPr>
          <p:txBody>
            <a:bodyPr vert="horz" wrap="square" lIns="121920" tIns="60960" rIns="121920" bIns="60960" numCol="1" anchor="t" anchorCtr="0" compatLnSpc="1"/>
            <a:lstStyle/>
            <a:p>
              <a:endParaRPr lang="en-US" sz="2400">
                <a:solidFill>
                  <a:schemeClr val="tx1">
                    <a:lumMod val="75000"/>
                    <a:lumOff val="25000"/>
                  </a:schemeClr>
                </a:solidFill>
              </a:endParaRPr>
            </a:p>
          </p:txBody>
        </p:sp>
        <p:sp>
          <p:nvSpPr>
            <p:cNvPr id="12" name="Freeform 14"/>
            <p:cNvSpPr/>
            <p:nvPr/>
          </p:nvSpPr>
          <p:spPr bwMode="auto">
            <a:xfrm>
              <a:off x="4992688" y="2311536"/>
              <a:ext cx="277813" cy="234950"/>
            </a:xfrm>
            <a:custGeom>
              <a:avLst/>
              <a:gdLst>
                <a:gd name="T0" fmla="*/ 108 w 109"/>
                <a:gd name="T1" fmla="*/ 14 h 92"/>
                <a:gd name="T2" fmla="*/ 75 w 109"/>
                <a:gd name="T3" fmla="*/ 77 h 92"/>
                <a:gd name="T4" fmla="*/ 0 w 109"/>
                <a:gd name="T5" fmla="*/ 80 h 92"/>
                <a:gd name="T6" fmla="*/ 35 w 109"/>
                <a:gd name="T7" fmla="*/ 16 h 92"/>
                <a:gd name="T8" fmla="*/ 108 w 109"/>
                <a:gd name="T9" fmla="*/ 14 h 92"/>
              </a:gdLst>
              <a:ahLst/>
              <a:cxnLst>
                <a:cxn ang="0">
                  <a:pos x="T0" y="T1"/>
                </a:cxn>
                <a:cxn ang="0">
                  <a:pos x="T2" y="T3"/>
                </a:cxn>
                <a:cxn ang="0">
                  <a:pos x="T4" y="T5"/>
                </a:cxn>
                <a:cxn ang="0">
                  <a:pos x="T6" y="T7"/>
                </a:cxn>
                <a:cxn ang="0">
                  <a:pos x="T8" y="T9"/>
                </a:cxn>
              </a:cxnLst>
              <a:rect l="0" t="0" r="r" b="b"/>
              <a:pathLst>
                <a:path w="109" h="92">
                  <a:moveTo>
                    <a:pt x="108" y="14"/>
                  </a:moveTo>
                  <a:cubicBezTo>
                    <a:pt x="108" y="14"/>
                    <a:pt x="109" y="57"/>
                    <a:pt x="75" y="77"/>
                  </a:cubicBezTo>
                  <a:cubicBezTo>
                    <a:pt x="53" y="90"/>
                    <a:pt x="21" y="92"/>
                    <a:pt x="0" y="80"/>
                  </a:cubicBezTo>
                  <a:cubicBezTo>
                    <a:pt x="4" y="68"/>
                    <a:pt x="2" y="36"/>
                    <a:pt x="35" y="16"/>
                  </a:cubicBezTo>
                  <a:cubicBezTo>
                    <a:pt x="55" y="3"/>
                    <a:pt x="83" y="0"/>
                    <a:pt x="108" y="14"/>
                  </a:cubicBezTo>
                  <a:close/>
                </a:path>
              </a:pathLst>
            </a:custGeom>
            <a:grpFill/>
            <a:ln>
              <a:noFill/>
            </a:ln>
          </p:spPr>
          <p:txBody>
            <a:bodyPr vert="horz" wrap="square" lIns="121920" tIns="60960" rIns="121920" bIns="60960" numCol="1" anchor="t" anchorCtr="0" compatLnSpc="1"/>
            <a:lstStyle/>
            <a:p>
              <a:endParaRPr lang="en-US" sz="2400">
                <a:solidFill>
                  <a:schemeClr val="tx1">
                    <a:lumMod val="75000"/>
                    <a:lumOff val="25000"/>
                  </a:schemeClr>
                </a:solidFill>
              </a:endParaRPr>
            </a:p>
          </p:txBody>
        </p:sp>
        <p:sp>
          <p:nvSpPr>
            <p:cNvPr id="13" name="Freeform 15"/>
            <p:cNvSpPr/>
            <p:nvPr/>
          </p:nvSpPr>
          <p:spPr bwMode="auto">
            <a:xfrm>
              <a:off x="5454650" y="1987686"/>
              <a:ext cx="279400" cy="236538"/>
            </a:xfrm>
            <a:custGeom>
              <a:avLst/>
              <a:gdLst>
                <a:gd name="T0" fmla="*/ 108 w 109"/>
                <a:gd name="T1" fmla="*/ 14 h 93"/>
                <a:gd name="T2" fmla="*/ 75 w 109"/>
                <a:gd name="T3" fmla="*/ 78 h 93"/>
                <a:gd name="T4" fmla="*/ 0 w 109"/>
                <a:gd name="T5" fmla="*/ 81 h 93"/>
                <a:gd name="T6" fmla="*/ 35 w 109"/>
                <a:gd name="T7" fmla="*/ 16 h 93"/>
                <a:gd name="T8" fmla="*/ 108 w 109"/>
                <a:gd name="T9" fmla="*/ 14 h 93"/>
              </a:gdLst>
              <a:ahLst/>
              <a:cxnLst>
                <a:cxn ang="0">
                  <a:pos x="T0" y="T1"/>
                </a:cxn>
                <a:cxn ang="0">
                  <a:pos x="T2" y="T3"/>
                </a:cxn>
                <a:cxn ang="0">
                  <a:pos x="T4" y="T5"/>
                </a:cxn>
                <a:cxn ang="0">
                  <a:pos x="T6" y="T7"/>
                </a:cxn>
                <a:cxn ang="0">
                  <a:pos x="T8" y="T9"/>
                </a:cxn>
              </a:cxnLst>
              <a:rect l="0" t="0" r="r" b="b"/>
              <a:pathLst>
                <a:path w="109" h="93">
                  <a:moveTo>
                    <a:pt x="108" y="14"/>
                  </a:moveTo>
                  <a:cubicBezTo>
                    <a:pt x="108" y="14"/>
                    <a:pt x="109" y="57"/>
                    <a:pt x="75" y="78"/>
                  </a:cubicBezTo>
                  <a:cubicBezTo>
                    <a:pt x="54" y="91"/>
                    <a:pt x="22" y="93"/>
                    <a:pt x="0" y="81"/>
                  </a:cubicBezTo>
                  <a:cubicBezTo>
                    <a:pt x="4" y="69"/>
                    <a:pt x="2" y="36"/>
                    <a:pt x="35" y="16"/>
                  </a:cubicBezTo>
                  <a:cubicBezTo>
                    <a:pt x="55" y="4"/>
                    <a:pt x="83" y="0"/>
                    <a:pt x="108" y="14"/>
                  </a:cubicBezTo>
                  <a:close/>
                </a:path>
              </a:pathLst>
            </a:custGeom>
            <a:grpFill/>
            <a:ln>
              <a:noFill/>
            </a:ln>
          </p:spPr>
          <p:txBody>
            <a:bodyPr vert="horz" wrap="square" lIns="121920" tIns="60960" rIns="121920" bIns="60960" numCol="1" anchor="t" anchorCtr="0" compatLnSpc="1"/>
            <a:lstStyle/>
            <a:p>
              <a:endParaRPr lang="en-US" sz="2400">
                <a:solidFill>
                  <a:schemeClr val="tx1">
                    <a:lumMod val="75000"/>
                    <a:lumOff val="25000"/>
                  </a:schemeClr>
                </a:solidFill>
              </a:endParaRPr>
            </a:p>
          </p:txBody>
        </p:sp>
        <p:sp>
          <p:nvSpPr>
            <p:cNvPr id="14" name="Freeform 16"/>
            <p:cNvSpPr/>
            <p:nvPr/>
          </p:nvSpPr>
          <p:spPr bwMode="auto">
            <a:xfrm>
              <a:off x="4841875" y="1351099"/>
              <a:ext cx="273050" cy="279400"/>
            </a:xfrm>
            <a:custGeom>
              <a:avLst/>
              <a:gdLst>
                <a:gd name="T0" fmla="*/ 90 w 107"/>
                <a:gd name="T1" fmla="*/ 4 h 109"/>
                <a:gd name="T2" fmla="*/ 84 w 107"/>
                <a:gd name="T3" fmla="*/ 75 h 109"/>
                <a:gd name="T4" fmla="*/ 16 w 107"/>
                <a:gd name="T5" fmla="*/ 106 h 109"/>
                <a:gd name="T6" fmla="*/ 23 w 107"/>
                <a:gd name="T7" fmla="*/ 33 h 109"/>
                <a:gd name="T8" fmla="*/ 90 w 107"/>
                <a:gd name="T9" fmla="*/ 4 h 109"/>
              </a:gdLst>
              <a:ahLst/>
              <a:cxnLst>
                <a:cxn ang="0">
                  <a:pos x="T0" y="T1"/>
                </a:cxn>
                <a:cxn ang="0">
                  <a:pos x="T2" y="T3"/>
                </a:cxn>
                <a:cxn ang="0">
                  <a:pos x="T4" y="T5"/>
                </a:cxn>
                <a:cxn ang="0">
                  <a:pos x="T6" y="T7"/>
                </a:cxn>
                <a:cxn ang="0">
                  <a:pos x="T8" y="T9"/>
                </a:cxn>
              </a:cxnLst>
              <a:rect l="0" t="0" r="r" b="b"/>
              <a:pathLst>
                <a:path w="107" h="109">
                  <a:moveTo>
                    <a:pt x="90" y="4"/>
                  </a:moveTo>
                  <a:cubicBezTo>
                    <a:pt x="90" y="4"/>
                    <a:pt x="107" y="43"/>
                    <a:pt x="84" y="75"/>
                  </a:cubicBezTo>
                  <a:cubicBezTo>
                    <a:pt x="68" y="95"/>
                    <a:pt x="40" y="109"/>
                    <a:pt x="16" y="106"/>
                  </a:cubicBezTo>
                  <a:cubicBezTo>
                    <a:pt x="15" y="93"/>
                    <a:pt x="0" y="64"/>
                    <a:pt x="23" y="33"/>
                  </a:cubicBezTo>
                  <a:cubicBezTo>
                    <a:pt x="37" y="14"/>
                    <a:pt x="62" y="0"/>
                    <a:pt x="90" y="4"/>
                  </a:cubicBezTo>
                  <a:close/>
                </a:path>
              </a:pathLst>
            </a:custGeom>
            <a:grpFill/>
            <a:ln>
              <a:noFill/>
            </a:ln>
          </p:spPr>
          <p:txBody>
            <a:bodyPr vert="horz" wrap="square" lIns="121920" tIns="60960" rIns="121920" bIns="60960" numCol="1" anchor="t" anchorCtr="0" compatLnSpc="1"/>
            <a:lstStyle/>
            <a:p>
              <a:endParaRPr lang="en-US" sz="2400">
                <a:solidFill>
                  <a:schemeClr val="tx1">
                    <a:lumMod val="75000"/>
                    <a:lumOff val="25000"/>
                  </a:schemeClr>
                </a:solidFill>
              </a:endParaRPr>
            </a:p>
          </p:txBody>
        </p:sp>
        <p:sp>
          <p:nvSpPr>
            <p:cNvPr id="15" name="Freeform 17"/>
            <p:cNvSpPr/>
            <p:nvPr/>
          </p:nvSpPr>
          <p:spPr bwMode="auto">
            <a:xfrm>
              <a:off x="3873500" y="3075124"/>
              <a:ext cx="244475" cy="238125"/>
            </a:xfrm>
            <a:custGeom>
              <a:avLst/>
              <a:gdLst>
                <a:gd name="T0" fmla="*/ 11 w 96"/>
                <a:gd name="T1" fmla="*/ 87 h 93"/>
                <a:gd name="T2" fmla="*/ 24 w 96"/>
                <a:gd name="T3" fmla="*/ 25 h 93"/>
                <a:gd name="T4" fmla="*/ 87 w 96"/>
                <a:gd name="T5" fmla="*/ 6 h 93"/>
                <a:gd name="T6" fmla="*/ 73 w 96"/>
                <a:gd name="T7" fmla="*/ 69 h 93"/>
                <a:gd name="T8" fmla="*/ 11 w 96"/>
                <a:gd name="T9" fmla="*/ 87 h 93"/>
              </a:gdLst>
              <a:ahLst/>
              <a:cxnLst>
                <a:cxn ang="0">
                  <a:pos x="T0" y="T1"/>
                </a:cxn>
                <a:cxn ang="0">
                  <a:pos x="T2" y="T3"/>
                </a:cxn>
                <a:cxn ang="0">
                  <a:pos x="T4" y="T5"/>
                </a:cxn>
                <a:cxn ang="0">
                  <a:pos x="T6" y="T7"/>
                </a:cxn>
                <a:cxn ang="0">
                  <a:pos x="T8" y="T9"/>
                </a:cxn>
              </a:cxnLst>
              <a:rect l="0" t="0" r="r" b="b"/>
              <a:pathLst>
                <a:path w="96" h="93">
                  <a:moveTo>
                    <a:pt x="11" y="87"/>
                  </a:moveTo>
                  <a:cubicBezTo>
                    <a:pt x="11" y="87"/>
                    <a:pt x="0" y="50"/>
                    <a:pt x="24" y="25"/>
                  </a:cubicBezTo>
                  <a:cubicBezTo>
                    <a:pt x="40" y="9"/>
                    <a:pt x="67" y="0"/>
                    <a:pt x="87" y="6"/>
                  </a:cubicBezTo>
                  <a:cubicBezTo>
                    <a:pt x="87" y="17"/>
                    <a:pt x="96" y="44"/>
                    <a:pt x="73" y="69"/>
                  </a:cubicBezTo>
                  <a:cubicBezTo>
                    <a:pt x="58" y="84"/>
                    <a:pt x="35" y="93"/>
                    <a:pt x="11" y="87"/>
                  </a:cubicBezTo>
                  <a:close/>
                </a:path>
              </a:pathLst>
            </a:custGeom>
            <a:grpFill/>
            <a:ln>
              <a:noFill/>
            </a:ln>
          </p:spPr>
          <p:txBody>
            <a:bodyPr vert="horz" wrap="square" lIns="121920" tIns="60960" rIns="121920" bIns="60960" numCol="1" anchor="t" anchorCtr="0" compatLnSpc="1"/>
            <a:lstStyle/>
            <a:p>
              <a:endParaRPr lang="en-US" sz="2400">
                <a:solidFill>
                  <a:schemeClr val="tx1">
                    <a:lumMod val="75000"/>
                    <a:lumOff val="25000"/>
                  </a:schemeClr>
                </a:solidFill>
              </a:endParaRPr>
            </a:p>
          </p:txBody>
        </p:sp>
        <p:sp>
          <p:nvSpPr>
            <p:cNvPr id="16" name="Freeform 18"/>
            <p:cNvSpPr/>
            <p:nvPr/>
          </p:nvSpPr>
          <p:spPr bwMode="auto">
            <a:xfrm>
              <a:off x="5283200" y="2322649"/>
              <a:ext cx="654050" cy="441325"/>
            </a:xfrm>
            <a:custGeom>
              <a:avLst/>
              <a:gdLst>
                <a:gd name="T0" fmla="*/ 256 w 256"/>
                <a:gd name="T1" fmla="*/ 55 h 173"/>
                <a:gd name="T2" fmla="*/ 151 w 256"/>
                <a:gd name="T3" fmla="*/ 160 h 173"/>
                <a:gd name="T4" fmla="*/ 0 w 256"/>
                <a:gd name="T5" fmla="*/ 119 h 173"/>
                <a:gd name="T6" fmla="*/ 110 w 256"/>
                <a:gd name="T7" fmla="*/ 12 h 173"/>
                <a:gd name="T8" fmla="*/ 256 w 256"/>
                <a:gd name="T9" fmla="*/ 55 h 173"/>
              </a:gdLst>
              <a:ahLst/>
              <a:cxnLst>
                <a:cxn ang="0">
                  <a:pos x="T0" y="T1"/>
                </a:cxn>
                <a:cxn ang="0">
                  <a:pos x="T2" y="T3"/>
                </a:cxn>
                <a:cxn ang="0">
                  <a:pos x="T4" y="T5"/>
                </a:cxn>
                <a:cxn ang="0">
                  <a:pos x="T6" y="T7"/>
                </a:cxn>
                <a:cxn ang="0">
                  <a:pos x="T8" y="T9"/>
                </a:cxn>
              </a:cxnLst>
              <a:rect l="0" t="0" r="r" b="b"/>
              <a:pathLst>
                <a:path w="256" h="173">
                  <a:moveTo>
                    <a:pt x="256" y="55"/>
                  </a:moveTo>
                  <a:cubicBezTo>
                    <a:pt x="256" y="55"/>
                    <a:pt x="231" y="141"/>
                    <a:pt x="151" y="160"/>
                  </a:cubicBezTo>
                  <a:cubicBezTo>
                    <a:pt x="99" y="173"/>
                    <a:pt x="34" y="156"/>
                    <a:pt x="0" y="119"/>
                  </a:cubicBezTo>
                  <a:cubicBezTo>
                    <a:pt x="15" y="98"/>
                    <a:pt x="31" y="30"/>
                    <a:pt x="110" y="12"/>
                  </a:cubicBezTo>
                  <a:cubicBezTo>
                    <a:pt x="158" y="0"/>
                    <a:pt x="216" y="11"/>
                    <a:pt x="256" y="55"/>
                  </a:cubicBezTo>
                  <a:close/>
                </a:path>
              </a:pathLst>
            </a:custGeom>
            <a:solidFill>
              <a:srgbClr val="4F5D70"/>
            </a:solidFill>
            <a:ln>
              <a:noFill/>
            </a:ln>
          </p:spPr>
          <p:txBody>
            <a:bodyPr vert="horz" wrap="square" lIns="121920" tIns="60960" rIns="121920" bIns="60960" numCol="1" anchor="t" anchorCtr="0" compatLnSpc="1"/>
            <a:lstStyle/>
            <a:p>
              <a:endParaRPr lang="en-US" sz="2400">
                <a:solidFill>
                  <a:schemeClr val="tx1">
                    <a:lumMod val="75000"/>
                    <a:lumOff val="25000"/>
                  </a:schemeClr>
                </a:solidFill>
              </a:endParaRPr>
            </a:p>
          </p:txBody>
        </p:sp>
        <p:sp>
          <p:nvSpPr>
            <p:cNvPr id="17" name="Freeform 19"/>
            <p:cNvSpPr/>
            <p:nvPr/>
          </p:nvSpPr>
          <p:spPr bwMode="auto">
            <a:xfrm>
              <a:off x="3868738" y="2105161"/>
              <a:ext cx="1397000" cy="1965325"/>
            </a:xfrm>
            <a:custGeom>
              <a:avLst/>
              <a:gdLst>
                <a:gd name="T0" fmla="*/ 0 w 547"/>
                <a:gd name="T1" fmla="*/ 766 h 770"/>
                <a:gd name="T2" fmla="*/ 192 w 547"/>
                <a:gd name="T3" fmla="*/ 701 h 770"/>
                <a:gd name="T4" fmla="*/ 245 w 547"/>
                <a:gd name="T5" fmla="*/ 527 h 770"/>
                <a:gd name="T6" fmla="*/ 35 w 547"/>
                <a:gd name="T7" fmla="*/ 243 h 770"/>
                <a:gd name="T8" fmla="*/ 257 w 547"/>
                <a:gd name="T9" fmla="*/ 386 h 770"/>
                <a:gd name="T10" fmla="*/ 239 w 547"/>
                <a:gd name="T11" fmla="*/ 180 h 770"/>
                <a:gd name="T12" fmla="*/ 229 w 547"/>
                <a:gd name="T13" fmla="*/ 0 h 770"/>
                <a:gd name="T14" fmla="*/ 265 w 547"/>
                <a:gd name="T15" fmla="*/ 130 h 770"/>
                <a:gd name="T16" fmla="*/ 294 w 547"/>
                <a:gd name="T17" fmla="*/ 198 h 770"/>
                <a:gd name="T18" fmla="*/ 317 w 547"/>
                <a:gd name="T19" fmla="*/ 204 h 770"/>
                <a:gd name="T20" fmla="*/ 394 w 547"/>
                <a:gd name="T21" fmla="*/ 103 h 770"/>
                <a:gd name="T22" fmla="*/ 336 w 547"/>
                <a:gd name="T23" fmla="*/ 273 h 770"/>
                <a:gd name="T24" fmla="*/ 356 w 547"/>
                <a:gd name="T25" fmla="*/ 358 h 770"/>
                <a:gd name="T26" fmla="*/ 507 w 547"/>
                <a:gd name="T27" fmla="*/ 242 h 770"/>
                <a:gd name="T28" fmla="*/ 385 w 547"/>
                <a:gd name="T29" fmla="*/ 408 h 770"/>
                <a:gd name="T30" fmla="*/ 378 w 547"/>
                <a:gd name="T31" fmla="*/ 478 h 770"/>
                <a:gd name="T32" fmla="*/ 382 w 547"/>
                <a:gd name="T33" fmla="*/ 590 h 770"/>
                <a:gd name="T34" fmla="*/ 365 w 547"/>
                <a:gd name="T35" fmla="*/ 689 h 770"/>
                <a:gd name="T36" fmla="*/ 547 w 547"/>
                <a:gd name="T37" fmla="*/ 770 h 770"/>
                <a:gd name="T38" fmla="*/ 0 w 547"/>
                <a:gd name="T39" fmla="*/ 766 h 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47" h="770">
                  <a:moveTo>
                    <a:pt x="0" y="766"/>
                  </a:moveTo>
                  <a:cubicBezTo>
                    <a:pt x="0" y="766"/>
                    <a:pt x="84" y="704"/>
                    <a:pt x="192" y="701"/>
                  </a:cubicBezTo>
                  <a:cubicBezTo>
                    <a:pt x="220" y="629"/>
                    <a:pt x="247" y="587"/>
                    <a:pt x="245" y="527"/>
                  </a:cubicBezTo>
                  <a:cubicBezTo>
                    <a:pt x="243" y="477"/>
                    <a:pt x="171" y="349"/>
                    <a:pt x="35" y="243"/>
                  </a:cubicBezTo>
                  <a:cubicBezTo>
                    <a:pt x="71" y="249"/>
                    <a:pt x="208" y="338"/>
                    <a:pt x="257" y="386"/>
                  </a:cubicBezTo>
                  <a:cubicBezTo>
                    <a:pt x="262" y="307"/>
                    <a:pt x="256" y="265"/>
                    <a:pt x="239" y="180"/>
                  </a:cubicBezTo>
                  <a:cubicBezTo>
                    <a:pt x="222" y="94"/>
                    <a:pt x="216" y="31"/>
                    <a:pt x="229" y="0"/>
                  </a:cubicBezTo>
                  <a:cubicBezTo>
                    <a:pt x="234" y="68"/>
                    <a:pt x="243" y="85"/>
                    <a:pt x="265" y="130"/>
                  </a:cubicBezTo>
                  <a:cubicBezTo>
                    <a:pt x="287" y="175"/>
                    <a:pt x="292" y="187"/>
                    <a:pt x="294" y="198"/>
                  </a:cubicBezTo>
                  <a:cubicBezTo>
                    <a:pt x="296" y="210"/>
                    <a:pt x="309" y="217"/>
                    <a:pt x="317" y="204"/>
                  </a:cubicBezTo>
                  <a:cubicBezTo>
                    <a:pt x="324" y="192"/>
                    <a:pt x="364" y="125"/>
                    <a:pt x="394" y="103"/>
                  </a:cubicBezTo>
                  <a:cubicBezTo>
                    <a:pt x="366" y="162"/>
                    <a:pt x="335" y="238"/>
                    <a:pt x="336" y="273"/>
                  </a:cubicBezTo>
                  <a:cubicBezTo>
                    <a:pt x="338" y="309"/>
                    <a:pt x="339" y="350"/>
                    <a:pt x="356" y="358"/>
                  </a:cubicBezTo>
                  <a:cubicBezTo>
                    <a:pt x="370" y="346"/>
                    <a:pt x="458" y="255"/>
                    <a:pt x="507" y="242"/>
                  </a:cubicBezTo>
                  <a:cubicBezTo>
                    <a:pt x="463" y="296"/>
                    <a:pt x="394" y="390"/>
                    <a:pt x="385" y="408"/>
                  </a:cubicBezTo>
                  <a:cubicBezTo>
                    <a:pt x="373" y="431"/>
                    <a:pt x="377" y="446"/>
                    <a:pt x="378" y="478"/>
                  </a:cubicBezTo>
                  <a:cubicBezTo>
                    <a:pt x="378" y="510"/>
                    <a:pt x="384" y="565"/>
                    <a:pt x="382" y="590"/>
                  </a:cubicBezTo>
                  <a:cubicBezTo>
                    <a:pt x="380" y="614"/>
                    <a:pt x="370" y="684"/>
                    <a:pt x="365" y="689"/>
                  </a:cubicBezTo>
                  <a:cubicBezTo>
                    <a:pt x="415" y="692"/>
                    <a:pt x="519" y="730"/>
                    <a:pt x="547" y="770"/>
                  </a:cubicBezTo>
                  <a:cubicBezTo>
                    <a:pt x="279" y="770"/>
                    <a:pt x="0" y="766"/>
                    <a:pt x="0" y="766"/>
                  </a:cubicBezTo>
                  <a:close/>
                </a:path>
              </a:pathLst>
            </a:custGeom>
            <a:grpFill/>
            <a:ln>
              <a:noFill/>
            </a:ln>
          </p:spPr>
          <p:txBody>
            <a:bodyPr vert="horz" wrap="square" lIns="121920" tIns="60960" rIns="121920" bIns="60960" numCol="1" anchor="t" anchorCtr="0" compatLnSpc="1"/>
            <a:lstStyle/>
            <a:p>
              <a:endParaRPr lang="en-US" sz="2400">
                <a:solidFill>
                  <a:schemeClr val="tx1">
                    <a:lumMod val="75000"/>
                    <a:lumOff val="25000"/>
                  </a:schemeClr>
                </a:solidFill>
              </a:endParaRPr>
            </a:p>
          </p:txBody>
        </p:sp>
      </p:grpSp>
      <p:sp>
        <p:nvSpPr>
          <p:cNvPr id="18" name="Content Placeholder 2"/>
          <p:cNvSpPr txBox="1"/>
          <p:nvPr/>
        </p:nvSpPr>
        <p:spPr bwMode="auto">
          <a:xfrm>
            <a:off x="8208235" y="2567293"/>
            <a:ext cx="2856363" cy="119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892" tIns="60947" rIns="121892" bIns="60947"/>
          <a:lstStyle>
            <a:lvl1pPr>
              <a:defRPr>
                <a:solidFill>
                  <a:schemeClr val="tx1"/>
                </a:solidFill>
                <a:latin typeface="Calibri" panose="020F0502020204030204" pitchFamily="34" charset="0"/>
                <a:ea typeface="MS PGothic" panose="020B0600070205080204" charset="-128"/>
              </a:defRPr>
            </a:lvl1pPr>
            <a:lvl2pPr marL="742950" indent="-285750">
              <a:defRPr>
                <a:solidFill>
                  <a:schemeClr val="tx1"/>
                </a:solidFill>
                <a:latin typeface="Calibri" panose="020F0502020204030204" pitchFamily="34" charset="0"/>
                <a:ea typeface="MS PGothic" panose="020B0600070205080204" charset="-128"/>
              </a:defRPr>
            </a:lvl2pPr>
            <a:lvl3pPr marL="1143000" indent="-228600">
              <a:defRPr>
                <a:solidFill>
                  <a:schemeClr val="tx1"/>
                </a:solidFill>
                <a:latin typeface="Calibri" panose="020F0502020204030204" pitchFamily="34" charset="0"/>
                <a:ea typeface="MS PGothic" panose="020B0600070205080204" charset="-128"/>
              </a:defRPr>
            </a:lvl3pPr>
            <a:lvl4pPr marL="1600200" indent="-228600">
              <a:defRPr>
                <a:solidFill>
                  <a:schemeClr val="tx1"/>
                </a:solidFill>
                <a:latin typeface="Calibri" panose="020F0502020204030204" pitchFamily="34" charset="0"/>
                <a:ea typeface="MS PGothic" panose="020B0600070205080204" charset="-128"/>
              </a:defRPr>
            </a:lvl4pPr>
            <a:lvl5pPr marL="2057400" indent="-228600">
              <a:defRPr>
                <a:solidFill>
                  <a:schemeClr val="tx1"/>
                </a:solidFill>
                <a:latin typeface="Calibri" panose="020F0502020204030204" pitchFamily="34" charset="0"/>
                <a:ea typeface="MS PGothic" panose="020B0600070205080204" charset="-128"/>
              </a:defRPr>
            </a:lvl5pPr>
            <a:lvl6pPr marL="2514600" indent="-228600" fontAlgn="base">
              <a:spcBef>
                <a:spcPct val="0"/>
              </a:spcBef>
              <a:spcAft>
                <a:spcPct val="0"/>
              </a:spcAft>
              <a:defRPr>
                <a:solidFill>
                  <a:schemeClr val="tx1"/>
                </a:solidFill>
                <a:latin typeface="Calibri" panose="020F0502020204030204" pitchFamily="34" charset="0"/>
                <a:ea typeface="MS PGothic" panose="020B0600070205080204" charset="-128"/>
              </a:defRPr>
            </a:lvl6pPr>
            <a:lvl7pPr marL="2971800" indent="-228600" fontAlgn="base">
              <a:spcBef>
                <a:spcPct val="0"/>
              </a:spcBef>
              <a:spcAft>
                <a:spcPct val="0"/>
              </a:spcAft>
              <a:defRPr>
                <a:solidFill>
                  <a:schemeClr val="tx1"/>
                </a:solidFill>
                <a:latin typeface="Calibri" panose="020F0502020204030204" pitchFamily="34" charset="0"/>
                <a:ea typeface="MS PGothic" panose="020B0600070205080204" charset="-128"/>
              </a:defRPr>
            </a:lvl7pPr>
            <a:lvl8pPr marL="3429000" indent="-228600" fontAlgn="base">
              <a:spcBef>
                <a:spcPct val="0"/>
              </a:spcBef>
              <a:spcAft>
                <a:spcPct val="0"/>
              </a:spcAft>
              <a:defRPr>
                <a:solidFill>
                  <a:schemeClr val="tx1"/>
                </a:solidFill>
                <a:latin typeface="Calibri" panose="020F0502020204030204" pitchFamily="34" charset="0"/>
                <a:ea typeface="MS PGothic" panose="020B0600070205080204" charset="-128"/>
              </a:defRPr>
            </a:lvl8pPr>
            <a:lvl9pPr marL="3886200" indent="-228600" fontAlgn="base">
              <a:spcBef>
                <a:spcPct val="0"/>
              </a:spcBef>
              <a:spcAft>
                <a:spcPct val="0"/>
              </a:spcAft>
              <a:defRPr>
                <a:solidFill>
                  <a:schemeClr val="tx1"/>
                </a:solidFill>
                <a:latin typeface="Calibri" panose="020F0502020204030204" pitchFamily="34" charset="0"/>
                <a:ea typeface="MS PGothic" panose="020B0600070205080204" charset="-128"/>
              </a:defRPr>
            </a:lvl9pPr>
          </a:lstStyle>
          <a:p>
            <a:pPr defTabSz="914400">
              <a:spcBef>
                <a:spcPct val="20000"/>
              </a:spcBef>
              <a:defRPr/>
            </a:pPr>
            <a:r>
              <a:rPr lang="zh-CN" altLang="en-US" sz="1865" b="1" kern="0" dirty="0">
                <a:solidFill>
                  <a:schemeClr val="tx1">
                    <a:lumMod val="75000"/>
                    <a:lumOff val="25000"/>
                  </a:schemeClr>
                </a:solidFill>
                <a:latin typeface="微软雅黑" panose="020B0503020204020204" pitchFamily="34" charset="-122"/>
                <a:ea typeface="微软雅黑" panose="020B0503020204020204" pitchFamily="34" charset="-122"/>
                <a:cs typeface="Raleway"/>
              </a:rPr>
              <a:t>问卷体验</a:t>
            </a:r>
            <a:r>
              <a:rPr lang="zh-CN" altLang="en-US" sz="1865" b="1" kern="0" dirty="0">
                <a:solidFill>
                  <a:schemeClr val="tx1">
                    <a:lumMod val="75000"/>
                    <a:lumOff val="25000"/>
                  </a:schemeClr>
                </a:solidFill>
                <a:latin typeface="微软雅黑" panose="020B0503020204020204" pitchFamily="34" charset="-122"/>
                <a:ea typeface="微软雅黑" panose="020B0503020204020204" pitchFamily="34" charset="-122"/>
                <a:cs typeface="Raleway"/>
              </a:rPr>
              <a:t>与数据分析，数据价值</a:t>
            </a:r>
            <a:endParaRPr lang="en-US" altLang="zh-CN" sz="1865" b="1" kern="0" dirty="0">
              <a:solidFill>
                <a:schemeClr val="tx1">
                  <a:lumMod val="75000"/>
                  <a:lumOff val="25000"/>
                </a:schemeClr>
              </a:solidFill>
              <a:latin typeface="微软雅黑" panose="020B0503020204020204" pitchFamily="34" charset="-122"/>
              <a:ea typeface="微软雅黑" panose="020B0503020204020204" pitchFamily="34" charset="-122"/>
              <a:cs typeface="Raleway"/>
            </a:endParaRPr>
          </a:p>
          <a:p>
            <a:pPr defTabSz="914400">
              <a:spcBef>
                <a:spcPct val="20000"/>
              </a:spcBef>
              <a:defRPr/>
            </a:pPr>
            <a:endParaRPr lang="en-US" altLang="zh-CN" sz="1065" kern="0" dirty="0">
              <a:solidFill>
                <a:schemeClr val="tx1">
                  <a:lumMod val="75000"/>
                  <a:lumOff val="25000"/>
                </a:schemeClr>
              </a:solidFill>
              <a:latin typeface="微软雅黑" panose="020B0503020204020204" pitchFamily="34" charset="-122"/>
              <a:ea typeface="微软雅黑" panose="020B0503020204020204" pitchFamily="34" charset="-122"/>
              <a:cs typeface="Raleway Light"/>
            </a:endParaRPr>
          </a:p>
        </p:txBody>
      </p:sp>
      <p:sp>
        <p:nvSpPr>
          <p:cNvPr id="19" name="Content Placeholder 2"/>
          <p:cNvSpPr txBox="1"/>
          <p:nvPr/>
        </p:nvSpPr>
        <p:spPr bwMode="auto">
          <a:xfrm>
            <a:off x="8208235" y="4036033"/>
            <a:ext cx="2856363" cy="119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892" tIns="60947" rIns="121892" bIns="60947"/>
          <a:lstStyle>
            <a:lvl1pPr>
              <a:defRPr>
                <a:solidFill>
                  <a:schemeClr val="tx1"/>
                </a:solidFill>
                <a:latin typeface="Calibri" panose="020F0502020204030204" pitchFamily="34" charset="0"/>
                <a:ea typeface="MS PGothic" panose="020B0600070205080204" charset="-128"/>
              </a:defRPr>
            </a:lvl1pPr>
            <a:lvl2pPr marL="742950" indent="-285750">
              <a:defRPr>
                <a:solidFill>
                  <a:schemeClr val="tx1"/>
                </a:solidFill>
                <a:latin typeface="Calibri" panose="020F0502020204030204" pitchFamily="34" charset="0"/>
                <a:ea typeface="MS PGothic" panose="020B0600070205080204" charset="-128"/>
              </a:defRPr>
            </a:lvl2pPr>
            <a:lvl3pPr marL="1143000" indent="-228600">
              <a:defRPr>
                <a:solidFill>
                  <a:schemeClr val="tx1"/>
                </a:solidFill>
                <a:latin typeface="Calibri" panose="020F0502020204030204" pitchFamily="34" charset="0"/>
                <a:ea typeface="MS PGothic" panose="020B0600070205080204" charset="-128"/>
              </a:defRPr>
            </a:lvl3pPr>
            <a:lvl4pPr marL="1600200" indent="-228600">
              <a:defRPr>
                <a:solidFill>
                  <a:schemeClr val="tx1"/>
                </a:solidFill>
                <a:latin typeface="Calibri" panose="020F0502020204030204" pitchFamily="34" charset="0"/>
                <a:ea typeface="MS PGothic" panose="020B0600070205080204" charset="-128"/>
              </a:defRPr>
            </a:lvl4pPr>
            <a:lvl5pPr marL="2057400" indent="-228600">
              <a:defRPr>
                <a:solidFill>
                  <a:schemeClr val="tx1"/>
                </a:solidFill>
                <a:latin typeface="Calibri" panose="020F0502020204030204" pitchFamily="34" charset="0"/>
                <a:ea typeface="MS PGothic" panose="020B0600070205080204" charset="-128"/>
              </a:defRPr>
            </a:lvl5pPr>
            <a:lvl6pPr marL="2514600" indent="-228600" fontAlgn="base">
              <a:spcBef>
                <a:spcPct val="0"/>
              </a:spcBef>
              <a:spcAft>
                <a:spcPct val="0"/>
              </a:spcAft>
              <a:defRPr>
                <a:solidFill>
                  <a:schemeClr val="tx1"/>
                </a:solidFill>
                <a:latin typeface="Calibri" panose="020F0502020204030204" pitchFamily="34" charset="0"/>
                <a:ea typeface="MS PGothic" panose="020B0600070205080204" charset="-128"/>
              </a:defRPr>
            </a:lvl6pPr>
            <a:lvl7pPr marL="2971800" indent="-228600" fontAlgn="base">
              <a:spcBef>
                <a:spcPct val="0"/>
              </a:spcBef>
              <a:spcAft>
                <a:spcPct val="0"/>
              </a:spcAft>
              <a:defRPr>
                <a:solidFill>
                  <a:schemeClr val="tx1"/>
                </a:solidFill>
                <a:latin typeface="Calibri" panose="020F0502020204030204" pitchFamily="34" charset="0"/>
                <a:ea typeface="MS PGothic" panose="020B0600070205080204" charset="-128"/>
              </a:defRPr>
            </a:lvl7pPr>
            <a:lvl8pPr marL="3429000" indent="-228600" fontAlgn="base">
              <a:spcBef>
                <a:spcPct val="0"/>
              </a:spcBef>
              <a:spcAft>
                <a:spcPct val="0"/>
              </a:spcAft>
              <a:defRPr>
                <a:solidFill>
                  <a:schemeClr val="tx1"/>
                </a:solidFill>
                <a:latin typeface="Calibri" panose="020F0502020204030204" pitchFamily="34" charset="0"/>
                <a:ea typeface="MS PGothic" panose="020B0600070205080204" charset="-128"/>
              </a:defRPr>
            </a:lvl8pPr>
            <a:lvl9pPr marL="3886200" indent="-228600" fontAlgn="base">
              <a:spcBef>
                <a:spcPct val="0"/>
              </a:spcBef>
              <a:spcAft>
                <a:spcPct val="0"/>
              </a:spcAft>
              <a:defRPr>
                <a:solidFill>
                  <a:schemeClr val="tx1"/>
                </a:solidFill>
                <a:latin typeface="Calibri" panose="020F0502020204030204" pitchFamily="34" charset="0"/>
                <a:ea typeface="MS PGothic" panose="020B0600070205080204" charset="-128"/>
              </a:defRPr>
            </a:lvl9pPr>
          </a:lstStyle>
          <a:p>
            <a:pPr defTabSz="914400">
              <a:spcBef>
                <a:spcPct val="20000"/>
              </a:spcBef>
              <a:defRPr/>
            </a:pPr>
            <a:r>
              <a:rPr lang="en-US" altLang="zh-CN" sz="1865" b="1" kern="0" dirty="0">
                <a:solidFill>
                  <a:schemeClr val="tx1">
                    <a:lumMod val="75000"/>
                    <a:lumOff val="25000"/>
                  </a:schemeClr>
                </a:solidFill>
                <a:latin typeface="微软雅黑" panose="020B0503020204020204" pitchFamily="34" charset="-122"/>
                <a:ea typeface="微软雅黑" panose="020B0503020204020204" pitchFamily="34" charset="-122"/>
                <a:cs typeface="Raleway"/>
              </a:rPr>
              <a:t>Saas</a:t>
            </a:r>
            <a:r>
              <a:rPr lang="zh-CN" altLang="en-US" sz="1865" b="1" kern="0" dirty="0">
                <a:solidFill>
                  <a:schemeClr val="tx1">
                    <a:lumMod val="75000"/>
                    <a:lumOff val="25000"/>
                  </a:schemeClr>
                </a:solidFill>
                <a:latin typeface="微软雅黑" panose="020B0503020204020204" pitchFamily="34" charset="-122"/>
                <a:ea typeface="微软雅黑" panose="020B0503020204020204" pitchFamily="34" charset="-122"/>
                <a:cs typeface="Raleway"/>
              </a:rPr>
              <a:t>服务商</a:t>
            </a:r>
            <a:endParaRPr lang="en-US" altLang="zh-CN" sz="1865" b="1" kern="0" dirty="0">
              <a:solidFill>
                <a:schemeClr val="tx1">
                  <a:lumMod val="75000"/>
                  <a:lumOff val="25000"/>
                </a:schemeClr>
              </a:solidFill>
              <a:latin typeface="微软雅黑" panose="020B0503020204020204" pitchFamily="34" charset="-122"/>
              <a:ea typeface="微软雅黑" panose="020B0503020204020204" pitchFamily="34" charset="-122"/>
              <a:cs typeface="Raleway"/>
            </a:endParaRPr>
          </a:p>
          <a:p>
            <a:pPr defTabSz="914400">
              <a:spcBef>
                <a:spcPct val="20000"/>
              </a:spcBef>
              <a:defRPr/>
            </a:pPr>
            <a:endParaRPr lang="en-US" altLang="zh-CN" sz="1065" kern="0" dirty="0">
              <a:solidFill>
                <a:schemeClr val="tx1">
                  <a:lumMod val="75000"/>
                  <a:lumOff val="25000"/>
                </a:schemeClr>
              </a:solidFill>
              <a:latin typeface="微软雅黑" panose="020B0503020204020204" pitchFamily="34" charset="-122"/>
              <a:ea typeface="微软雅黑" panose="020B0503020204020204" pitchFamily="34" charset="-122"/>
              <a:cs typeface="Raleway Light"/>
            </a:endParaRPr>
          </a:p>
        </p:txBody>
      </p:sp>
      <p:sp>
        <p:nvSpPr>
          <p:cNvPr id="20" name="Content Placeholder 2"/>
          <p:cNvSpPr txBox="1"/>
          <p:nvPr/>
        </p:nvSpPr>
        <p:spPr bwMode="auto">
          <a:xfrm>
            <a:off x="1031392" y="2567293"/>
            <a:ext cx="2856363" cy="119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892" tIns="60947" rIns="121892" bIns="60947"/>
          <a:lstStyle>
            <a:lvl1pPr>
              <a:defRPr>
                <a:solidFill>
                  <a:schemeClr val="tx1"/>
                </a:solidFill>
                <a:latin typeface="Calibri" panose="020F0502020204030204" pitchFamily="34" charset="0"/>
                <a:ea typeface="MS PGothic" panose="020B0600070205080204" charset="-128"/>
              </a:defRPr>
            </a:lvl1pPr>
            <a:lvl2pPr marL="742950" indent="-285750">
              <a:defRPr>
                <a:solidFill>
                  <a:schemeClr val="tx1"/>
                </a:solidFill>
                <a:latin typeface="Calibri" panose="020F0502020204030204" pitchFamily="34" charset="0"/>
                <a:ea typeface="MS PGothic" panose="020B0600070205080204" charset="-128"/>
              </a:defRPr>
            </a:lvl2pPr>
            <a:lvl3pPr marL="1143000" indent="-228600">
              <a:defRPr>
                <a:solidFill>
                  <a:schemeClr val="tx1"/>
                </a:solidFill>
                <a:latin typeface="Calibri" panose="020F0502020204030204" pitchFamily="34" charset="0"/>
                <a:ea typeface="MS PGothic" panose="020B0600070205080204" charset="-128"/>
              </a:defRPr>
            </a:lvl3pPr>
            <a:lvl4pPr marL="1600200" indent="-228600">
              <a:defRPr>
                <a:solidFill>
                  <a:schemeClr val="tx1"/>
                </a:solidFill>
                <a:latin typeface="Calibri" panose="020F0502020204030204" pitchFamily="34" charset="0"/>
                <a:ea typeface="MS PGothic" panose="020B0600070205080204" charset="-128"/>
              </a:defRPr>
            </a:lvl4pPr>
            <a:lvl5pPr marL="2057400" indent="-228600">
              <a:defRPr>
                <a:solidFill>
                  <a:schemeClr val="tx1"/>
                </a:solidFill>
                <a:latin typeface="Calibri" panose="020F0502020204030204" pitchFamily="34" charset="0"/>
                <a:ea typeface="MS PGothic" panose="020B0600070205080204" charset="-128"/>
              </a:defRPr>
            </a:lvl5pPr>
            <a:lvl6pPr marL="2514600" indent="-228600" fontAlgn="base">
              <a:spcBef>
                <a:spcPct val="0"/>
              </a:spcBef>
              <a:spcAft>
                <a:spcPct val="0"/>
              </a:spcAft>
              <a:defRPr>
                <a:solidFill>
                  <a:schemeClr val="tx1"/>
                </a:solidFill>
                <a:latin typeface="Calibri" panose="020F0502020204030204" pitchFamily="34" charset="0"/>
                <a:ea typeface="MS PGothic" panose="020B0600070205080204" charset="-128"/>
              </a:defRPr>
            </a:lvl6pPr>
            <a:lvl7pPr marL="2971800" indent="-228600" fontAlgn="base">
              <a:spcBef>
                <a:spcPct val="0"/>
              </a:spcBef>
              <a:spcAft>
                <a:spcPct val="0"/>
              </a:spcAft>
              <a:defRPr>
                <a:solidFill>
                  <a:schemeClr val="tx1"/>
                </a:solidFill>
                <a:latin typeface="Calibri" panose="020F0502020204030204" pitchFamily="34" charset="0"/>
                <a:ea typeface="MS PGothic" panose="020B0600070205080204" charset="-128"/>
              </a:defRPr>
            </a:lvl7pPr>
            <a:lvl8pPr marL="3429000" indent="-228600" fontAlgn="base">
              <a:spcBef>
                <a:spcPct val="0"/>
              </a:spcBef>
              <a:spcAft>
                <a:spcPct val="0"/>
              </a:spcAft>
              <a:defRPr>
                <a:solidFill>
                  <a:schemeClr val="tx1"/>
                </a:solidFill>
                <a:latin typeface="Calibri" panose="020F0502020204030204" pitchFamily="34" charset="0"/>
                <a:ea typeface="MS PGothic" panose="020B0600070205080204" charset="-128"/>
              </a:defRPr>
            </a:lvl8pPr>
            <a:lvl9pPr marL="3886200" indent="-228600" fontAlgn="base">
              <a:spcBef>
                <a:spcPct val="0"/>
              </a:spcBef>
              <a:spcAft>
                <a:spcPct val="0"/>
              </a:spcAft>
              <a:defRPr>
                <a:solidFill>
                  <a:schemeClr val="tx1"/>
                </a:solidFill>
                <a:latin typeface="Calibri" panose="020F0502020204030204" pitchFamily="34" charset="0"/>
                <a:ea typeface="MS PGothic" panose="020B0600070205080204" charset="-128"/>
              </a:defRPr>
            </a:lvl9pPr>
          </a:lstStyle>
          <a:p>
            <a:pPr algn="r" defTabSz="914400">
              <a:spcBef>
                <a:spcPct val="20000"/>
              </a:spcBef>
              <a:defRPr/>
            </a:pPr>
            <a:r>
              <a:rPr lang="zh-CN" altLang="en-US" sz="1865" b="1" kern="0" dirty="0">
                <a:solidFill>
                  <a:schemeClr val="tx1">
                    <a:lumMod val="75000"/>
                    <a:lumOff val="25000"/>
                  </a:schemeClr>
                </a:solidFill>
                <a:latin typeface="微软雅黑" panose="020B0503020204020204" pitchFamily="34" charset="-122"/>
                <a:ea typeface="微软雅黑" panose="020B0503020204020204" pitchFamily="34" charset="-122"/>
                <a:cs typeface="Raleway"/>
              </a:rPr>
              <a:t>问卷网</a:t>
            </a:r>
            <a:r>
              <a:rPr lang="en-US" altLang="zh-CN" sz="1865" b="1" kern="0" dirty="0">
                <a:solidFill>
                  <a:schemeClr val="tx1">
                    <a:lumMod val="75000"/>
                    <a:lumOff val="25000"/>
                  </a:schemeClr>
                </a:solidFill>
                <a:latin typeface="微软雅黑" panose="020B0503020204020204" pitchFamily="34" charset="-122"/>
                <a:ea typeface="微软雅黑" panose="020B0503020204020204" pitchFamily="34" charset="-122"/>
                <a:cs typeface="Raleway"/>
              </a:rPr>
              <a:t>&amp;</a:t>
            </a:r>
            <a:r>
              <a:rPr lang="zh-CN" altLang="en-US" sz="1865" b="1" kern="0" dirty="0">
                <a:solidFill>
                  <a:schemeClr val="tx1">
                    <a:lumMod val="75000"/>
                    <a:lumOff val="25000"/>
                  </a:schemeClr>
                </a:solidFill>
                <a:latin typeface="微软雅黑" panose="020B0503020204020204" pitchFamily="34" charset="-122"/>
                <a:ea typeface="微软雅黑" panose="020B0503020204020204" pitchFamily="34" charset="-122"/>
                <a:cs typeface="Raleway"/>
              </a:rPr>
              <a:t>倍市得</a:t>
            </a:r>
            <a:endParaRPr lang="en-US" altLang="zh-CN" sz="1865" b="1" kern="0" dirty="0">
              <a:solidFill>
                <a:schemeClr val="tx1">
                  <a:lumMod val="75000"/>
                  <a:lumOff val="25000"/>
                </a:schemeClr>
              </a:solidFill>
              <a:latin typeface="微软雅黑" panose="020B0503020204020204" pitchFamily="34" charset="-122"/>
              <a:ea typeface="微软雅黑" panose="020B0503020204020204" pitchFamily="34" charset="-122"/>
              <a:cs typeface="Raleway"/>
            </a:endParaRPr>
          </a:p>
          <a:p>
            <a:pPr algn="r" defTabSz="914400">
              <a:spcBef>
                <a:spcPct val="20000"/>
              </a:spcBef>
              <a:defRPr/>
            </a:pPr>
            <a:endParaRPr lang="zh-CN" altLang="en-US" sz="1065" kern="0" dirty="0">
              <a:solidFill>
                <a:schemeClr val="tx1">
                  <a:lumMod val="75000"/>
                  <a:lumOff val="25000"/>
                </a:schemeClr>
              </a:solidFill>
              <a:latin typeface="微软雅黑" panose="020B0503020204020204" pitchFamily="34" charset="-122"/>
              <a:ea typeface="微软雅黑" panose="020B0503020204020204" pitchFamily="34" charset="-122"/>
              <a:cs typeface="Raleway Light"/>
            </a:endParaRPr>
          </a:p>
        </p:txBody>
      </p:sp>
      <p:sp>
        <p:nvSpPr>
          <p:cNvPr id="21" name="Content Placeholder 2"/>
          <p:cNvSpPr txBox="1"/>
          <p:nvPr/>
        </p:nvSpPr>
        <p:spPr bwMode="auto">
          <a:xfrm>
            <a:off x="1031392" y="4036033"/>
            <a:ext cx="2856363" cy="119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892" tIns="60947" rIns="121892" bIns="60947"/>
          <a:lstStyle>
            <a:lvl1pPr>
              <a:defRPr>
                <a:solidFill>
                  <a:schemeClr val="tx1"/>
                </a:solidFill>
                <a:latin typeface="Calibri" panose="020F0502020204030204" pitchFamily="34" charset="0"/>
                <a:ea typeface="MS PGothic" panose="020B0600070205080204" charset="-128"/>
              </a:defRPr>
            </a:lvl1pPr>
            <a:lvl2pPr marL="742950" indent="-285750">
              <a:defRPr>
                <a:solidFill>
                  <a:schemeClr val="tx1"/>
                </a:solidFill>
                <a:latin typeface="Calibri" panose="020F0502020204030204" pitchFamily="34" charset="0"/>
                <a:ea typeface="MS PGothic" panose="020B0600070205080204" charset="-128"/>
              </a:defRPr>
            </a:lvl2pPr>
            <a:lvl3pPr marL="1143000" indent="-228600">
              <a:defRPr>
                <a:solidFill>
                  <a:schemeClr val="tx1"/>
                </a:solidFill>
                <a:latin typeface="Calibri" panose="020F0502020204030204" pitchFamily="34" charset="0"/>
                <a:ea typeface="MS PGothic" panose="020B0600070205080204" charset="-128"/>
              </a:defRPr>
            </a:lvl3pPr>
            <a:lvl4pPr marL="1600200" indent="-228600">
              <a:defRPr>
                <a:solidFill>
                  <a:schemeClr val="tx1"/>
                </a:solidFill>
                <a:latin typeface="Calibri" panose="020F0502020204030204" pitchFamily="34" charset="0"/>
                <a:ea typeface="MS PGothic" panose="020B0600070205080204" charset="-128"/>
              </a:defRPr>
            </a:lvl4pPr>
            <a:lvl5pPr marL="2057400" indent="-228600">
              <a:defRPr>
                <a:solidFill>
                  <a:schemeClr val="tx1"/>
                </a:solidFill>
                <a:latin typeface="Calibri" panose="020F0502020204030204" pitchFamily="34" charset="0"/>
                <a:ea typeface="MS PGothic" panose="020B0600070205080204" charset="-128"/>
              </a:defRPr>
            </a:lvl5pPr>
            <a:lvl6pPr marL="2514600" indent="-228600" fontAlgn="base">
              <a:spcBef>
                <a:spcPct val="0"/>
              </a:spcBef>
              <a:spcAft>
                <a:spcPct val="0"/>
              </a:spcAft>
              <a:defRPr>
                <a:solidFill>
                  <a:schemeClr val="tx1"/>
                </a:solidFill>
                <a:latin typeface="Calibri" panose="020F0502020204030204" pitchFamily="34" charset="0"/>
                <a:ea typeface="MS PGothic" panose="020B0600070205080204" charset="-128"/>
              </a:defRPr>
            </a:lvl6pPr>
            <a:lvl7pPr marL="2971800" indent="-228600" fontAlgn="base">
              <a:spcBef>
                <a:spcPct val="0"/>
              </a:spcBef>
              <a:spcAft>
                <a:spcPct val="0"/>
              </a:spcAft>
              <a:defRPr>
                <a:solidFill>
                  <a:schemeClr val="tx1"/>
                </a:solidFill>
                <a:latin typeface="Calibri" panose="020F0502020204030204" pitchFamily="34" charset="0"/>
                <a:ea typeface="MS PGothic" panose="020B0600070205080204" charset="-128"/>
              </a:defRPr>
            </a:lvl7pPr>
            <a:lvl8pPr marL="3429000" indent="-228600" fontAlgn="base">
              <a:spcBef>
                <a:spcPct val="0"/>
              </a:spcBef>
              <a:spcAft>
                <a:spcPct val="0"/>
              </a:spcAft>
              <a:defRPr>
                <a:solidFill>
                  <a:schemeClr val="tx1"/>
                </a:solidFill>
                <a:latin typeface="Calibri" panose="020F0502020204030204" pitchFamily="34" charset="0"/>
                <a:ea typeface="MS PGothic" panose="020B0600070205080204" charset="-128"/>
              </a:defRPr>
            </a:lvl8pPr>
            <a:lvl9pPr marL="3886200" indent="-228600" fontAlgn="base">
              <a:spcBef>
                <a:spcPct val="0"/>
              </a:spcBef>
              <a:spcAft>
                <a:spcPct val="0"/>
              </a:spcAft>
              <a:defRPr>
                <a:solidFill>
                  <a:schemeClr val="tx1"/>
                </a:solidFill>
                <a:latin typeface="Calibri" panose="020F0502020204030204" pitchFamily="34" charset="0"/>
                <a:ea typeface="MS PGothic" panose="020B0600070205080204" charset="-128"/>
              </a:defRPr>
            </a:lvl9pPr>
          </a:lstStyle>
          <a:p>
            <a:pPr algn="r" defTabSz="914400">
              <a:spcBef>
                <a:spcPct val="20000"/>
              </a:spcBef>
              <a:defRPr/>
            </a:pPr>
            <a:r>
              <a:rPr lang="zh-CN" altLang="en-US" sz="1865" b="1" kern="0" dirty="0">
                <a:solidFill>
                  <a:schemeClr val="tx1">
                    <a:lumMod val="75000"/>
                    <a:lumOff val="25000"/>
                  </a:schemeClr>
                </a:solidFill>
                <a:latin typeface="微软雅黑" panose="020B0503020204020204" pitchFamily="34" charset="-122"/>
                <a:ea typeface="微软雅黑" panose="020B0503020204020204" pitchFamily="34" charset="-122"/>
                <a:cs typeface="Raleway"/>
              </a:rPr>
              <a:t>面向需要使用问卷</a:t>
            </a:r>
            <a:r>
              <a:rPr lang="en-US" altLang="zh-CN" sz="1865" b="1" kern="0" dirty="0">
                <a:solidFill>
                  <a:schemeClr val="tx1">
                    <a:lumMod val="75000"/>
                    <a:lumOff val="25000"/>
                  </a:schemeClr>
                </a:solidFill>
                <a:latin typeface="微软雅黑" panose="020B0503020204020204" pitchFamily="34" charset="-122"/>
                <a:ea typeface="微软雅黑" panose="020B0503020204020204" pitchFamily="34" charset="-122"/>
                <a:cs typeface="Raleway"/>
              </a:rPr>
              <a:t>&amp;</a:t>
            </a:r>
            <a:r>
              <a:rPr lang="zh-CN" altLang="en-US" sz="1865" b="1" kern="0" dirty="0">
                <a:solidFill>
                  <a:schemeClr val="tx1">
                    <a:lumMod val="75000"/>
                    <a:lumOff val="25000"/>
                  </a:schemeClr>
                </a:solidFill>
                <a:latin typeface="微软雅黑" panose="020B0503020204020204" pitchFamily="34" charset="-122"/>
                <a:ea typeface="微软雅黑" panose="020B0503020204020204" pitchFamily="34" charset="-122"/>
                <a:cs typeface="Raleway"/>
              </a:rPr>
              <a:t>在线考试人群</a:t>
            </a:r>
            <a:endParaRPr lang="en-US" altLang="zh-CN" sz="1865" b="1" kern="0" dirty="0">
              <a:solidFill>
                <a:schemeClr val="tx1">
                  <a:lumMod val="75000"/>
                  <a:lumOff val="25000"/>
                </a:schemeClr>
              </a:solidFill>
              <a:latin typeface="微软雅黑" panose="020B0503020204020204" pitchFamily="34" charset="-122"/>
              <a:ea typeface="微软雅黑" panose="020B0503020204020204" pitchFamily="34" charset="-122"/>
              <a:cs typeface="Raleway"/>
            </a:endParaRPr>
          </a:p>
          <a:p>
            <a:pPr algn="r" defTabSz="914400">
              <a:spcBef>
                <a:spcPct val="20000"/>
              </a:spcBef>
              <a:defRPr/>
            </a:pPr>
            <a:endParaRPr lang="en-US" altLang="zh-CN" sz="1065" kern="0" dirty="0">
              <a:solidFill>
                <a:schemeClr val="tx1">
                  <a:lumMod val="75000"/>
                  <a:lumOff val="25000"/>
                </a:schemeClr>
              </a:solidFill>
              <a:latin typeface="微软雅黑" panose="020B0503020204020204" pitchFamily="34" charset="-122"/>
              <a:ea typeface="微软雅黑" panose="020B0503020204020204" pitchFamily="34" charset="-122"/>
              <a:cs typeface="Raleway Light"/>
            </a:endParaRPr>
          </a:p>
        </p:txBody>
      </p:sp>
      <p:sp>
        <p:nvSpPr>
          <p:cNvPr id="22" name="矩形 80"/>
          <p:cNvSpPr>
            <a:spLocks noChangeArrowheads="1"/>
          </p:cNvSpPr>
          <p:nvPr/>
        </p:nvSpPr>
        <p:spPr bwMode="auto">
          <a:xfrm>
            <a:off x="834952" y="355104"/>
            <a:ext cx="20116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对公司的理解</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bldLst>
      <p:bldP spid="18" grpId="0"/>
      <p:bldP spid="19" grpId="0"/>
      <p:bldP spid="20" grpId="0"/>
      <p:bldP spid="21" grpId="0"/>
      <p:bldP spid="2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12169"/>
            <a:ext cx="10058400" cy="5031330"/>
          </a:xfrm>
          <a:prstGeom prst="rect">
            <a:avLst/>
          </a:prstGeom>
        </p:spPr>
      </p:pic>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33600" y="1826670"/>
            <a:ext cx="10058400" cy="5031330"/>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6250" y="-1291"/>
            <a:ext cx="10058400" cy="5031330"/>
          </a:xfrm>
          <a:prstGeom prst="rect">
            <a:avLst/>
          </a:prstGeom>
        </p:spPr>
      </p:pic>
      <p:pic>
        <p:nvPicPr>
          <p:cNvPr id="11"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00" y="895350"/>
            <a:ext cx="11920251" cy="5962650"/>
          </a:xfrm>
          <a:prstGeom prst="rect">
            <a:avLst/>
          </a:prstGeom>
        </p:spPr>
      </p:pic>
      <p:sp>
        <p:nvSpPr>
          <p:cNvPr id="213" name="MH_Number_1">
            <a:hlinkClick r:id="rId5" action="ppaction://hlinksldjump"/>
          </p:cNvPr>
          <p:cNvSpPr/>
          <p:nvPr>
            <p:custDataLst>
              <p:tags r:id="rId6"/>
            </p:custDataLst>
          </p:nvPr>
        </p:nvSpPr>
        <p:spPr>
          <a:xfrm>
            <a:off x="5397161" y="2186491"/>
            <a:ext cx="1397677" cy="1242509"/>
          </a:xfrm>
          <a:custGeom>
            <a:avLst/>
            <a:gdLst>
              <a:gd name="connsiteX0" fmla="*/ 526212 w 637677"/>
              <a:gd name="connsiteY0" fmla="*/ 172430 h 540060"/>
              <a:gd name="connsiteX1" fmla="*/ 541643 w 637677"/>
              <a:gd name="connsiteY1" fmla="*/ 172430 h 540060"/>
              <a:gd name="connsiteX2" fmla="*/ 637677 w 637677"/>
              <a:gd name="connsiteY2" fmla="*/ 270030 h 540060"/>
              <a:gd name="connsiteX3" fmla="*/ 541643 w 637677"/>
              <a:gd name="connsiteY3" fmla="*/ 367630 h 540060"/>
              <a:gd name="connsiteX4" fmla="*/ 526212 w 637677"/>
              <a:gd name="connsiteY4" fmla="*/ 367630 h 540060"/>
              <a:gd name="connsiteX5" fmla="*/ 622246 w 637677"/>
              <a:gd name="connsiteY5" fmla="*/ 270030 h 540060"/>
              <a:gd name="connsiteX6" fmla="*/ 96034 w 637677"/>
              <a:gd name="connsiteY6" fmla="*/ 172430 h 540060"/>
              <a:gd name="connsiteX7" fmla="*/ 111465 w 637677"/>
              <a:gd name="connsiteY7" fmla="*/ 172430 h 540060"/>
              <a:gd name="connsiteX8" fmla="*/ 15431 w 637677"/>
              <a:gd name="connsiteY8" fmla="*/ 270030 h 540060"/>
              <a:gd name="connsiteX9" fmla="*/ 111465 w 637677"/>
              <a:gd name="connsiteY9" fmla="*/ 367630 h 540060"/>
              <a:gd name="connsiteX10" fmla="*/ 96034 w 637677"/>
              <a:gd name="connsiteY10" fmla="*/ 367630 h 540060"/>
              <a:gd name="connsiteX11" fmla="*/ 0 w 637677"/>
              <a:gd name="connsiteY11" fmla="*/ 270030 h 540060"/>
              <a:gd name="connsiteX12" fmla="*/ 318838 w 637677"/>
              <a:gd name="connsiteY12" fmla="*/ 0 h 540060"/>
              <a:gd name="connsiteX13" fmla="*/ 588868 w 637677"/>
              <a:gd name="connsiteY13" fmla="*/ 270030 h 540060"/>
              <a:gd name="connsiteX14" fmla="*/ 318838 w 637677"/>
              <a:gd name="connsiteY14" fmla="*/ 540060 h 540060"/>
              <a:gd name="connsiteX15" fmla="*/ 48808 w 637677"/>
              <a:gd name="connsiteY15" fmla="*/ 270030 h 540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37677" h="540060">
                <a:moveTo>
                  <a:pt x="526212" y="172430"/>
                </a:moveTo>
                <a:lnTo>
                  <a:pt x="541643" y="172430"/>
                </a:lnTo>
                <a:lnTo>
                  <a:pt x="637677" y="270030"/>
                </a:lnTo>
                <a:lnTo>
                  <a:pt x="541643" y="367630"/>
                </a:lnTo>
                <a:lnTo>
                  <a:pt x="526212" y="367630"/>
                </a:lnTo>
                <a:lnTo>
                  <a:pt x="622246" y="270030"/>
                </a:lnTo>
                <a:close/>
                <a:moveTo>
                  <a:pt x="96034" y="172430"/>
                </a:moveTo>
                <a:lnTo>
                  <a:pt x="111465" y="172430"/>
                </a:lnTo>
                <a:lnTo>
                  <a:pt x="15431" y="270030"/>
                </a:lnTo>
                <a:lnTo>
                  <a:pt x="111465" y="367630"/>
                </a:lnTo>
                <a:lnTo>
                  <a:pt x="96034" y="367630"/>
                </a:lnTo>
                <a:lnTo>
                  <a:pt x="0" y="270030"/>
                </a:lnTo>
                <a:close/>
                <a:moveTo>
                  <a:pt x="318838" y="0"/>
                </a:moveTo>
                <a:lnTo>
                  <a:pt x="588868" y="270030"/>
                </a:lnTo>
                <a:lnTo>
                  <a:pt x="318838" y="540060"/>
                </a:lnTo>
                <a:lnTo>
                  <a:pt x="48808" y="270030"/>
                </a:lnTo>
                <a:close/>
              </a:path>
            </a:pathLst>
          </a:custGeom>
          <a:solidFill>
            <a:srgbClr val="ED585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6000"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rPr>
              <a:t>4</a:t>
            </a:r>
            <a:endParaRPr lang="zh-CN" altLang="en-US" sz="6000"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7" name="MH_Entry_1">
            <a:hlinkClick r:id="rId5" action="ppaction://hlinksldjump"/>
          </p:cNvPr>
          <p:cNvSpPr>
            <a:spLocks noChangeArrowheads="1"/>
          </p:cNvSpPr>
          <p:nvPr>
            <p:custDataLst>
              <p:tags r:id="rId7"/>
            </p:custDataLst>
          </p:nvPr>
        </p:nvSpPr>
        <p:spPr bwMode="auto">
          <a:xfrm>
            <a:off x="4145037" y="3575912"/>
            <a:ext cx="3901926" cy="60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spcBef>
                <a:spcPct val="0"/>
              </a:spcBef>
              <a:buNone/>
            </a:pPr>
            <a:r>
              <a:rPr lang="zh-CN" altLang="en-US" sz="4265" dirty="0">
                <a:latin typeface="微软雅黑" panose="020B0503020204020204" pitchFamily="34" charset="-122"/>
                <a:ea typeface="微软雅黑" panose="020B0503020204020204" pitchFamily="34" charset="-122"/>
              </a:rPr>
              <a:t>未来规划与展望</a:t>
            </a:r>
            <a:endParaRPr lang="zh-CN" altLang="en-US" sz="4265" dirty="0">
              <a:latin typeface="微软雅黑" panose="020B0503020204020204" pitchFamily="34" charset="-122"/>
              <a:ea typeface="微软雅黑" panose="020B0503020204020204" pitchFamily="34" charset="-122"/>
            </a:endParaRPr>
          </a:p>
        </p:txBody>
      </p:sp>
    </p:spTree>
    <p:custDataLst>
      <p:tags r:id="rId8"/>
    </p:custDataLst>
  </p:cSld>
  <p:clrMapOvr>
    <a:masterClrMapping/>
  </p:clrMapOvr>
  <p:transition/>
  <p:timing>
    <p:tnLst>
      <p:par>
        <p:cTn id="1" dur="indefinite" restart="never" nodeType="tmRoot"/>
      </p:par>
    </p:tnLst>
    <p:bldLst>
      <p:bldP spid="213" grpId="0" animBg="1"/>
      <p:bldP spid="6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Freeform 3"/>
          <p:cNvSpPr/>
          <p:nvPr/>
        </p:nvSpPr>
        <p:spPr bwMode="auto">
          <a:xfrm>
            <a:off x="1007534" y="3175169"/>
            <a:ext cx="2781300" cy="670984"/>
          </a:xfrm>
          <a:custGeom>
            <a:avLst/>
            <a:gdLst>
              <a:gd name="T0" fmla="*/ 856 w 878"/>
              <a:gd name="T1" fmla="*/ 33 h 210"/>
              <a:gd name="T2" fmla="*/ 418 w 878"/>
              <a:gd name="T3" fmla="*/ 33 h 210"/>
              <a:gd name="T4" fmla="*/ 396 w 878"/>
              <a:gd name="T5" fmla="*/ 0 h 210"/>
              <a:gd name="T6" fmla="*/ 375 w 878"/>
              <a:gd name="T7" fmla="*/ 33 h 210"/>
              <a:gd name="T8" fmla="*/ 22 w 878"/>
              <a:gd name="T9" fmla="*/ 33 h 210"/>
              <a:gd name="T10" fmla="*/ 0 w 878"/>
              <a:gd name="T11" fmla="*/ 56 h 210"/>
              <a:gd name="T12" fmla="*/ 0 w 878"/>
              <a:gd name="T13" fmla="*/ 187 h 210"/>
              <a:gd name="T14" fmla="*/ 22 w 878"/>
              <a:gd name="T15" fmla="*/ 210 h 210"/>
              <a:gd name="T16" fmla="*/ 856 w 878"/>
              <a:gd name="T17" fmla="*/ 210 h 210"/>
              <a:gd name="T18" fmla="*/ 878 w 878"/>
              <a:gd name="T19" fmla="*/ 187 h 210"/>
              <a:gd name="T20" fmla="*/ 878 w 878"/>
              <a:gd name="T21" fmla="*/ 56 h 210"/>
              <a:gd name="T22" fmla="*/ 856 w 878"/>
              <a:gd name="T23" fmla="*/ 33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8" h="210">
                <a:moveTo>
                  <a:pt x="856" y="33"/>
                </a:moveTo>
                <a:cubicBezTo>
                  <a:pt x="418" y="33"/>
                  <a:pt x="418" y="33"/>
                  <a:pt x="418" y="33"/>
                </a:cubicBezTo>
                <a:cubicBezTo>
                  <a:pt x="396" y="0"/>
                  <a:pt x="396" y="0"/>
                  <a:pt x="396" y="0"/>
                </a:cubicBezTo>
                <a:cubicBezTo>
                  <a:pt x="375" y="33"/>
                  <a:pt x="375" y="33"/>
                  <a:pt x="375" y="33"/>
                </a:cubicBezTo>
                <a:cubicBezTo>
                  <a:pt x="22" y="33"/>
                  <a:pt x="22" y="33"/>
                  <a:pt x="22" y="33"/>
                </a:cubicBezTo>
                <a:cubicBezTo>
                  <a:pt x="10" y="33"/>
                  <a:pt x="0" y="43"/>
                  <a:pt x="0" y="56"/>
                </a:cubicBezTo>
                <a:cubicBezTo>
                  <a:pt x="0" y="187"/>
                  <a:pt x="0" y="187"/>
                  <a:pt x="0" y="187"/>
                </a:cubicBezTo>
                <a:cubicBezTo>
                  <a:pt x="0" y="200"/>
                  <a:pt x="10" y="210"/>
                  <a:pt x="22" y="210"/>
                </a:cubicBezTo>
                <a:cubicBezTo>
                  <a:pt x="856" y="210"/>
                  <a:pt x="856" y="210"/>
                  <a:pt x="856" y="210"/>
                </a:cubicBezTo>
                <a:cubicBezTo>
                  <a:pt x="868" y="210"/>
                  <a:pt x="878" y="200"/>
                  <a:pt x="878" y="187"/>
                </a:cubicBezTo>
                <a:cubicBezTo>
                  <a:pt x="878" y="56"/>
                  <a:pt x="878" y="56"/>
                  <a:pt x="878" y="56"/>
                </a:cubicBezTo>
                <a:cubicBezTo>
                  <a:pt x="878" y="43"/>
                  <a:pt x="868" y="33"/>
                  <a:pt x="856" y="33"/>
                </a:cubicBezTo>
                <a:close/>
              </a:path>
            </a:pathLst>
          </a:custGeom>
          <a:solidFill>
            <a:srgbClr val="ED5858"/>
          </a:solidFill>
          <a:ln w="9525" cmpd="sng">
            <a:solidFill>
              <a:srgbClr val="CBAB89"/>
            </a:solidFill>
            <a:round/>
          </a:ln>
        </p:spPr>
        <p:txBody>
          <a:bodyPr/>
          <a:lstStyle/>
          <a:p>
            <a:endParaRPr lang="zh-CN" altLang="en-US" sz="2400"/>
          </a:p>
        </p:txBody>
      </p:sp>
      <p:sp>
        <p:nvSpPr>
          <p:cNvPr id="6148" name="Freeform 4"/>
          <p:cNvSpPr/>
          <p:nvPr/>
        </p:nvSpPr>
        <p:spPr bwMode="auto">
          <a:xfrm>
            <a:off x="3503084" y="3281003"/>
            <a:ext cx="2785533" cy="670984"/>
          </a:xfrm>
          <a:custGeom>
            <a:avLst/>
            <a:gdLst>
              <a:gd name="T0" fmla="*/ 856 w 879"/>
              <a:gd name="T1" fmla="*/ 0 h 210"/>
              <a:gd name="T2" fmla="*/ 23 w 879"/>
              <a:gd name="T3" fmla="*/ 0 h 210"/>
              <a:gd name="T4" fmla="*/ 0 w 879"/>
              <a:gd name="T5" fmla="*/ 23 h 210"/>
              <a:gd name="T6" fmla="*/ 0 w 879"/>
              <a:gd name="T7" fmla="*/ 154 h 210"/>
              <a:gd name="T8" fmla="*/ 23 w 879"/>
              <a:gd name="T9" fmla="*/ 177 h 210"/>
              <a:gd name="T10" fmla="*/ 397 w 879"/>
              <a:gd name="T11" fmla="*/ 177 h 210"/>
              <a:gd name="T12" fmla="*/ 418 w 879"/>
              <a:gd name="T13" fmla="*/ 210 h 210"/>
              <a:gd name="T14" fmla="*/ 440 w 879"/>
              <a:gd name="T15" fmla="*/ 177 h 210"/>
              <a:gd name="T16" fmla="*/ 856 w 879"/>
              <a:gd name="T17" fmla="*/ 177 h 210"/>
              <a:gd name="T18" fmla="*/ 879 w 879"/>
              <a:gd name="T19" fmla="*/ 154 h 210"/>
              <a:gd name="T20" fmla="*/ 879 w 879"/>
              <a:gd name="T21" fmla="*/ 23 h 210"/>
              <a:gd name="T22" fmla="*/ 856 w 879"/>
              <a:gd name="T23"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9" h="210">
                <a:moveTo>
                  <a:pt x="856" y="0"/>
                </a:moveTo>
                <a:cubicBezTo>
                  <a:pt x="23" y="0"/>
                  <a:pt x="23" y="0"/>
                  <a:pt x="23" y="0"/>
                </a:cubicBezTo>
                <a:cubicBezTo>
                  <a:pt x="10" y="0"/>
                  <a:pt x="0" y="10"/>
                  <a:pt x="0" y="23"/>
                </a:cubicBezTo>
                <a:cubicBezTo>
                  <a:pt x="0" y="154"/>
                  <a:pt x="0" y="154"/>
                  <a:pt x="0" y="154"/>
                </a:cubicBezTo>
                <a:cubicBezTo>
                  <a:pt x="0" y="167"/>
                  <a:pt x="10" y="177"/>
                  <a:pt x="23" y="177"/>
                </a:cubicBezTo>
                <a:cubicBezTo>
                  <a:pt x="397" y="177"/>
                  <a:pt x="397" y="177"/>
                  <a:pt x="397" y="177"/>
                </a:cubicBezTo>
                <a:cubicBezTo>
                  <a:pt x="418" y="210"/>
                  <a:pt x="418" y="210"/>
                  <a:pt x="418" y="210"/>
                </a:cubicBezTo>
                <a:cubicBezTo>
                  <a:pt x="440" y="177"/>
                  <a:pt x="440" y="177"/>
                  <a:pt x="440" y="177"/>
                </a:cubicBezTo>
                <a:cubicBezTo>
                  <a:pt x="856" y="177"/>
                  <a:pt x="856" y="177"/>
                  <a:pt x="856" y="177"/>
                </a:cubicBezTo>
                <a:cubicBezTo>
                  <a:pt x="869" y="177"/>
                  <a:pt x="879" y="167"/>
                  <a:pt x="879" y="154"/>
                </a:cubicBezTo>
                <a:cubicBezTo>
                  <a:pt x="879" y="23"/>
                  <a:pt x="879" y="23"/>
                  <a:pt x="879" y="23"/>
                </a:cubicBezTo>
                <a:cubicBezTo>
                  <a:pt x="879" y="10"/>
                  <a:pt x="869" y="0"/>
                  <a:pt x="856" y="0"/>
                </a:cubicBezTo>
                <a:close/>
              </a:path>
            </a:pathLst>
          </a:custGeom>
          <a:solidFill>
            <a:srgbClr val="FFFDEF"/>
          </a:solidFill>
          <a:ln w="9525" cmpd="sng">
            <a:solidFill>
              <a:srgbClr val="4F5D70"/>
            </a:solidFill>
            <a:round/>
          </a:ln>
        </p:spPr>
        <p:txBody>
          <a:bodyPr/>
          <a:lstStyle/>
          <a:p>
            <a:endParaRPr lang="zh-CN" altLang="en-US" sz="2400"/>
          </a:p>
        </p:txBody>
      </p:sp>
      <p:sp>
        <p:nvSpPr>
          <p:cNvPr id="6149" name="Freeform 5"/>
          <p:cNvSpPr/>
          <p:nvPr/>
        </p:nvSpPr>
        <p:spPr bwMode="auto">
          <a:xfrm>
            <a:off x="5911851" y="3175169"/>
            <a:ext cx="2779183" cy="670984"/>
          </a:xfrm>
          <a:custGeom>
            <a:avLst/>
            <a:gdLst>
              <a:gd name="T0" fmla="*/ 856 w 878"/>
              <a:gd name="T1" fmla="*/ 33 h 210"/>
              <a:gd name="T2" fmla="*/ 418 w 878"/>
              <a:gd name="T3" fmla="*/ 33 h 210"/>
              <a:gd name="T4" fmla="*/ 396 w 878"/>
              <a:gd name="T5" fmla="*/ 0 h 210"/>
              <a:gd name="T6" fmla="*/ 375 w 878"/>
              <a:gd name="T7" fmla="*/ 33 h 210"/>
              <a:gd name="T8" fmla="*/ 22 w 878"/>
              <a:gd name="T9" fmla="*/ 33 h 210"/>
              <a:gd name="T10" fmla="*/ 0 w 878"/>
              <a:gd name="T11" fmla="*/ 56 h 210"/>
              <a:gd name="T12" fmla="*/ 0 w 878"/>
              <a:gd name="T13" fmla="*/ 187 h 210"/>
              <a:gd name="T14" fmla="*/ 22 w 878"/>
              <a:gd name="T15" fmla="*/ 210 h 210"/>
              <a:gd name="T16" fmla="*/ 856 w 878"/>
              <a:gd name="T17" fmla="*/ 210 h 210"/>
              <a:gd name="T18" fmla="*/ 878 w 878"/>
              <a:gd name="T19" fmla="*/ 187 h 210"/>
              <a:gd name="T20" fmla="*/ 878 w 878"/>
              <a:gd name="T21" fmla="*/ 56 h 210"/>
              <a:gd name="T22" fmla="*/ 856 w 878"/>
              <a:gd name="T23" fmla="*/ 33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8" h="210">
                <a:moveTo>
                  <a:pt x="856" y="33"/>
                </a:moveTo>
                <a:cubicBezTo>
                  <a:pt x="418" y="33"/>
                  <a:pt x="418" y="33"/>
                  <a:pt x="418" y="33"/>
                </a:cubicBezTo>
                <a:cubicBezTo>
                  <a:pt x="396" y="0"/>
                  <a:pt x="396" y="0"/>
                  <a:pt x="396" y="0"/>
                </a:cubicBezTo>
                <a:cubicBezTo>
                  <a:pt x="375" y="33"/>
                  <a:pt x="375" y="33"/>
                  <a:pt x="375" y="33"/>
                </a:cubicBezTo>
                <a:cubicBezTo>
                  <a:pt x="22" y="33"/>
                  <a:pt x="22" y="33"/>
                  <a:pt x="22" y="33"/>
                </a:cubicBezTo>
                <a:cubicBezTo>
                  <a:pt x="10" y="33"/>
                  <a:pt x="0" y="43"/>
                  <a:pt x="0" y="56"/>
                </a:cubicBezTo>
                <a:cubicBezTo>
                  <a:pt x="0" y="187"/>
                  <a:pt x="0" y="187"/>
                  <a:pt x="0" y="187"/>
                </a:cubicBezTo>
                <a:cubicBezTo>
                  <a:pt x="0" y="200"/>
                  <a:pt x="10" y="210"/>
                  <a:pt x="22" y="210"/>
                </a:cubicBezTo>
                <a:cubicBezTo>
                  <a:pt x="856" y="210"/>
                  <a:pt x="856" y="210"/>
                  <a:pt x="856" y="210"/>
                </a:cubicBezTo>
                <a:cubicBezTo>
                  <a:pt x="868" y="210"/>
                  <a:pt x="878" y="200"/>
                  <a:pt x="878" y="187"/>
                </a:cubicBezTo>
                <a:cubicBezTo>
                  <a:pt x="878" y="56"/>
                  <a:pt x="878" y="56"/>
                  <a:pt x="878" y="56"/>
                </a:cubicBezTo>
                <a:cubicBezTo>
                  <a:pt x="878" y="43"/>
                  <a:pt x="868" y="33"/>
                  <a:pt x="856" y="33"/>
                </a:cubicBezTo>
                <a:close/>
              </a:path>
            </a:pathLst>
          </a:custGeom>
          <a:solidFill>
            <a:srgbClr val="ED5858"/>
          </a:solidFill>
          <a:ln w="9525" cmpd="sng">
            <a:solidFill>
              <a:srgbClr val="CBAB89"/>
            </a:solidFill>
            <a:round/>
          </a:ln>
        </p:spPr>
        <p:txBody>
          <a:bodyPr/>
          <a:lstStyle/>
          <a:p>
            <a:endParaRPr lang="zh-CN" altLang="en-US" sz="2400"/>
          </a:p>
        </p:txBody>
      </p:sp>
      <p:sp>
        <p:nvSpPr>
          <p:cNvPr id="6150" name="Freeform 6"/>
          <p:cNvSpPr/>
          <p:nvPr/>
        </p:nvSpPr>
        <p:spPr bwMode="auto">
          <a:xfrm>
            <a:off x="8407401" y="3278887"/>
            <a:ext cx="2781300" cy="670983"/>
          </a:xfrm>
          <a:custGeom>
            <a:avLst/>
            <a:gdLst>
              <a:gd name="T0" fmla="*/ 856 w 878"/>
              <a:gd name="T1" fmla="*/ 0 h 210"/>
              <a:gd name="T2" fmla="*/ 22 w 878"/>
              <a:gd name="T3" fmla="*/ 0 h 210"/>
              <a:gd name="T4" fmla="*/ 0 w 878"/>
              <a:gd name="T5" fmla="*/ 23 h 210"/>
              <a:gd name="T6" fmla="*/ 0 w 878"/>
              <a:gd name="T7" fmla="*/ 154 h 210"/>
              <a:gd name="T8" fmla="*/ 22 w 878"/>
              <a:gd name="T9" fmla="*/ 177 h 210"/>
              <a:gd name="T10" fmla="*/ 396 w 878"/>
              <a:gd name="T11" fmla="*/ 177 h 210"/>
              <a:gd name="T12" fmla="*/ 417 w 878"/>
              <a:gd name="T13" fmla="*/ 210 h 210"/>
              <a:gd name="T14" fmla="*/ 439 w 878"/>
              <a:gd name="T15" fmla="*/ 177 h 210"/>
              <a:gd name="T16" fmla="*/ 856 w 878"/>
              <a:gd name="T17" fmla="*/ 177 h 210"/>
              <a:gd name="T18" fmla="*/ 878 w 878"/>
              <a:gd name="T19" fmla="*/ 154 h 210"/>
              <a:gd name="T20" fmla="*/ 878 w 878"/>
              <a:gd name="T21" fmla="*/ 23 h 210"/>
              <a:gd name="T22" fmla="*/ 856 w 878"/>
              <a:gd name="T23"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8" h="210">
                <a:moveTo>
                  <a:pt x="856" y="0"/>
                </a:moveTo>
                <a:cubicBezTo>
                  <a:pt x="22" y="0"/>
                  <a:pt x="22" y="0"/>
                  <a:pt x="22" y="0"/>
                </a:cubicBezTo>
                <a:cubicBezTo>
                  <a:pt x="10" y="0"/>
                  <a:pt x="0" y="10"/>
                  <a:pt x="0" y="23"/>
                </a:cubicBezTo>
                <a:cubicBezTo>
                  <a:pt x="0" y="154"/>
                  <a:pt x="0" y="154"/>
                  <a:pt x="0" y="154"/>
                </a:cubicBezTo>
                <a:cubicBezTo>
                  <a:pt x="0" y="167"/>
                  <a:pt x="10" y="177"/>
                  <a:pt x="22" y="177"/>
                </a:cubicBezTo>
                <a:cubicBezTo>
                  <a:pt x="396" y="177"/>
                  <a:pt x="396" y="177"/>
                  <a:pt x="396" y="177"/>
                </a:cubicBezTo>
                <a:cubicBezTo>
                  <a:pt x="417" y="210"/>
                  <a:pt x="417" y="210"/>
                  <a:pt x="417" y="210"/>
                </a:cubicBezTo>
                <a:cubicBezTo>
                  <a:pt x="439" y="177"/>
                  <a:pt x="439" y="177"/>
                  <a:pt x="439" y="177"/>
                </a:cubicBezTo>
                <a:cubicBezTo>
                  <a:pt x="856" y="177"/>
                  <a:pt x="856" y="177"/>
                  <a:pt x="856" y="177"/>
                </a:cubicBezTo>
                <a:cubicBezTo>
                  <a:pt x="868" y="177"/>
                  <a:pt x="878" y="167"/>
                  <a:pt x="878" y="154"/>
                </a:cubicBezTo>
                <a:cubicBezTo>
                  <a:pt x="878" y="23"/>
                  <a:pt x="878" y="23"/>
                  <a:pt x="878" y="23"/>
                </a:cubicBezTo>
                <a:cubicBezTo>
                  <a:pt x="878" y="10"/>
                  <a:pt x="868" y="0"/>
                  <a:pt x="856" y="0"/>
                </a:cubicBezTo>
                <a:close/>
              </a:path>
            </a:pathLst>
          </a:custGeom>
          <a:solidFill>
            <a:srgbClr val="FFFDEF"/>
          </a:solidFill>
          <a:ln w="9525" cmpd="sng">
            <a:solidFill>
              <a:srgbClr val="4F5D70"/>
            </a:solidFill>
            <a:round/>
          </a:ln>
        </p:spPr>
        <p:txBody>
          <a:bodyPr/>
          <a:lstStyle/>
          <a:p>
            <a:endParaRPr lang="zh-CN" altLang="en-US" sz="2400"/>
          </a:p>
        </p:txBody>
      </p:sp>
      <p:grpSp>
        <p:nvGrpSpPr>
          <p:cNvPr id="6151" name="Group 7"/>
          <p:cNvGrpSpPr/>
          <p:nvPr/>
        </p:nvGrpSpPr>
        <p:grpSpPr bwMode="auto">
          <a:xfrm>
            <a:off x="6148917" y="3439753"/>
            <a:ext cx="203200" cy="254000"/>
            <a:chOff x="0" y="0"/>
            <a:chExt cx="96" cy="120"/>
          </a:xfrm>
        </p:grpSpPr>
        <p:sp>
          <p:nvSpPr>
            <p:cNvPr id="6152" name="Freeform 8"/>
            <p:cNvSpPr>
              <a:spLocks noEditPoints="1"/>
            </p:cNvSpPr>
            <p:nvPr/>
          </p:nvSpPr>
          <p:spPr bwMode="auto">
            <a:xfrm>
              <a:off x="0" y="0"/>
              <a:ext cx="96" cy="120"/>
            </a:xfrm>
            <a:custGeom>
              <a:avLst/>
              <a:gdLst>
                <a:gd name="T0" fmla="*/ 0 w 96"/>
                <a:gd name="T1" fmla="*/ 0 h 120"/>
                <a:gd name="T2" fmla="*/ 0 w 96"/>
                <a:gd name="T3" fmla="*/ 120 h 120"/>
                <a:gd name="T4" fmla="*/ 66 w 96"/>
                <a:gd name="T5" fmla="*/ 120 h 120"/>
                <a:gd name="T6" fmla="*/ 96 w 96"/>
                <a:gd name="T7" fmla="*/ 89 h 120"/>
                <a:gd name="T8" fmla="*/ 96 w 96"/>
                <a:gd name="T9" fmla="*/ 0 h 120"/>
                <a:gd name="T10" fmla="*/ 0 w 96"/>
                <a:gd name="T11" fmla="*/ 0 h 120"/>
                <a:gd name="T12" fmla="*/ 9 w 96"/>
                <a:gd name="T13" fmla="*/ 11 h 120"/>
                <a:gd name="T14" fmla="*/ 86 w 96"/>
                <a:gd name="T15" fmla="*/ 11 h 120"/>
                <a:gd name="T16" fmla="*/ 86 w 96"/>
                <a:gd name="T17" fmla="*/ 82 h 120"/>
                <a:gd name="T18" fmla="*/ 60 w 96"/>
                <a:gd name="T19" fmla="*/ 82 h 120"/>
                <a:gd name="T20" fmla="*/ 60 w 96"/>
                <a:gd name="T21" fmla="*/ 109 h 120"/>
                <a:gd name="T22" fmla="*/ 9 w 96"/>
                <a:gd name="T23" fmla="*/ 109 h 120"/>
                <a:gd name="T24" fmla="*/ 9 w 96"/>
                <a:gd name="T25" fmla="*/ 11 h 120"/>
                <a:gd name="T26" fmla="*/ 80 w 96"/>
                <a:gd name="T27" fmla="*/ 92 h 120"/>
                <a:gd name="T28" fmla="*/ 69 w 96"/>
                <a:gd name="T29" fmla="*/ 101 h 120"/>
                <a:gd name="T30" fmla="*/ 69 w 96"/>
                <a:gd name="T31" fmla="*/ 92 h 120"/>
                <a:gd name="T32" fmla="*/ 80 w 96"/>
                <a:gd name="T33" fmla="*/ 9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 h="120">
                  <a:moveTo>
                    <a:pt x="0" y="0"/>
                  </a:moveTo>
                  <a:lnTo>
                    <a:pt x="0" y="120"/>
                  </a:lnTo>
                  <a:lnTo>
                    <a:pt x="66" y="120"/>
                  </a:lnTo>
                  <a:lnTo>
                    <a:pt x="96" y="89"/>
                  </a:lnTo>
                  <a:lnTo>
                    <a:pt x="96" y="0"/>
                  </a:lnTo>
                  <a:lnTo>
                    <a:pt x="0" y="0"/>
                  </a:lnTo>
                  <a:close/>
                  <a:moveTo>
                    <a:pt x="9" y="11"/>
                  </a:moveTo>
                  <a:lnTo>
                    <a:pt x="86" y="11"/>
                  </a:lnTo>
                  <a:lnTo>
                    <a:pt x="86" y="82"/>
                  </a:lnTo>
                  <a:lnTo>
                    <a:pt x="60" y="82"/>
                  </a:lnTo>
                  <a:lnTo>
                    <a:pt x="60" y="109"/>
                  </a:lnTo>
                  <a:lnTo>
                    <a:pt x="9" y="109"/>
                  </a:lnTo>
                  <a:lnTo>
                    <a:pt x="9" y="11"/>
                  </a:lnTo>
                  <a:close/>
                  <a:moveTo>
                    <a:pt x="80" y="92"/>
                  </a:moveTo>
                  <a:lnTo>
                    <a:pt x="69" y="101"/>
                  </a:lnTo>
                  <a:lnTo>
                    <a:pt x="69" y="92"/>
                  </a:lnTo>
                  <a:lnTo>
                    <a:pt x="80" y="9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6153" name="Rectangle 9"/>
            <p:cNvSpPr>
              <a:spLocks noChangeArrowheads="1"/>
            </p:cNvSpPr>
            <p:nvPr/>
          </p:nvSpPr>
          <p:spPr bwMode="auto">
            <a:xfrm>
              <a:off x="27" y="33"/>
              <a:ext cx="42" cy="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p>
          </p:txBody>
        </p:sp>
        <p:sp>
          <p:nvSpPr>
            <p:cNvPr id="6154" name="Rectangle 10"/>
            <p:cNvSpPr>
              <a:spLocks noChangeArrowheads="1"/>
            </p:cNvSpPr>
            <p:nvPr/>
          </p:nvSpPr>
          <p:spPr bwMode="auto">
            <a:xfrm>
              <a:off x="27" y="61"/>
              <a:ext cx="27" cy="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p>
          </p:txBody>
        </p:sp>
      </p:grpSp>
      <p:grpSp>
        <p:nvGrpSpPr>
          <p:cNvPr id="6155" name="Group 11"/>
          <p:cNvGrpSpPr/>
          <p:nvPr/>
        </p:nvGrpSpPr>
        <p:grpSpPr bwMode="auto">
          <a:xfrm>
            <a:off x="8646585" y="3450336"/>
            <a:ext cx="247649" cy="230717"/>
            <a:chOff x="0" y="0"/>
            <a:chExt cx="117" cy="109"/>
          </a:xfrm>
          <a:solidFill>
            <a:srgbClr val="E61011"/>
          </a:solidFill>
        </p:grpSpPr>
        <p:sp>
          <p:nvSpPr>
            <p:cNvPr id="6156" name="Freeform 12"/>
            <p:cNvSpPr>
              <a:spLocks noEditPoints="1"/>
            </p:cNvSpPr>
            <p:nvPr/>
          </p:nvSpPr>
          <p:spPr bwMode="auto">
            <a:xfrm>
              <a:off x="0" y="0"/>
              <a:ext cx="117" cy="109"/>
            </a:xfrm>
            <a:custGeom>
              <a:avLst/>
              <a:gdLst>
                <a:gd name="T0" fmla="*/ 100 w 117"/>
                <a:gd name="T1" fmla="*/ 38 h 109"/>
                <a:gd name="T2" fmla="*/ 100 w 117"/>
                <a:gd name="T3" fmla="*/ 0 h 109"/>
                <a:gd name="T4" fmla="*/ 0 w 117"/>
                <a:gd name="T5" fmla="*/ 0 h 109"/>
                <a:gd name="T6" fmla="*/ 0 w 117"/>
                <a:gd name="T7" fmla="*/ 82 h 109"/>
                <a:gd name="T8" fmla="*/ 24 w 117"/>
                <a:gd name="T9" fmla="*/ 82 h 109"/>
                <a:gd name="T10" fmla="*/ 24 w 117"/>
                <a:gd name="T11" fmla="*/ 109 h 109"/>
                <a:gd name="T12" fmla="*/ 54 w 117"/>
                <a:gd name="T13" fmla="*/ 82 h 109"/>
                <a:gd name="T14" fmla="*/ 57 w 117"/>
                <a:gd name="T15" fmla="*/ 82 h 109"/>
                <a:gd name="T16" fmla="*/ 57 w 117"/>
                <a:gd name="T17" fmla="*/ 99 h 109"/>
                <a:gd name="T18" fmla="*/ 60 w 117"/>
                <a:gd name="T19" fmla="*/ 99 h 109"/>
                <a:gd name="T20" fmla="*/ 117 w 117"/>
                <a:gd name="T21" fmla="*/ 99 h 109"/>
                <a:gd name="T22" fmla="*/ 117 w 117"/>
                <a:gd name="T23" fmla="*/ 43 h 109"/>
                <a:gd name="T24" fmla="*/ 117 w 117"/>
                <a:gd name="T25" fmla="*/ 38 h 109"/>
                <a:gd name="T26" fmla="*/ 100 w 117"/>
                <a:gd name="T27" fmla="*/ 38 h 109"/>
                <a:gd name="T28" fmla="*/ 51 w 117"/>
                <a:gd name="T29" fmla="*/ 71 h 109"/>
                <a:gd name="T30" fmla="*/ 34 w 117"/>
                <a:gd name="T31" fmla="*/ 86 h 109"/>
                <a:gd name="T32" fmla="*/ 34 w 117"/>
                <a:gd name="T33" fmla="*/ 71 h 109"/>
                <a:gd name="T34" fmla="*/ 10 w 117"/>
                <a:gd name="T35" fmla="*/ 71 h 109"/>
                <a:gd name="T36" fmla="*/ 10 w 117"/>
                <a:gd name="T37" fmla="*/ 9 h 109"/>
                <a:gd name="T38" fmla="*/ 90 w 117"/>
                <a:gd name="T39" fmla="*/ 9 h 109"/>
                <a:gd name="T40" fmla="*/ 90 w 117"/>
                <a:gd name="T41" fmla="*/ 38 h 109"/>
                <a:gd name="T42" fmla="*/ 57 w 117"/>
                <a:gd name="T43" fmla="*/ 38 h 109"/>
                <a:gd name="T44" fmla="*/ 57 w 117"/>
                <a:gd name="T45" fmla="*/ 71 h 109"/>
                <a:gd name="T46" fmla="*/ 51 w 117"/>
                <a:gd name="T47" fmla="*/ 71 h 109"/>
                <a:gd name="T48" fmla="*/ 108 w 117"/>
                <a:gd name="T49" fmla="*/ 89 h 109"/>
                <a:gd name="T50" fmla="*/ 67 w 117"/>
                <a:gd name="T51" fmla="*/ 89 h 109"/>
                <a:gd name="T52" fmla="*/ 67 w 117"/>
                <a:gd name="T53" fmla="*/ 47 h 109"/>
                <a:gd name="T54" fmla="*/ 108 w 117"/>
                <a:gd name="T55" fmla="*/ 47 h 109"/>
                <a:gd name="T56" fmla="*/ 108 w 117"/>
                <a:gd name="T57" fmla="*/ 8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7" h="109">
                  <a:moveTo>
                    <a:pt x="100" y="38"/>
                  </a:moveTo>
                  <a:lnTo>
                    <a:pt x="100" y="0"/>
                  </a:lnTo>
                  <a:lnTo>
                    <a:pt x="0" y="0"/>
                  </a:lnTo>
                  <a:lnTo>
                    <a:pt x="0" y="82"/>
                  </a:lnTo>
                  <a:lnTo>
                    <a:pt x="24" y="82"/>
                  </a:lnTo>
                  <a:lnTo>
                    <a:pt x="24" y="109"/>
                  </a:lnTo>
                  <a:lnTo>
                    <a:pt x="54" y="82"/>
                  </a:lnTo>
                  <a:lnTo>
                    <a:pt x="57" y="82"/>
                  </a:lnTo>
                  <a:lnTo>
                    <a:pt x="57" y="99"/>
                  </a:lnTo>
                  <a:lnTo>
                    <a:pt x="60" y="99"/>
                  </a:lnTo>
                  <a:lnTo>
                    <a:pt x="117" y="99"/>
                  </a:lnTo>
                  <a:lnTo>
                    <a:pt x="117" y="43"/>
                  </a:lnTo>
                  <a:lnTo>
                    <a:pt x="117" y="38"/>
                  </a:lnTo>
                  <a:lnTo>
                    <a:pt x="100" y="38"/>
                  </a:lnTo>
                  <a:close/>
                  <a:moveTo>
                    <a:pt x="51" y="71"/>
                  </a:moveTo>
                  <a:lnTo>
                    <a:pt x="34" y="86"/>
                  </a:lnTo>
                  <a:lnTo>
                    <a:pt x="34" y="71"/>
                  </a:lnTo>
                  <a:lnTo>
                    <a:pt x="10" y="71"/>
                  </a:lnTo>
                  <a:lnTo>
                    <a:pt x="10" y="9"/>
                  </a:lnTo>
                  <a:lnTo>
                    <a:pt x="90" y="9"/>
                  </a:lnTo>
                  <a:lnTo>
                    <a:pt x="90" y="38"/>
                  </a:lnTo>
                  <a:lnTo>
                    <a:pt x="57" y="38"/>
                  </a:lnTo>
                  <a:lnTo>
                    <a:pt x="57" y="71"/>
                  </a:lnTo>
                  <a:lnTo>
                    <a:pt x="51" y="71"/>
                  </a:lnTo>
                  <a:close/>
                  <a:moveTo>
                    <a:pt x="108" y="89"/>
                  </a:moveTo>
                  <a:lnTo>
                    <a:pt x="67" y="89"/>
                  </a:lnTo>
                  <a:lnTo>
                    <a:pt x="67" y="47"/>
                  </a:lnTo>
                  <a:lnTo>
                    <a:pt x="108" y="47"/>
                  </a:lnTo>
                  <a:lnTo>
                    <a:pt x="108" y="89"/>
                  </a:lnTo>
                  <a:close/>
                </a:path>
              </a:pathLst>
            </a:custGeom>
            <a:solidFill>
              <a:srgbClr val="4F5D7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6157" name="Rectangle 13"/>
            <p:cNvSpPr>
              <a:spLocks noChangeArrowheads="1"/>
            </p:cNvSpPr>
            <p:nvPr/>
          </p:nvSpPr>
          <p:spPr bwMode="auto">
            <a:xfrm>
              <a:off x="75" y="64"/>
              <a:ext cx="10"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p>
          </p:txBody>
        </p:sp>
        <p:sp>
          <p:nvSpPr>
            <p:cNvPr id="6158" name="Rectangle 14"/>
            <p:cNvSpPr>
              <a:spLocks noChangeArrowheads="1"/>
            </p:cNvSpPr>
            <p:nvPr/>
          </p:nvSpPr>
          <p:spPr bwMode="auto">
            <a:xfrm>
              <a:off x="90" y="64"/>
              <a:ext cx="9"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p>
          </p:txBody>
        </p:sp>
      </p:grpSp>
      <p:grpSp>
        <p:nvGrpSpPr>
          <p:cNvPr id="6159" name="Group 15"/>
          <p:cNvGrpSpPr/>
          <p:nvPr/>
        </p:nvGrpSpPr>
        <p:grpSpPr bwMode="auto">
          <a:xfrm>
            <a:off x="3695700" y="3441870"/>
            <a:ext cx="247651" cy="249767"/>
            <a:chOff x="0" y="0"/>
            <a:chExt cx="117" cy="118"/>
          </a:xfrm>
          <a:solidFill>
            <a:srgbClr val="4F5D70"/>
          </a:solidFill>
        </p:grpSpPr>
        <p:sp>
          <p:nvSpPr>
            <p:cNvPr id="6160" name="Freeform 16"/>
            <p:cNvSpPr>
              <a:spLocks noEditPoints="1"/>
            </p:cNvSpPr>
            <p:nvPr/>
          </p:nvSpPr>
          <p:spPr bwMode="auto">
            <a:xfrm>
              <a:off x="0" y="0"/>
              <a:ext cx="117" cy="118"/>
            </a:xfrm>
            <a:custGeom>
              <a:avLst/>
              <a:gdLst>
                <a:gd name="T0" fmla="*/ 117 w 117"/>
                <a:gd name="T1" fmla="*/ 21 h 118"/>
                <a:gd name="T2" fmla="*/ 107 w 117"/>
                <a:gd name="T3" fmla="*/ 21 h 118"/>
                <a:gd name="T4" fmla="*/ 78 w 117"/>
                <a:gd name="T5" fmla="*/ 21 h 118"/>
                <a:gd name="T6" fmla="*/ 78 w 117"/>
                <a:gd name="T7" fmla="*/ 0 h 118"/>
                <a:gd name="T8" fmla="*/ 39 w 117"/>
                <a:gd name="T9" fmla="*/ 0 h 118"/>
                <a:gd name="T10" fmla="*/ 39 w 117"/>
                <a:gd name="T11" fmla="*/ 21 h 118"/>
                <a:gd name="T12" fmla="*/ 11 w 117"/>
                <a:gd name="T13" fmla="*/ 21 h 118"/>
                <a:gd name="T14" fmla="*/ 0 w 117"/>
                <a:gd name="T15" fmla="*/ 21 h 118"/>
                <a:gd name="T16" fmla="*/ 0 w 117"/>
                <a:gd name="T17" fmla="*/ 31 h 118"/>
                <a:gd name="T18" fmla="*/ 11 w 117"/>
                <a:gd name="T19" fmla="*/ 31 h 118"/>
                <a:gd name="T20" fmla="*/ 11 w 117"/>
                <a:gd name="T21" fmla="*/ 118 h 118"/>
                <a:gd name="T22" fmla="*/ 107 w 117"/>
                <a:gd name="T23" fmla="*/ 118 h 118"/>
                <a:gd name="T24" fmla="*/ 107 w 117"/>
                <a:gd name="T25" fmla="*/ 31 h 118"/>
                <a:gd name="T26" fmla="*/ 117 w 117"/>
                <a:gd name="T27" fmla="*/ 31 h 118"/>
                <a:gd name="T28" fmla="*/ 117 w 117"/>
                <a:gd name="T29" fmla="*/ 21 h 118"/>
                <a:gd name="T30" fmla="*/ 50 w 117"/>
                <a:gd name="T31" fmla="*/ 10 h 118"/>
                <a:gd name="T32" fmla="*/ 68 w 117"/>
                <a:gd name="T33" fmla="*/ 10 h 118"/>
                <a:gd name="T34" fmla="*/ 68 w 117"/>
                <a:gd name="T35" fmla="*/ 21 h 118"/>
                <a:gd name="T36" fmla="*/ 50 w 117"/>
                <a:gd name="T37" fmla="*/ 21 h 118"/>
                <a:gd name="T38" fmla="*/ 50 w 117"/>
                <a:gd name="T39" fmla="*/ 10 h 118"/>
                <a:gd name="T40" fmla="*/ 95 w 117"/>
                <a:gd name="T41" fmla="*/ 105 h 118"/>
                <a:gd name="T42" fmla="*/ 21 w 117"/>
                <a:gd name="T43" fmla="*/ 105 h 118"/>
                <a:gd name="T44" fmla="*/ 21 w 117"/>
                <a:gd name="T45" fmla="*/ 31 h 118"/>
                <a:gd name="T46" fmla="*/ 39 w 117"/>
                <a:gd name="T47" fmla="*/ 31 h 118"/>
                <a:gd name="T48" fmla="*/ 78 w 117"/>
                <a:gd name="T49" fmla="*/ 31 h 118"/>
                <a:gd name="T50" fmla="*/ 95 w 117"/>
                <a:gd name="T51" fmla="*/ 31 h 118"/>
                <a:gd name="T52" fmla="*/ 95 w 117"/>
                <a:gd name="T53" fmla="*/ 10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7" h="118">
                  <a:moveTo>
                    <a:pt x="117" y="21"/>
                  </a:moveTo>
                  <a:lnTo>
                    <a:pt x="107" y="21"/>
                  </a:lnTo>
                  <a:lnTo>
                    <a:pt x="78" y="21"/>
                  </a:lnTo>
                  <a:lnTo>
                    <a:pt x="78" y="0"/>
                  </a:lnTo>
                  <a:lnTo>
                    <a:pt x="39" y="0"/>
                  </a:lnTo>
                  <a:lnTo>
                    <a:pt x="39" y="21"/>
                  </a:lnTo>
                  <a:lnTo>
                    <a:pt x="11" y="21"/>
                  </a:lnTo>
                  <a:lnTo>
                    <a:pt x="0" y="21"/>
                  </a:lnTo>
                  <a:lnTo>
                    <a:pt x="0" y="31"/>
                  </a:lnTo>
                  <a:lnTo>
                    <a:pt x="11" y="31"/>
                  </a:lnTo>
                  <a:lnTo>
                    <a:pt x="11" y="118"/>
                  </a:lnTo>
                  <a:lnTo>
                    <a:pt x="107" y="118"/>
                  </a:lnTo>
                  <a:lnTo>
                    <a:pt x="107" y="31"/>
                  </a:lnTo>
                  <a:lnTo>
                    <a:pt x="117" y="31"/>
                  </a:lnTo>
                  <a:lnTo>
                    <a:pt x="117" y="21"/>
                  </a:lnTo>
                  <a:close/>
                  <a:moveTo>
                    <a:pt x="50" y="10"/>
                  </a:moveTo>
                  <a:lnTo>
                    <a:pt x="68" y="10"/>
                  </a:lnTo>
                  <a:lnTo>
                    <a:pt x="68" y="21"/>
                  </a:lnTo>
                  <a:lnTo>
                    <a:pt x="50" y="21"/>
                  </a:lnTo>
                  <a:lnTo>
                    <a:pt x="50" y="10"/>
                  </a:lnTo>
                  <a:close/>
                  <a:moveTo>
                    <a:pt x="95" y="105"/>
                  </a:moveTo>
                  <a:lnTo>
                    <a:pt x="21" y="105"/>
                  </a:lnTo>
                  <a:lnTo>
                    <a:pt x="21" y="31"/>
                  </a:lnTo>
                  <a:lnTo>
                    <a:pt x="39" y="31"/>
                  </a:lnTo>
                  <a:lnTo>
                    <a:pt x="78" y="31"/>
                  </a:lnTo>
                  <a:lnTo>
                    <a:pt x="95" y="31"/>
                  </a:lnTo>
                  <a:lnTo>
                    <a:pt x="95"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6161" name="Rectangle 17"/>
            <p:cNvSpPr>
              <a:spLocks noChangeArrowheads="1"/>
            </p:cNvSpPr>
            <p:nvPr/>
          </p:nvSpPr>
          <p:spPr bwMode="auto">
            <a:xfrm>
              <a:off x="36" y="48"/>
              <a:ext cx="12" cy="4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p>
          </p:txBody>
        </p:sp>
        <p:sp>
          <p:nvSpPr>
            <p:cNvPr id="6162" name="Rectangle 18"/>
            <p:cNvSpPr>
              <a:spLocks noChangeArrowheads="1"/>
            </p:cNvSpPr>
            <p:nvPr/>
          </p:nvSpPr>
          <p:spPr bwMode="auto">
            <a:xfrm>
              <a:off x="69" y="48"/>
              <a:ext cx="11" cy="4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p>
          </p:txBody>
        </p:sp>
      </p:grpSp>
      <p:grpSp>
        <p:nvGrpSpPr>
          <p:cNvPr id="6163" name="Group 19"/>
          <p:cNvGrpSpPr/>
          <p:nvPr/>
        </p:nvGrpSpPr>
        <p:grpSpPr bwMode="auto">
          <a:xfrm>
            <a:off x="1200152" y="3439753"/>
            <a:ext cx="222249" cy="254000"/>
            <a:chOff x="0" y="0"/>
            <a:chExt cx="105" cy="120"/>
          </a:xfrm>
        </p:grpSpPr>
        <p:sp>
          <p:nvSpPr>
            <p:cNvPr id="6164" name="Freeform 20"/>
            <p:cNvSpPr/>
            <p:nvPr/>
          </p:nvSpPr>
          <p:spPr bwMode="auto">
            <a:xfrm>
              <a:off x="18" y="47"/>
              <a:ext cx="53" cy="26"/>
            </a:xfrm>
            <a:custGeom>
              <a:avLst/>
              <a:gdLst>
                <a:gd name="T0" fmla="*/ 18 w 35"/>
                <a:gd name="T1" fmla="*/ 11 h 17"/>
                <a:gd name="T2" fmla="*/ 7 w 35"/>
                <a:gd name="T3" fmla="*/ 0 h 17"/>
                <a:gd name="T4" fmla="*/ 0 w 35"/>
                <a:gd name="T5" fmla="*/ 0 h 17"/>
                <a:gd name="T6" fmla="*/ 18 w 35"/>
                <a:gd name="T7" fmla="*/ 17 h 17"/>
                <a:gd name="T8" fmla="*/ 35 w 35"/>
                <a:gd name="T9" fmla="*/ 0 h 17"/>
                <a:gd name="T10" fmla="*/ 28 w 35"/>
                <a:gd name="T11" fmla="*/ 0 h 17"/>
                <a:gd name="T12" fmla="*/ 18 w 35"/>
                <a:gd name="T13" fmla="*/ 11 h 17"/>
              </a:gdLst>
              <a:ahLst/>
              <a:cxnLst>
                <a:cxn ang="0">
                  <a:pos x="T0" y="T1"/>
                </a:cxn>
                <a:cxn ang="0">
                  <a:pos x="T2" y="T3"/>
                </a:cxn>
                <a:cxn ang="0">
                  <a:pos x="T4" y="T5"/>
                </a:cxn>
                <a:cxn ang="0">
                  <a:pos x="T6" y="T7"/>
                </a:cxn>
                <a:cxn ang="0">
                  <a:pos x="T8" y="T9"/>
                </a:cxn>
                <a:cxn ang="0">
                  <a:pos x="T10" y="T11"/>
                </a:cxn>
                <a:cxn ang="0">
                  <a:pos x="T12" y="T13"/>
                </a:cxn>
              </a:cxnLst>
              <a:rect l="0" t="0" r="r" b="b"/>
              <a:pathLst>
                <a:path w="35" h="17">
                  <a:moveTo>
                    <a:pt x="18" y="11"/>
                  </a:moveTo>
                  <a:cubicBezTo>
                    <a:pt x="12" y="11"/>
                    <a:pt x="7" y="6"/>
                    <a:pt x="7" y="0"/>
                  </a:cubicBezTo>
                  <a:cubicBezTo>
                    <a:pt x="0" y="0"/>
                    <a:pt x="0" y="0"/>
                    <a:pt x="0" y="0"/>
                  </a:cubicBezTo>
                  <a:cubicBezTo>
                    <a:pt x="0" y="10"/>
                    <a:pt x="8" y="17"/>
                    <a:pt x="18" y="17"/>
                  </a:cubicBezTo>
                  <a:cubicBezTo>
                    <a:pt x="27" y="17"/>
                    <a:pt x="35" y="10"/>
                    <a:pt x="35" y="0"/>
                  </a:cubicBezTo>
                  <a:cubicBezTo>
                    <a:pt x="28" y="0"/>
                    <a:pt x="28" y="0"/>
                    <a:pt x="28" y="0"/>
                  </a:cubicBezTo>
                  <a:cubicBezTo>
                    <a:pt x="28" y="6"/>
                    <a:pt x="23" y="11"/>
                    <a:pt x="18" y="1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6165" name="Freeform 21"/>
            <p:cNvSpPr>
              <a:spLocks noEditPoints="1"/>
            </p:cNvSpPr>
            <p:nvPr/>
          </p:nvSpPr>
          <p:spPr bwMode="auto">
            <a:xfrm>
              <a:off x="0" y="0"/>
              <a:ext cx="105" cy="120"/>
            </a:xfrm>
            <a:custGeom>
              <a:avLst/>
              <a:gdLst>
                <a:gd name="T0" fmla="*/ 105 w 105"/>
                <a:gd name="T1" fmla="*/ 0 h 120"/>
                <a:gd name="T2" fmla="*/ 23 w 105"/>
                <a:gd name="T3" fmla="*/ 0 h 120"/>
                <a:gd name="T4" fmla="*/ 23 w 105"/>
                <a:gd name="T5" fmla="*/ 18 h 120"/>
                <a:gd name="T6" fmla="*/ 0 w 105"/>
                <a:gd name="T7" fmla="*/ 18 h 120"/>
                <a:gd name="T8" fmla="*/ 0 w 105"/>
                <a:gd name="T9" fmla="*/ 120 h 120"/>
                <a:gd name="T10" fmla="*/ 89 w 105"/>
                <a:gd name="T11" fmla="*/ 120 h 120"/>
                <a:gd name="T12" fmla="*/ 89 w 105"/>
                <a:gd name="T13" fmla="*/ 97 h 120"/>
                <a:gd name="T14" fmla="*/ 105 w 105"/>
                <a:gd name="T15" fmla="*/ 97 h 120"/>
                <a:gd name="T16" fmla="*/ 105 w 105"/>
                <a:gd name="T17" fmla="*/ 0 h 120"/>
                <a:gd name="T18" fmla="*/ 78 w 105"/>
                <a:gd name="T19" fmla="*/ 109 h 120"/>
                <a:gd name="T20" fmla="*/ 11 w 105"/>
                <a:gd name="T21" fmla="*/ 109 h 120"/>
                <a:gd name="T22" fmla="*/ 11 w 105"/>
                <a:gd name="T23" fmla="*/ 29 h 120"/>
                <a:gd name="T24" fmla="*/ 23 w 105"/>
                <a:gd name="T25" fmla="*/ 29 h 120"/>
                <a:gd name="T26" fmla="*/ 78 w 105"/>
                <a:gd name="T27" fmla="*/ 29 h 120"/>
                <a:gd name="T28" fmla="*/ 78 w 105"/>
                <a:gd name="T29" fmla="*/ 97 h 120"/>
                <a:gd name="T30" fmla="*/ 78 w 105"/>
                <a:gd name="T31" fmla="*/ 109 h 120"/>
                <a:gd name="T32" fmla="*/ 96 w 105"/>
                <a:gd name="T33" fmla="*/ 86 h 120"/>
                <a:gd name="T34" fmla="*/ 89 w 105"/>
                <a:gd name="T35" fmla="*/ 86 h 120"/>
                <a:gd name="T36" fmla="*/ 89 w 105"/>
                <a:gd name="T37" fmla="*/ 18 h 120"/>
                <a:gd name="T38" fmla="*/ 32 w 105"/>
                <a:gd name="T39" fmla="*/ 18 h 120"/>
                <a:gd name="T40" fmla="*/ 32 w 105"/>
                <a:gd name="T41" fmla="*/ 11 h 120"/>
                <a:gd name="T42" fmla="*/ 96 w 105"/>
                <a:gd name="T43" fmla="*/ 11 h 120"/>
                <a:gd name="T44" fmla="*/ 96 w 105"/>
                <a:gd name="T45" fmla="*/ 8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5" h="120">
                  <a:moveTo>
                    <a:pt x="105" y="0"/>
                  </a:moveTo>
                  <a:lnTo>
                    <a:pt x="23" y="0"/>
                  </a:lnTo>
                  <a:lnTo>
                    <a:pt x="23" y="18"/>
                  </a:lnTo>
                  <a:lnTo>
                    <a:pt x="0" y="18"/>
                  </a:lnTo>
                  <a:lnTo>
                    <a:pt x="0" y="120"/>
                  </a:lnTo>
                  <a:lnTo>
                    <a:pt x="89" y="120"/>
                  </a:lnTo>
                  <a:lnTo>
                    <a:pt x="89" y="97"/>
                  </a:lnTo>
                  <a:lnTo>
                    <a:pt x="105" y="97"/>
                  </a:lnTo>
                  <a:lnTo>
                    <a:pt x="105" y="0"/>
                  </a:lnTo>
                  <a:close/>
                  <a:moveTo>
                    <a:pt x="78" y="109"/>
                  </a:moveTo>
                  <a:lnTo>
                    <a:pt x="11" y="109"/>
                  </a:lnTo>
                  <a:lnTo>
                    <a:pt x="11" y="29"/>
                  </a:lnTo>
                  <a:lnTo>
                    <a:pt x="23" y="29"/>
                  </a:lnTo>
                  <a:lnTo>
                    <a:pt x="78" y="29"/>
                  </a:lnTo>
                  <a:lnTo>
                    <a:pt x="78" y="97"/>
                  </a:lnTo>
                  <a:lnTo>
                    <a:pt x="78" y="109"/>
                  </a:lnTo>
                  <a:close/>
                  <a:moveTo>
                    <a:pt x="96" y="86"/>
                  </a:moveTo>
                  <a:lnTo>
                    <a:pt x="89" y="86"/>
                  </a:lnTo>
                  <a:lnTo>
                    <a:pt x="89" y="18"/>
                  </a:lnTo>
                  <a:lnTo>
                    <a:pt x="32" y="18"/>
                  </a:lnTo>
                  <a:lnTo>
                    <a:pt x="32" y="11"/>
                  </a:lnTo>
                  <a:lnTo>
                    <a:pt x="96" y="11"/>
                  </a:lnTo>
                  <a:lnTo>
                    <a:pt x="96" y="8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grpSp>
      <p:sp>
        <p:nvSpPr>
          <p:cNvPr id="6166" name="Text Box 22"/>
          <p:cNvSpPr txBox="1">
            <a:spLocks noChangeArrowheads="1"/>
          </p:cNvSpPr>
          <p:nvPr/>
        </p:nvSpPr>
        <p:spPr bwMode="auto">
          <a:xfrm>
            <a:off x="1488018" y="3422821"/>
            <a:ext cx="99568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1600" dirty="0">
                <a:solidFill>
                  <a:schemeClr val="bg1"/>
                </a:solidFill>
                <a:latin typeface="微软雅黑 Light" panose="020B0502040204020203" pitchFamily="34" charset="-122"/>
                <a:ea typeface="微软雅黑 Light" panose="020B0502040204020203" pitchFamily="34" charset="-122"/>
              </a:rPr>
              <a:t>报表分离</a:t>
            </a:r>
            <a:endParaRPr lang="zh-CN" altLang="zh-CN" sz="1600" dirty="0">
              <a:solidFill>
                <a:schemeClr val="bg1"/>
              </a:solidFill>
              <a:latin typeface="微软雅黑 Light" panose="020B0502040204020203" pitchFamily="34" charset="-122"/>
              <a:ea typeface="微软雅黑 Light" panose="020B0502040204020203" pitchFamily="34" charset="-122"/>
            </a:endParaRPr>
          </a:p>
        </p:txBody>
      </p:sp>
      <p:sp>
        <p:nvSpPr>
          <p:cNvPr id="6167" name="Text Box 23"/>
          <p:cNvSpPr txBox="1">
            <a:spLocks noChangeArrowheads="1"/>
          </p:cNvSpPr>
          <p:nvPr/>
        </p:nvSpPr>
        <p:spPr bwMode="auto">
          <a:xfrm>
            <a:off x="4002618" y="3422821"/>
            <a:ext cx="140208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1600" dirty="0">
                <a:solidFill>
                  <a:srgbClr val="4F5D70"/>
                </a:solidFill>
                <a:latin typeface="微软雅黑 Light" panose="020B0502040204020203" pitchFamily="34" charset="-122"/>
                <a:ea typeface="微软雅黑 Light" panose="020B0502040204020203" pitchFamily="34" charset="-122"/>
              </a:rPr>
              <a:t>报表图形规范</a:t>
            </a:r>
            <a:endParaRPr lang="zh-CN" altLang="zh-CN" sz="1600" dirty="0">
              <a:solidFill>
                <a:srgbClr val="4F5D70"/>
              </a:solidFill>
              <a:latin typeface="微软雅黑 Light" panose="020B0502040204020203" pitchFamily="34" charset="-122"/>
              <a:ea typeface="微软雅黑 Light" panose="020B0502040204020203" pitchFamily="34" charset="-122"/>
            </a:endParaRPr>
          </a:p>
        </p:txBody>
      </p:sp>
      <p:sp>
        <p:nvSpPr>
          <p:cNvPr id="6168" name="Text Box 24"/>
          <p:cNvSpPr txBox="1">
            <a:spLocks noChangeArrowheads="1"/>
          </p:cNvSpPr>
          <p:nvPr/>
        </p:nvSpPr>
        <p:spPr bwMode="auto">
          <a:xfrm>
            <a:off x="6449485" y="3422821"/>
            <a:ext cx="99568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1600" dirty="0">
                <a:solidFill>
                  <a:schemeClr val="bg1"/>
                </a:solidFill>
                <a:latin typeface="微软雅黑 Light" panose="020B0502040204020203" pitchFamily="34" charset="-122"/>
                <a:ea typeface="微软雅黑 Light" panose="020B0502040204020203" pitchFamily="34" charset="-122"/>
              </a:rPr>
              <a:t>前端监控</a:t>
            </a:r>
            <a:endParaRPr lang="zh-CN" altLang="zh-CN" sz="1600" dirty="0">
              <a:solidFill>
                <a:schemeClr val="bg1"/>
              </a:solidFill>
              <a:latin typeface="微软雅黑 Light" panose="020B0502040204020203" pitchFamily="34" charset="-122"/>
              <a:ea typeface="微软雅黑 Light" panose="020B0502040204020203" pitchFamily="34" charset="-122"/>
            </a:endParaRPr>
          </a:p>
        </p:txBody>
      </p:sp>
      <p:sp>
        <p:nvSpPr>
          <p:cNvPr id="6169" name="Text Box 25"/>
          <p:cNvSpPr txBox="1">
            <a:spLocks noChangeArrowheads="1"/>
          </p:cNvSpPr>
          <p:nvPr/>
        </p:nvSpPr>
        <p:spPr bwMode="auto">
          <a:xfrm>
            <a:off x="8989485" y="3422821"/>
            <a:ext cx="99568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dirty="0">
                <a:solidFill>
                  <a:srgbClr val="4F5D70"/>
                </a:solidFill>
                <a:latin typeface="微软雅黑 Light" panose="020B0502040204020203" pitchFamily="34" charset="-122"/>
                <a:ea typeface="微软雅黑 Light" panose="020B0502040204020203" pitchFamily="34" charset="-122"/>
              </a:rPr>
              <a:t>日常开发</a:t>
            </a:r>
            <a:endParaRPr lang="zh-CN" altLang="en-US" sz="1600" dirty="0">
              <a:solidFill>
                <a:srgbClr val="4F5D70"/>
              </a:solidFill>
              <a:latin typeface="微软雅黑 Light" panose="020B0502040204020203" pitchFamily="34" charset="-122"/>
              <a:ea typeface="微软雅黑 Light" panose="020B0502040204020203" pitchFamily="34" charset="-122"/>
            </a:endParaRPr>
          </a:p>
        </p:txBody>
      </p:sp>
      <p:sp>
        <p:nvSpPr>
          <p:cNvPr id="6174" name="Text Box 30"/>
          <p:cNvSpPr txBox="1">
            <a:spLocks noChangeArrowheads="1"/>
          </p:cNvSpPr>
          <p:nvPr/>
        </p:nvSpPr>
        <p:spPr bwMode="auto">
          <a:xfrm>
            <a:off x="1811867" y="4153070"/>
            <a:ext cx="80021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4800" dirty="0">
                <a:solidFill>
                  <a:srgbClr val="ED5858"/>
                </a:solidFill>
                <a:latin typeface="+mn-ea"/>
              </a:rPr>
              <a:t>01</a:t>
            </a:r>
            <a:endParaRPr lang="zh-CN" altLang="zh-CN" sz="4800" dirty="0">
              <a:solidFill>
                <a:srgbClr val="ED5858"/>
              </a:solidFill>
              <a:latin typeface="+mn-ea"/>
            </a:endParaRPr>
          </a:p>
        </p:txBody>
      </p:sp>
      <p:sp>
        <p:nvSpPr>
          <p:cNvPr id="6175" name="Text Box 31"/>
          <p:cNvSpPr txBox="1">
            <a:spLocks noChangeArrowheads="1"/>
          </p:cNvSpPr>
          <p:nvPr/>
        </p:nvSpPr>
        <p:spPr bwMode="auto">
          <a:xfrm>
            <a:off x="6745818" y="4153070"/>
            <a:ext cx="80983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4800" dirty="0">
                <a:solidFill>
                  <a:srgbClr val="ED5858"/>
                </a:solidFill>
              </a:rPr>
              <a:t>03</a:t>
            </a:r>
            <a:endParaRPr lang="zh-CN" altLang="zh-CN" sz="4800" dirty="0">
              <a:solidFill>
                <a:srgbClr val="ED5858"/>
              </a:solidFill>
            </a:endParaRPr>
          </a:p>
        </p:txBody>
      </p:sp>
      <p:sp>
        <p:nvSpPr>
          <p:cNvPr id="6176" name="Text Box 32"/>
          <p:cNvSpPr txBox="1">
            <a:spLocks noChangeArrowheads="1"/>
          </p:cNvSpPr>
          <p:nvPr/>
        </p:nvSpPr>
        <p:spPr bwMode="auto">
          <a:xfrm>
            <a:off x="4349751" y="2108370"/>
            <a:ext cx="80983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4800" dirty="0">
                <a:solidFill>
                  <a:srgbClr val="4F5D70"/>
                </a:solidFill>
              </a:rPr>
              <a:t>02</a:t>
            </a:r>
            <a:endParaRPr lang="zh-CN" altLang="zh-CN" sz="4800" dirty="0">
              <a:solidFill>
                <a:srgbClr val="4F5D70"/>
              </a:solidFill>
            </a:endParaRPr>
          </a:p>
        </p:txBody>
      </p:sp>
      <p:sp>
        <p:nvSpPr>
          <p:cNvPr id="6177" name="Text Box 33"/>
          <p:cNvSpPr txBox="1">
            <a:spLocks noChangeArrowheads="1"/>
          </p:cNvSpPr>
          <p:nvPr/>
        </p:nvSpPr>
        <p:spPr bwMode="auto">
          <a:xfrm>
            <a:off x="9283701" y="2108370"/>
            <a:ext cx="80983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4800" dirty="0">
                <a:solidFill>
                  <a:srgbClr val="4F5D70"/>
                </a:solidFill>
              </a:rPr>
              <a:t>04</a:t>
            </a:r>
            <a:endParaRPr lang="zh-CN" altLang="zh-CN" sz="4800" dirty="0">
              <a:solidFill>
                <a:srgbClr val="4F5D70"/>
              </a:solidFill>
            </a:endParaRPr>
          </a:p>
        </p:txBody>
      </p:sp>
      <p:sp>
        <p:nvSpPr>
          <p:cNvPr id="41" name="文本框 40"/>
          <p:cNvSpPr txBox="1"/>
          <p:nvPr/>
        </p:nvSpPr>
        <p:spPr>
          <a:xfrm>
            <a:off x="1080504" y="1990281"/>
            <a:ext cx="2262943" cy="730885"/>
          </a:xfrm>
          <a:prstGeom prst="rect">
            <a:avLst/>
          </a:prstGeom>
          <a:noFill/>
        </p:spPr>
        <p:txBody>
          <a:bodyPr wrap="square" rtlCol="0">
            <a:spAutoFit/>
          </a:bodyPr>
          <a:lstStyle/>
          <a:p>
            <a:pPr algn="ctr">
              <a:lnSpc>
                <a:spcPct val="130000"/>
              </a:lnSpc>
            </a:pPr>
            <a:r>
              <a:rPr lang="zh-CN" altLang="en-US" sz="1600" dirty="0">
                <a:solidFill>
                  <a:schemeClr val="tx1">
                    <a:lumMod val="75000"/>
                    <a:lumOff val="25000"/>
                  </a:schemeClr>
                </a:solidFill>
                <a:latin typeface="微软雅黑 Light" panose="020B0502040204020203" pitchFamily="34" charset="-122"/>
                <a:ea typeface="微软雅黑 Light" panose="020B0502040204020203" pitchFamily="34" charset="-122"/>
              </a:rPr>
              <a:t>统计报表模块前后端分离持续推</a:t>
            </a:r>
            <a:r>
              <a:rPr lang="zh-CN" altLang="en-US" sz="1600" dirty="0">
                <a:solidFill>
                  <a:schemeClr val="tx1">
                    <a:lumMod val="75000"/>
                    <a:lumOff val="25000"/>
                  </a:schemeClr>
                </a:solidFill>
                <a:latin typeface="微软雅黑 Light" panose="020B0502040204020203" pitchFamily="34" charset="-122"/>
                <a:ea typeface="微软雅黑 Light" panose="020B0502040204020203" pitchFamily="34" charset="-122"/>
              </a:rPr>
              <a:t>进</a:t>
            </a:r>
            <a:endParaRPr lang="zh-CN" altLang="en-US" sz="16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42" name="文本框 41"/>
          <p:cNvSpPr txBox="1"/>
          <p:nvPr/>
        </p:nvSpPr>
        <p:spPr>
          <a:xfrm>
            <a:off x="6019264" y="1990281"/>
            <a:ext cx="2262943" cy="1050925"/>
          </a:xfrm>
          <a:prstGeom prst="rect">
            <a:avLst/>
          </a:prstGeom>
          <a:noFill/>
        </p:spPr>
        <p:txBody>
          <a:bodyPr wrap="square" rtlCol="0">
            <a:spAutoFit/>
          </a:bodyPr>
          <a:lstStyle/>
          <a:p>
            <a:pPr algn="ctr">
              <a:lnSpc>
                <a:spcPct val="130000"/>
              </a:lnSpc>
            </a:pPr>
            <a:r>
              <a:rPr lang="zh-CN" altLang="en-US" sz="1600" dirty="0">
                <a:solidFill>
                  <a:schemeClr val="tx1">
                    <a:lumMod val="75000"/>
                    <a:lumOff val="25000"/>
                  </a:schemeClr>
                </a:solidFill>
                <a:latin typeface="微软雅黑 Light" panose="020B0502040204020203" pitchFamily="34" charset="-122"/>
                <a:ea typeface="微软雅黑 Light" panose="020B0502040204020203" pitchFamily="34" charset="-122"/>
              </a:rPr>
              <a:t>与大数据讨论，相关错误分类，初步搭建仪表盘</a:t>
            </a:r>
            <a:endParaRPr lang="zh-CN" altLang="en-US" sz="16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43" name="文本框 42"/>
          <p:cNvSpPr txBox="1"/>
          <p:nvPr/>
        </p:nvSpPr>
        <p:spPr>
          <a:xfrm>
            <a:off x="3579032" y="4149245"/>
            <a:ext cx="2262943" cy="1050925"/>
          </a:xfrm>
          <a:prstGeom prst="rect">
            <a:avLst/>
          </a:prstGeom>
          <a:noFill/>
        </p:spPr>
        <p:txBody>
          <a:bodyPr wrap="square" rtlCol="0">
            <a:spAutoFit/>
          </a:bodyPr>
          <a:lstStyle/>
          <a:p>
            <a:pPr algn="ctr">
              <a:lnSpc>
                <a:spcPct val="130000"/>
              </a:lnSpc>
            </a:pPr>
            <a:r>
              <a:rPr lang="en-US" altLang="zh-CN" sz="1600" dirty="0">
                <a:solidFill>
                  <a:schemeClr val="tx1">
                    <a:lumMod val="75000"/>
                    <a:lumOff val="25000"/>
                  </a:schemeClr>
                </a:solidFill>
                <a:latin typeface="微软雅黑 Light" panose="020B0502040204020203" pitchFamily="34" charset="-122"/>
                <a:ea typeface="微软雅黑 Light" panose="020B0502040204020203" pitchFamily="34" charset="-122"/>
              </a:rPr>
              <a:t>highcharts</a:t>
            </a:r>
            <a:r>
              <a:rPr lang="zh-CN" altLang="en-US" sz="1600" dirty="0">
                <a:solidFill>
                  <a:schemeClr val="tx1">
                    <a:lumMod val="75000"/>
                    <a:lumOff val="25000"/>
                  </a:schemeClr>
                </a:solidFill>
                <a:latin typeface="微软雅黑 Light" panose="020B0502040204020203" pitchFamily="34" charset="-122"/>
                <a:ea typeface="微软雅黑 Light" panose="020B0502040204020203" pitchFamily="34" charset="-122"/>
              </a:rPr>
              <a:t>替换为</a:t>
            </a:r>
            <a:r>
              <a:rPr lang="en-US" altLang="zh-CN" sz="1600" dirty="0">
                <a:solidFill>
                  <a:schemeClr val="tx1">
                    <a:lumMod val="75000"/>
                    <a:lumOff val="25000"/>
                  </a:schemeClr>
                </a:solidFill>
                <a:latin typeface="微软雅黑 Light" panose="020B0502040204020203" pitchFamily="34" charset="-122"/>
                <a:ea typeface="微软雅黑 Light" panose="020B0502040204020203" pitchFamily="34" charset="-122"/>
              </a:rPr>
              <a:t>echarts&amp;</a:t>
            </a:r>
            <a:r>
              <a:rPr lang="zh-CN" altLang="en-US" sz="1600" dirty="0">
                <a:solidFill>
                  <a:schemeClr val="tx1">
                    <a:lumMod val="75000"/>
                    <a:lumOff val="25000"/>
                  </a:schemeClr>
                </a:solidFill>
                <a:latin typeface="微软雅黑 Light" panose="020B0502040204020203" pitchFamily="34" charset="-122"/>
                <a:ea typeface="微软雅黑 Light" panose="020B0502040204020203" pitchFamily="34" charset="-122"/>
              </a:rPr>
              <a:t>图形规范优化跟进</a:t>
            </a:r>
            <a:endParaRPr lang="zh-CN" altLang="en-US" sz="16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44" name="文本框 43"/>
          <p:cNvSpPr txBox="1"/>
          <p:nvPr/>
        </p:nvSpPr>
        <p:spPr>
          <a:xfrm>
            <a:off x="8557147" y="4149245"/>
            <a:ext cx="2262943" cy="730885"/>
          </a:xfrm>
          <a:prstGeom prst="rect">
            <a:avLst/>
          </a:prstGeom>
          <a:noFill/>
        </p:spPr>
        <p:txBody>
          <a:bodyPr wrap="square" rtlCol="0">
            <a:spAutoFit/>
          </a:bodyPr>
          <a:lstStyle/>
          <a:p>
            <a:pPr algn="r">
              <a:lnSpc>
                <a:spcPct val="130000"/>
              </a:lnSpc>
            </a:pPr>
            <a:r>
              <a:rPr lang="zh-CN" altLang="en-US" sz="1600" dirty="0">
                <a:solidFill>
                  <a:schemeClr val="tx1">
                    <a:lumMod val="75000"/>
                    <a:lumOff val="25000"/>
                  </a:schemeClr>
                </a:solidFill>
                <a:latin typeface="微软雅黑 Light" panose="020B0502040204020203" pitchFamily="34" charset="-122"/>
                <a:ea typeface="微软雅黑 Light" panose="020B0502040204020203" pitchFamily="34" charset="-122"/>
              </a:rPr>
              <a:t>日常开发遇到的痛点问题调研与解决</a:t>
            </a:r>
            <a:endParaRPr lang="zh-CN" altLang="en-US" sz="16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33" name="矩形 80"/>
          <p:cNvSpPr>
            <a:spLocks noChangeArrowheads="1"/>
          </p:cNvSpPr>
          <p:nvPr/>
        </p:nvSpPr>
        <p:spPr bwMode="auto">
          <a:xfrm>
            <a:off x="834952" y="355104"/>
            <a:ext cx="23391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下一步工作计划</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bldLst>
      <p:bldP spid="6147" grpId="0" animBg="1"/>
      <p:bldP spid="6148" grpId="0" animBg="1"/>
      <p:bldP spid="6149" grpId="0" animBg="1"/>
      <p:bldP spid="6150" grpId="0" animBg="1"/>
      <p:bldP spid="6166" grpId="0"/>
      <p:bldP spid="6167" grpId="0"/>
      <p:bldP spid="6168" grpId="0"/>
      <p:bldP spid="6169" grpId="0"/>
      <p:bldP spid="6174" grpId="0"/>
      <p:bldP spid="6175" grpId="0"/>
      <p:bldP spid="6176" grpId="0"/>
      <p:bldP spid="6177" grpId="0"/>
      <p:bldP spid="41" grpId="0"/>
      <p:bldP spid="42" grpId="0"/>
      <p:bldP spid="43" grpId="0"/>
      <p:bldP spid="44" grpId="0"/>
      <p:bldP spid="3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12169"/>
            <a:ext cx="10058400" cy="5031330"/>
          </a:xfrm>
          <a:prstGeom prst="rect">
            <a:avLst/>
          </a:prstGeom>
        </p:spPr>
      </p:pic>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33600" y="1826670"/>
            <a:ext cx="10058400" cy="5031330"/>
          </a:xfrm>
          <a:prstGeom prst="rect">
            <a:avLst/>
          </a:prstGeom>
        </p:spPr>
      </p:pic>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6250" y="-1291"/>
            <a:ext cx="10058400" cy="5031330"/>
          </a:xfrm>
          <a:prstGeom prst="rect">
            <a:avLst/>
          </a:prstGeom>
        </p:spPr>
      </p:pic>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00" y="895350"/>
            <a:ext cx="11920251" cy="5962650"/>
          </a:xfrm>
          <a:prstGeom prst="rect">
            <a:avLst/>
          </a:prstGeom>
        </p:spPr>
      </p:pic>
      <p:sp>
        <p:nvSpPr>
          <p:cNvPr id="7" name="文本框 4"/>
          <p:cNvSpPr txBox="1">
            <a:spLocks noChangeArrowheads="1"/>
          </p:cNvSpPr>
          <p:nvPr/>
        </p:nvSpPr>
        <p:spPr bwMode="auto">
          <a:xfrm>
            <a:off x="2949492" y="3163889"/>
            <a:ext cx="6293016"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5400" dirty="0">
                <a:solidFill>
                  <a:schemeClr val="tx1">
                    <a:lumMod val="75000"/>
                    <a:lumOff val="25000"/>
                  </a:schemeClr>
                </a:solidFill>
                <a:latin typeface="微软雅黑" panose="020B0503020204020204" pitchFamily="34" charset="-122"/>
                <a:ea typeface="微软雅黑" panose="020B0503020204020204" pitchFamily="34" charset="-122"/>
              </a:rPr>
              <a:t>汇报结束   谢谢聆听</a:t>
            </a:r>
            <a:endParaRPr lang="zh-CN" altLang="en-US" sz="5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9"/>
          <p:cNvSpPr txBox="1">
            <a:spLocks noChangeArrowheads="1"/>
          </p:cNvSpPr>
          <p:nvPr/>
        </p:nvSpPr>
        <p:spPr bwMode="auto">
          <a:xfrm>
            <a:off x="4998700" y="2078805"/>
            <a:ext cx="2376184"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6600" dirty="0" smtClean="0">
                <a:solidFill>
                  <a:srgbClr val="4F5D70"/>
                </a:solidFill>
                <a:latin typeface="微软雅黑" panose="020B0503020204020204" pitchFamily="34" charset="-122"/>
                <a:ea typeface="微软雅黑" panose="020B0503020204020204" pitchFamily="34" charset="-122"/>
              </a:rPr>
              <a:t>2020</a:t>
            </a:r>
            <a:endParaRPr lang="zh-CN" altLang="en-US" sz="6600" dirty="0">
              <a:solidFill>
                <a:srgbClr val="4F5D70"/>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2700339" y="4371975"/>
            <a:ext cx="2387600" cy="0"/>
          </a:xfrm>
          <a:prstGeom prst="line">
            <a:avLst/>
          </a:prstGeom>
          <a:ln w="3175">
            <a:solidFill>
              <a:srgbClr val="4F5D70">
                <a:alpha val="40000"/>
              </a:srgbClr>
            </a:solidFill>
            <a:headEnd type="ova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7154863" y="4371975"/>
            <a:ext cx="2354263" cy="0"/>
          </a:xfrm>
          <a:prstGeom prst="line">
            <a:avLst/>
          </a:prstGeom>
          <a:ln w="3175">
            <a:solidFill>
              <a:srgbClr val="4F5D70">
                <a:alpha val="40000"/>
              </a:srgbClr>
            </a:solidFill>
            <a:headEnd type="none"/>
            <a:tailEnd type="ova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par>
    </p:tnLst>
    <p:bldLst>
      <p:bldP spid="7"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图片 2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12169"/>
            <a:ext cx="10058400" cy="5031330"/>
          </a:xfrm>
          <a:prstGeom prst="rect">
            <a:avLst/>
          </a:prstGeom>
        </p:spPr>
      </p:pic>
      <p:pic>
        <p:nvPicPr>
          <p:cNvPr id="26" name="图片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33600" y="1826670"/>
            <a:ext cx="10058400" cy="5031330"/>
          </a:xfrm>
          <a:prstGeom prst="rect">
            <a:avLst/>
          </a:prstGeom>
        </p:spPr>
      </p:pic>
      <p:sp>
        <p:nvSpPr>
          <p:cNvPr id="213" name="MH_Number_1">
            <a:hlinkClick r:id="rId3" action="ppaction://hlinksldjump"/>
          </p:cNvPr>
          <p:cNvSpPr/>
          <p:nvPr>
            <p:custDataLst>
              <p:tags r:id="rId4"/>
            </p:custDataLst>
          </p:nvPr>
        </p:nvSpPr>
        <p:spPr>
          <a:xfrm>
            <a:off x="5367651" y="1507940"/>
            <a:ext cx="812744" cy="688327"/>
          </a:xfrm>
          <a:custGeom>
            <a:avLst/>
            <a:gdLst>
              <a:gd name="connsiteX0" fmla="*/ 526212 w 637677"/>
              <a:gd name="connsiteY0" fmla="*/ 172430 h 540060"/>
              <a:gd name="connsiteX1" fmla="*/ 541643 w 637677"/>
              <a:gd name="connsiteY1" fmla="*/ 172430 h 540060"/>
              <a:gd name="connsiteX2" fmla="*/ 637677 w 637677"/>
              <a:gd name="connsiteY2" fmla="*/ 270030 h 540060"/>
              <a:gd name="connsiteX3" fmla="*/ 541643 w 637677"/>
              <a:gd name="connsiteY3" fmla="*/ 367630 h 540060"/>
              <a:gd name="connsiteX4" fmla="*/ 526212 w 637677"/>
              <a:gd name="connsiteY4" fmla="*/ 367630 h 540060"/>
              <a:gd name="connsiteX5" fmla="*/ 622246 w 637677"/>
              <a:gd name="connsiteY5" fmla="*/ 270030 h 540060"/>
              <a:gd name="connsiteX6" fmla="*/ 96034 w 637677"/>
              <a:gd name="connsiteY6" fmla="*/ 172430 h 540060"/>
              <a:gd name="connsiteX7" fmla="*/ 111465 w 637677"/>
              <a:gd name="connsiteY7" fmla="*/ 172430 h 540060"/>
              <a:gd name="connsiteX8" fmla="*/ 15431 w 637677"/>
              <a:gd name="connsiteY8" fmla="*/ 270030 h 540060"/>
              <a:gd name="connsiteX9" fmla="*/ 111465 w 637677"/>
              <a:gd name="connsiteY9" fmla="*/ 367630 h 540060"/>
              <a:gd name="connsiteX10" fmla="*/ 96034 w 637677"/>
              <a:gd name="connsiteY10" fmla="*/ 367630 h 540060"/>
              <a:gd name="connsiteX11" fmla="*/ 0 w 637677"/>
              <a:gd name="connsiteY11" fmla="*/ 270030 h 540060"/>
              <a:gd name="connsiteX12" fmla="*/ 318838 w 637677"/>
              <a:gd name="connsiteY12" fmla="*/ 0 h 540060"/>
              <a:gd name="connsiteX13" fmla="*/ 588868 w 637677"/>
              <a:gd name="connsiteY13" fmla="*/ 270030 h 540060"/>
              <a:gd name="connsiteX14" fmla="*/ 318838 w 637677"/>
              <a:gd name="connsiteY14" fmla="*/ 540060 h 540060"/>
              <a:gd name="connsiteX15" fmla="*/ 48808 w 637677"/>
              <a:gd name="connsiteY15" fmla="*/ 270030 h 540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37677" h="540060">
                <a:moveTo>
                  <a:pt x="526212" y="172430"/>
                </a:moveTo>
                <a:lnTo>
                  <a:pt x="541643" y="172430"/>
                </a:lnTo>
                <a:lnTo>
                  <a:pt x="637677" y="270030"/>
                </a:lnTo>
                <a:lnTo>
                  <a:pt x="541643" y="367630"/>
                </a:lnTo>
                <a:lnTo>
                  <a:pt x="526212" y="367630"/>
                </a:lnTo>
                <a:lnTo>
                  <a:pt x="622246" y="270030"/>
                </a:lnTo>
                <a:close/>
                <a:moveTo>
                  <a:pt x="96034" y="172430"/>
                </a:moveTo>
                <a:lnTo>
                  <a:pt x="111465" y="172430"/>
                </a:lnTo>
                <a:lnTo>
                  <a:pt x="15431" y="270030"/>
                </a:lnTo>
                <a:lnTo>
                  <a:pt x="111465" y="367630"/>
                </a:lnTo>
                <a:lnTo>
                  <a:pt x="96034" y="367630"/>
                </a:lnTo>
                <a:lnTo>
                  <a:pt x="0" y="270030"/>
                </a:lnTo>
                <a:close/>
                <a:moveTo>
                  <a:pt x="318838" y="0"/>
                </a:moveTo>
                <a:lnTo>
                  <a:pt x="588868" y="270030"/>
                </a:lnTo>
                <a:lnTo>
                  <a:pt x="318838" y="540060"/>
                </a:lnTo>
                <a:lnTo>
                  <a:pt x="48808" y="270030"/>
                </a:lnTo>
                <a:close/>
              </a:path>
            </a:pathLst>
          </a:custGeom>
          <a:solidFill>
            <a:srgbClr val="ED585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665">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1</a:t>
            </a:r>
            <a:endParaRPr lang="zh-CN" altLang="en-US" sz="2665">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7" name="MH_Entry_1">
            <a:hlinkClick r:id="rId3" action="ppaction://hlinksldjump"/>
          </p:cNvPr>
          <p:cNvSpPr>
            <a:spLocks noChangeArrowheads="1"/>
          </p:cNvSpPr>
          <p:nvPr>
            <p:custDataLst>
              <p:tags r:id="rId5"/>
            </p:custDataLst>
          </p:nvPr>
        </p:nvSpPr>
        <p:spPr bwMode="auto">
          <a:xfrm>
            <a:off x="6366668" y="1550122"/>
            <a:ext cx="5065072" cy="60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spcBef>
                <a:spcPct val="0"/>
              </a:spcBef>
              <a:buNone/>
            </a:pPr>
            <a:r>
              <a:rPr lang="zh-CN" altLang="en-US" sz="2665" dirty="0">
                <a:latin typeface="微软雅黑" panose="020B0503020204020204" pitchFamily="34" charset="-122"/>
                <a:ea typeface="微软雅黑" panose="020B0503020204020204" pitchFamily="34" charset="-122"/>
              </a:rPr>
              <a:t>试用期工作总结</a:t>
            </a:r>
            <a:endParaRPr lang="zh-CN" altLang="en-US" sz="2665" dirty="0">
              <a:latin typeface="微软雅黑" panose="020B0503020204020204" pitchFamily="34" charset="-122"/>
              <a:ea typeface="微软雅黑" panose="020B0503020204020204" pitchFamily="34" charset="-122"/>
            </a:endParaRPr>
          </a:p>
        </p:txBody>
      </p:sp>
      <p:sp>
        <p:nvSpPr>
          <p:cNvPr id="217" name="MH_Number_2">
            <a:hlinkClick r:id="rId6" action="ppaction://hlinksldjump"/>
          </p:cNvPr>
          <p:cNvSpPr/>
          <p:nvPr>
            <p:custDataLst>
              <p:tags r:id="rId7"/>
            </p:custDataLst>
          </p:nvPr>
        </p:nvSpPr>
        <p:spPr>
          <a:xfrm>
            <a:off x="5367651" y="2565540"/>
            <a:ext cx="812744" cy="688327"/>
          </a:xfrm>
          <a:custGeom>
            <a:avLst/>
            <a:gdLst>
              <a:gd name="connsiteX0" fmla="*/ 526212 w 637677"/>
              <a:gd name="connsiteY0" fmla="*/ 172430 h 540060"/>
              <a:gd name="connsiteX1" fmla="*/ 541643 w 637677"/>
              <a:gd name="connsiteY1" fmla="*/ 172430 h 540060"/>
              <a:gd name="connsiteX2" fmla="*/ 637677 w 637677"/>
              <a:gd name="connsiteY2" fmla="*/ 270030 h 540060"/>
              <a:gd name="connsiteX3" fmla="*/ 541643 w 637677"/>
              <a:gd name="connsiteY3" fmla="*/ 367630 h 540060"/>
              <a:gd name="connsiteX4" fmla="*/ 526212 w 637677"/>
              <a:gd name="connsiteY4" fmla="*/ 367630 h 540060"/>
              <a:gd name="connsiteX5" fmla="*/ 622246 w 637677"/>
              <a:gd name="connsiteY5" fmla="*/ 270030 h 540060"/>
              <a:gd name="connsiteX6" fmla="*/ 96034 w 637677"/>
              <a:gd name="connsiteY6" fmla="*/ 172430 h 540060"/>
              <a:gd name="connsiteX7" fmla="*/ 111465 w 637677"/>
              <a:gd name="connsiteY7" fmla="*/ 172430 h 540060"/>
              <a:gd name="connsiteX8" fmla="*/ 15431 w 637677"/>
              <a:gd name="connsiteY8" fmla="*/ 270030 h 540060"/>
              <a:gd name="connsiteX9" fmla="*/ 111465 w 637677"/>
              <a:gd name="connsiteY9" fmla="*/ 367630 h 540060"/>
              <a:gd name="connsiteX10" fmla="*/ 96034 w 637677"/>
              <a:gd name="connsiteY10" fmla="*/ 367630 h 540060"/>
              <a:gd name="connsiteX11" fmla="*/ 0 w 637677"/>
              <a:gd name="connsiteY11" fmla="*/ 270030 h 540060"/>
              <a:gd name="connsiteX12" fmla="*/ 318838 w 637677"/>
              <a:gd name="connsiteY12" fmla="*/ 0 h 540060"/>
              <a:gd name="connsiteX13" fmla="*/ 588868 w 637677"/>
              <a:gd name="connsiteY13" fmla="*/ 270030 h 540060"/>
              <a:gd name="connsiteX14" fmla="*/ 318838 w 637677"/>
              <a:gd name="connsiteY14" fmla="*/ 540060 h 540060"/>
              <a:gd name="connsiteX15" fmla="*/ 48808 w 637677"/>
              <a:gd name="connsiteY15" fmla="*/ 270030 h 540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37677" h="540060">
                <a:moveTo>
                  <a:pt x="526212" y="172430"/>
                </a:moveTo>
                <a:lnTo>
                  <a:pt x="541643" y="172430"/>
                </a:lnTo>
                <a:lnTo>
                  <a:pt x="637677" y="270030"/>
                </a:lnTo>
                <a:lnTo>
                  <a:pt x="541643" y="367630"/>
                </a:lnTo>
                <a:lnTo>
                  <a:pt x="526212" y="367630"/>
                </a:lnTo>
                <a:lnTo>
                  <a:pt x="622246" y="270030"/>
                </a:lnTo>
                <a:close/>
                <a:moveTo>
                  <a:pt x="96034" y="172430"/>
                </a:moveTo>
                <a:lnTo>
                  <a:pt x="111465" y="172430"/>
                </a:lnTo>
                <a:lnTo>
                  <a:pt x="15431" y="270030"/>
                </a:lnTo>
                <a:lnTo>
                  <a:pt x="111465" y="367630"/>
                </a:lnTo>
                <a:lnTo>
                  <a:pt x="96034" y="367630"/>
                </a:lnTo>
                <a:lnTo>
                  <a:pt x="0" y="270030"/>
                </a:lnTo>
                <a:close/>
                <a:moveTo>
                  <a:pt x="318838" y="0"/>
                </a:moveTo>
                <a:lnTo>
                  <a:pt x="588868" y="270030"/>
                </a:lnTo>
                <a:lnTo>
                  <a:pt x="318838" y="540060"/>
                </a:lnTo>
                <a:lnTo>
                  <a:pt x="48808" y="270030"/>
                </a:lnTo>
                <a:close/>
              </a:path>
            </a:pathLst>
          </a:custGeom>
          <a:solidFill>
            <a:srgbClr val="ED585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665"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rPr>
              <a:t>2</a:t>
            </a:r>
            <a:endParaRPr lang="zh-CN" altLang="en-US" sz="2665"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70" name="MH_Entry_2">
            <a:hlinkClick r:id="rId6" action="ppaction://hlinksldjump"/>
          </p:cNvPr>
          <p:cNvSpPr>
            <a:spLocks noChangeArrowheads="1"/>
          </p:cNvSpPr>
          <p:nvPr>
            <p:custDataLst>
              <p:tags r:id="rId8"/>
            </p:custDataLst>
          </p:nvPr>
        </p:nvSpPr>
        <p:spPr bwMode="auto">
          <a:xfrm>
            <a:off x="6366668" y="2607721"/>
            <a:ext cx="5065072" cy="60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spcBef>
                <a:spcPct val="0"/>
              </a:spcBef>
              <a:buNone/>
            </a:pPr>
            <a:r>
              <a:rPr lang="zh-CN" altLang="en-US" sz="2665" dirty="0">
                <a:latin typeface="微软雅黑" panose="020B0503020204020204" pitchFamily="34" charset="-122"/>
                <a:ea typeface="微软雅黑" panose="020B0503020204020204" pitchFamily="34" charset="-122"/>
              </a:rPr>
              <a:t>试用期自我评价</a:t>
            </a:r>
            <a:endParaRPr lang="zh-CN" altLang="en-US" sz="2665" dirty="0">
              <a:latin typeface="微软雅黑" panose="020B0503020204020204" pitchFamily="34" charset="-122"/>
              <a:ea typeface="微软雅黑" panose="020B0503020204020204" pitchFamily="34" charset="-122"/>
            </a:endParaRPr>
          </a:p>
        </p:txBody>
      </p:sp>
      <p:sp>
        <p:nvSpPr>
          <p:cNvPr id="219" name="MH_Number_3">
            <a:hlinkClick r:id="rId9" action="ppaction://hlinksldjump"/>
          </p:cNvPr>
          <p:cNvSpPr/>
          <p:nvPr>
            <p:custDataLst>
              <p:tags r:id="rId10"/>
            </p:custDataLst>
          </p:nvPr>
        </p:nvSpPr>
        <p:spPr>
          <a:xfrm>
            <a:off x="5367651" y="3623137"/>
            <a:ext cx="812744" cy="688327"/>
          </a:xfrm>
          <a:custGeom>
            <a:avLst/>
            <a:gdLst>
              <a:gd name="connsiteX0" fmla="*/ 526212 w 637677"/>
              <a:gd name="connsiteY0" fmla="*/ 172430 h 540060"/>
              <a:gd name="connsiteX1" fmla="*/ 541643 w 637677"/>
              <a:gd name="connsiteY1" fmla="*/ 172430 h 540060"/>
              <a:gd name="connsiteX2" fmla="*/ 637677 w 637677"/>
              <a:gd name="connsiteY2" fmla="*/ 270030 h 540060"/>
              <a:gd name="connsiteX3" fmla="*/ 541643 w 637677"/>
              <a:gd name="connsiteY3" fmla="*/ 367630 h 540060"/>
              <a:gd name="connsiteX4" fmla="*/ 526212 w 637677"/>
              <a:gd name="connsiteY4" fmla="*/ 367630 h 540060"/>
              <a:gd name="connsiteX5" fmla="*/ 622246 w 637677"/>
              <a:gd name="connsiteY5" fmla="*/ 270030 h 540060"/>
              <a:gd name="connsiteX6" fmla="*/ 96034 w 637677"/>
              <a:gd name="connsiteY6" fmla="*/ 172430 h 540060"/>
              <a:gd name="connsiteX7" fmla="*/ 111465 w 637677"/>
              <a:gd name="connsiteY7" fmla="*/ 172430 h 540060"/>
              <a:gd name="connsiteX8" fmla="*/ 15431 w 637677"/>
              <a:gd name="connsiteY8" fmla="*/ 270030 h 540060"/>
              <a:gd name="connsiteX9" fmla="*/ 111465 w 637677"/>
              <a:gd name="connsiteY9" fmla="*/ 367630 h 540060"/>
              <a:gd name="connsiteX10" fmla="*/ 96034 w 637677"/>
              <a:gd name="connsiteY10" fmla="*/ 367630 h 540060"/>
              <a:gd name="connsiteX11" fmla="*/ 0 w 637677"/>
              <a:gd name="connsiteY11" fmla="*/ 270030 h 540060"/>
              <a:gd name="connsiteX12" fmla="*/ 318838 w 637677"/>
              <a:gd name="connsiteY12" fmla="*/ 0 h 540060"/>
              <a:gd name="connsiteX13" fmla="*/ 588868 w 637677"/>
              <a:gd name="connsiteY13" fmla="*/ 270030 h 540060"/>
              <a:gd name="connsiteX14" fmla="*/ 318838 w 637677"/>
              <a:gd name="connsiteY14" fmla="*/ 540060 h 540060"/>
              <a:gd name="connsiteX15" fmla="*/ 48808 w 637677"/>
              <a:gd name="connsiteY15" fmla="*/ 270030 h 540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37677" h="540060">
                <a:moveTo>
                  <a:pt x="526212" y="172430"/>
                </a:moveTo>
                <a:lnTo>
                  <a:pt x="541643" y="172430"/>
                </a:lnTo>
                <a:lnTo>
                  <a:pt x="637677" y="270030"/>
                </a:lnTo>
                <a:lnTo>
                  <a:pt x="541643" y="367630"/>
                </a:lnTo>
                <a:lnTo>
                  <a:pt x="526212" y="367630"/>
                </a:lnTo>
                <a:lnTo>
                  <a:pt x="622246" y="270030"/>
                </a:lnTo>
                <a:close/>
                <a:moveTo>
                  <a:pt x="96034" y="172430"/>
                </a:moveTo>
                <a:lnTo>
                  <a:pt x="111465" y="172430"/>
                </a:lnTo>
                <a:lnTo>
                  <a:pt x="15431" y="270030"/>
                </a:lnTo>
                <a:lnTo>
                  <a:pt x="111465" y="367630"/>
                </a:lnTo>
                <a:lnTo>
                  <a:pt x="96034" y="367630"/>
                </a:lnTo>
                <a:lnTo>
                  <a:pt x="0" y="270030"/>
                </a:lnTo>
                <a:close/>
                <a:moveTo>
                  <a:pt x="318838" y="0"/>
                </a:moveTo>
                <a:lnTo>
                  <a:pt x="588868" y="270030"/>
                </a:lnTo>
                <a:lnTo>
                  <a:pt x="318838" y="540060"/>
                </a:lnTo>
                <a:lnTo>
                  <a:pt x="48808" y="270030"/>
                </a:lnTo>
                <a:close/>
              </a:path>
            </a:pathLst>
          </a:custGeom>
          <a:solidFill>
            <a:srgbClr val="ED585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665"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rPr>
              <a:t>3</a:t>
            </a:r>
            <a:endParaRPr lang="zh-CN" altLang="en-US" sz="2665"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75" name="MH_Entry_3">
            <a:hlinkClick r:id="rId9" action="ppaction://hlinksldjump"/>
          </p:cNvPr>
          <p:cNvSpPr>
            <a:spLocks noChangeArrowheads="1"/>
          </p:cNvSpPr>
          <p:nvPr>
            <p:custDataLst>
              <p:tags r:id="rId11"/>
            </p:custDataLst>
          </p:nvPr>
        </p:nvSpPr>
        <p:spPr bwMode="auto">
          <a:xfrm>
            <a:off x="6366668" y="3665319"/>
            <a:ext cx="5065072" cy="60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spcBef>
                <a:spcPct val="0"/>
              </a:spcBef>
              <a:buNone/>
            </a:pPr>
            <a:r>
              <a:rPr lang="zh-CN" altLang="en-US" sz="2665" dirty="0">
                <a:latin typeface="微软雅黑" panose="020B0503020204020204" pitchFamily="34" charset="-122"/>
                <a:ea typeface="微软雅黑" panose="020B0503020204020204" pitchFamily="34" charset="-122"/>
              </a:rPr>
              <a:t>试用期工作体会</a:t>
            </a:r>
            <a:endParaRPr lang="zh-CN" altLang="en-US" sz="2665" dirty="0">
              <a:latin typeface="微软雅黑" panose="020B0503020204020204" pitchFamily="34" charset="-122"/>
              <a:ea typeface="微软雅黑" panose="020B0503020204020204" pitchFamily="34" charset="-122"/>
            </a:endParaRPr>
          </a:p>
        </p:txBody>
      </p:sp>
      <p:sp>
        <p:nvSpPr>
          <p:cNvPr id="218" name="MH_Number_4">
            <a:hlinkClick r:id="rId12" action="ppaction://hlinksldjump"/>
          </p:cNvPr>
          <p:cNvSpPr/>
          <p:nvPr>
            <p:custDataLst>
              <p:tags r:id="rId13"/>
            </p:custDataLst>
          </p:nvPr>
        </p:nvSpPr>
        <p:spPr>
          <a:xfrm>
            <a:off x="5367651" y="4680737"/>
            <a:ext cx="812744" cy="688327"/>
          </a:xfrm>
          <a:custGeom>
            <a:avLst/>
            <a:gdLst>
              <a:gd name="connsiteX0" fmla="*/ 526212 w 637677"/>
              <a:gd name="connsiteY0" fmla="*/ 172430 h 540060"/>
              <a:gd name="connsiteX1" fmla="*/ 541643 w 637677"/>
              <a:gd name="connsiteY1" fmla="*/ 172430 h 540060"/>
              <a:gd name="connsiteX2" fmla="*/ 637677 w 637677"/>
              <a:gd name="connsiteY2" fmla="*/ 270030 h 540060"/>
              <a:gd name="connsiteX3" fmla="*/ 541643 w 637677"/>
              <a:gd name="connsiteY3" fmla="*/ 367630 h 540060"/>
              <a:gd name="connsiteX4" fmla="*/ 526212 w 637677"/>
              <a:gd name="connsiteY4" fmla="*/ 367630 h 540060"/>
              <a:gd name="connsiteX5" fmla="*/ 622246 w 637677"/>
              <a:gd name="connsiteY5" fmla="*/ 270030 h 540060"/>
              <a:gd name="connsiteX6" fmla="*/ 96034 w 637677"/>
              <a:gd name="connsiteY6" fmla="*/ 172430 h 540060"/>
              <a:gd name="connsiteX7" fmla="*/ 111465 w 637677"/>
              <a:gd name="connsiteY7" fmla="*/ 172430 h 540060"/>
              <a:gd name="connsiteX8" fmla="*/ 15431 w 637677"/>
              <a:gd name="connsiteY8" fmla="*/ 270030 h 540060"/>
              <a:gd name="connsiteX9" fmla="*/ 111465 w 637677"/>
              <a:gd name="connsiteY9" fmla="*/ 367630 h 540060"/>
              <a:gd name="connsiteX10" fmla="*/ 96034 w 637677"/>
              <a:gd name="connsiteY10" fmla="*/ 367630 h 540060"/>
              <a:gd name="connsiteX11" fmla="*/ 0 w 637677"/>
              <a:gd name="connsiteY11" fmla="*/ 270030 h 540060"/>
              <a:gd name="connsiteX12" fmla="*/ 318838 w 637677"/>
              <a:gd name="connsiteY12" fmla="*/ 0 h 540060"/>
              <a:gd name="connsiteX13" fmla="*/ 588868 w 637677"/>
              <a:gd name="connsiteY13" fmla="*/ 270030 h 540060"/>
              <a:gd name="connsiteX14" fmla="*/ 318838 w 637677"/>
              <a:gd name="connsiteY14" fmla="*/ 540060 h 540060"/>
              <a:gd name="connsiteX15" fmla="*/ 48808 w 637677"/>
              <a:gd name="connsiteY15" fmla="*/ 270030 h 540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37677" h="540060">
                <a:moveTo>
                  <a:pt x="526212" y="172430"/>
                </a:moveTo>
                <a:lnTo>
                  <a:pt x="541643" y="172430"/>
                </a:lnTo>
                <a:lnTo>
                  <a:pt x="637677" y="270030"/>
                </a:lnTo>
                <a:lnTo>
                  <a:pt x="541643" y="367630"/>
                </a:lnTo>
                <a:lnTo>
                  <a:pt x="526212" y="367630"/>
                </a:lnTo>
                <a:lnTo>
                  <a:pt x="622246" y="270030"/>
                </a:lnTo>
                <a:close/>
                <a:moveTo>
                  <a:pt x="96034" y="172430"/>
                </a:moveTo>
                <a:lnTo>
                  <a:pt x="111465" y="172430"/>
                </a:lnTo>
                <a:lnTo>
                  <a:pt x="15431" y="270030"/>
                </a:lnTo>
                <a:lnTo>
                  <a:pt x="111465" y="367630"/>
                </a:lnTo>
                <a:lnTo>
                  <a:pt x="96034" y="367630"/>
                </a:lnTo>
                <a:lnTo>
                  <a:pt x="0" y="270030"/>
                </a:lnTo>
                <a:close/>
                <a:moveTo>
                  <a:pt x="318838" y="0"/>
                </a:moveTo>
                <a:lnTo>
                  <a:pt x="588868" y="270030"/>
                </a:lnTo>
                <a:lnTo>
                  <a:pt x="318838" y="540060"/>
                </a:lnTo>
                <a:lnTo>
                  <a:pt x="48808" y="270030"/>
                </a:lnTo>
                <a:close/>
              </a:path>
            </a:pathLst>
          </a:custGeom>
          <a:solidFill>
            <a:srgbClr val="ED585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665">
                <a:solidFill>
                  <a:srgbClr val="FFFFFF"/>
                </a:solidFill>
                <a:latin typeface="微软雅黑" panose="020B0503020204020204" pitchFamily="34" charset="-122"/>
                <a:ea typeface="微软雅黑" panose="020B0503020204020204" pitchFamily="34" charset="-122"/>
                <a:cs typeface="Times New Roman" panose="02020603050405020304" pitchFamily="18" charset="0"/>
              </a:rPr>
              <a:t>4</a:t>
            </a:r>
            <a:endParaRPr lang="zh-CN" altLang="en-US" sz="2665">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80" name="MH_Entry_4">
            <a:hlinkClick r:id="rId12" action="ppaction://hlinksldjump"/>
          </p:cNvPr>
          <p:cNvSpPr>
            <a:spLocks noChangeArrowheads="1"/>
          </p:cNvSpPr>
          <p:nvPr>
            <p:custDataLst>
              <p:tags r:id="rId14"/>
            </p:custDataLst>
          </p:nvPr>
        </p:nvSpPr>
        <p:spPr bwMode="auto">
          <a:xfrm>
            <a:off x="6366668" y="4722918"/>
            <a:ext cx="5065072" cy="60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spcBef>
                <a:spcPct val="0"/>
              </a:spcBef>
              <a:buNone/>
            </a:pPr>
            <a:r>
              <a:rPr lang="zh-CN" altLang="en-US" sz="2665" dirty="0">
                <a:latin typeface="微软雅黑" panose="020B0503020204020204" pitchFamily="34" charset="-122"/>
                <a:ea typeface="微软雅黑" panose="020B0503020204020204" pitchFamily="34" charset="-122"/>
              </a:rPr>
              <a:t>未来规划与展望</a:t>
            </a:r>
            <a:endParaRPr lang="zh-CN" altLang="en-US" sz="2665" dirty="0">
              <a:latin typeface="微软雅黑" panose="020B0503020204020204" pitchFamily="34" charset="-122"/>
              <a:ea typeface="微软雅黑" panose="020B0503020204020204" pitchFamily="34" charset="-122"/>
            </a:endParaRPr>
          </a:p>
        </p:txBody>
      </p:sp>
      <p:sp>
        <p:nvSpPr>
          <p:cNvPr id="16" name="MH_Others_1"/>
          <p:cNvSpPr/>
          <p:nvPr>
            <p:custDataLst>
              <p:tags r:id="rId15"/>
            </p:custDataLst>
          </p:nvPr>
        </p:nvSpPr>
        <p:spPr>
          <a:xfrm>
            <a:off x="2448967" y="2679840"/>
            <a:ext cx="1844239" cy="842487"/>
          </a:xfrm>
          <a:prstGeom prst="rect">
            <a:avLst/>
          </a:prstGeom>
          <a:noFill/>
        </p:spPr>
        <p:txBody>
          <a:bodyPr wrap="square" lIns="0" tIns="0" rIns="0" bIns="0" anchor="ctr" anchorCtr="0">
            <a:noAutofit/>
          </a:bodyPr>
          <a:lstStyle/>
          <a:p>
            <a:pPr algn="ctr"/>
            <a:r>
              <a:rPr lang="zh-CN" altLang="en-US" sz="5400" b="1">
                <a:solidFill>
                  <a:srgbClr val="4F5D70"/>
                </a:solidFill>
                <a:latin typeface="微软雅黑" panose="020B0503020204020204" pitchFamily="34" charset="-122"/>
                <a:ea typeface="微软雅黑" panose="020B0503020204020204" pitchFamily="34" charset="-122"/>
                <a:cs typeface="Times New Roman" panose="02020603050405020304" pitchFamily="18" charset="0"/>
              </a:rPr>
              <a:t>目 录</a:t>
            </a:r>
            <a:endParaRPr lang="zh-CN" altLang="en-US" sz="5400" b="1">
              <a:solidFill>
                <a:srgbClr val="4F5D7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7" name="MH_Others_2"/>
          <p:cNvSpPr/>
          <p:nvPr>
            <p:custDataLst>
              <p:tags r:id="rId16"/>
            </p:custDataLst>
          </p:nvPr>
        </p:nvSpPr>
        <p:spPr>
          <a:xfrm>
            <a:off x="1653677" y="3662456"/>
            <a:ext cx="3399880" cy="557660"/>
          </a:xfrm>
          <a:prstGeom prst="rect">
            <a:avLst/>
          </a:prstGeom>
          <a:noFill/>
        </p:spPr>
        <p:txBody>
          <a:bodyPr wrap="square" lIns="0" tIns="0" rIns="0" bIns="0" anchor="ctr" anchorCtr="0">
            <a:noAutofit/>
          </a:bodyPr>
          <a:lstStyle/>
          <a:p>
            <a:pPr algn="ctr"/>
            <a:r>
              <a:rPr lang="en-US" altLang="zh-CN" sz="3200" spc="200" dirty="0">
                <a:solidFill>
                  <a:srgbClr val="4F5D70"/>
                </a:solidFill>
                <a:latin typeface="微软雅黑" panose="020B0503020204020204" pitchFamily="34" charset="-122"/>
                <a:ea typeface="微软雅黑" panose="020B0503020204020204" pitchFamily="34" charset="-122"/>
                <a:cs typeface="Times New Roman" panose="02020603050405020304" pitchFamily="18" charset="0"/>
              </a:rPr>
              <a:t>CONTENTS</a:t>
            </a:r>
            <a:endParaRPr lang="zh-CN" altLang="en-US" sz="3200" spc="200" dirty="0">
              <a:solidFill>
                <a:srgbClr val="4F5D70"/>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ustDataLst>
      <p:tags r:id="rId17"/>
    </p:custDataLst>
  </p:cSld>
  <p:clrMapOvr>
    <a:masterClrMapping/>
  </p:clrMapOvr>
  <p:transition/>
  <p:timing>
    <p:tnLst>
      <p:par>
        <p:cTn id="1" dur="indefinite" restart="never" nodeType="tmRoot"/>
      </p:par>
    </p:tnLst>
    <p:bldLst>
      <p:bldP spid="213" grpId="0" animBg="1"/>
      <p:bldP spid="67" grpId="0"/>
      <p:bldP spid="217" grpId="0" animBg="1"/>
      <p:bldP spid="170" grpId="0"/>
      <p:bldP spid="219" grpId="0" animBg="1"/>
      <p:bldP spid="175" grpId="0"/>
      <p:bldP spid="218" grpId="0" animBg="1"/>
      <p:bldP spid="180" grpId="0"/>
      <p:bldP spid="16" grpId="0"/>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12169"/>
            <a:ext cx="10058400" cy="5031330"/>
          </a:xfrm>
          <a:prstGeom prst="rect">
            <a:avLst/>
          </a:prstGeom>
        </p:spPr>
      </p:pic>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33600" y="1826670"/>
            <a:ext cx="10058400" cy="5031330"/>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6250" y="-1291"/>
            <a:ext cx="10058400" cy="5031330"/>
          </a:xfrm>
          <a:prstGeom prst="rect">
            <a:avLst/>
          </a:prstGeom>
        </p:spPr>
      </p:pic>
      <p:pic>
        <p:nvPicPr>
          <p:cNvPr id="11"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00" y="895350"/>
            <a:ext cx="11920251" cy="5962650"/>
          </a:xfrm>
          <a:prstGeom prst="rect">
            <a:avLst/>
          </a:prstGeom>
        </p:spPr>
      </p:pic>
      <p:sp>
        <p:nvSpPr>
          <p:cNvPr id="213" name="MH_Number_1">
            <a:hlinkClick r:id="rId5" action="ppaction://hlinksldjump"/>
          </p:cNvPr>
          <p:cNvSpPr/>
          <p:nvPr>
            <p:custDataLst>
              <p:tags r:id="rId6"/>
            </p:custDataLst>
          </p:nvPr>
        </p:nvSpPr>
        <p:spPr>
          <a:xfrm>
            <a:off x="5397161" y="2186491"/>
            <a:ext cx="1397677" cy="1242509"/>
          </a:xfrm>
          <a:custGeom>
            <a:avLst/>
            <a:gdLst>
              <a:gd name="connsiteX0" fmla="*/ 526212 w 637677"/>
              <a:gd name="connsiteY0" fmla="*/ 172430 h 540060"/>
              <a:gd name="connsiteX1" fmla="*/ 541643 w 637677"/>
              <a:gd name="connsiteY1" fmla="*/ 172430 h 540060"/>
              <a:gd name="connsiteX2" fmla="*/ 637677 w 637677"/>
              <a:gd name="connsiteY2" fmla="*/ 270030 h 540060"/>
              <a:gd name="connsiteX3" fmla="*/ 541643 w 637677"/>
              <a:gd name="connsiteY3" fmla="*/ 367630 h 540060"/>
              <a:gd name="connsiteX4" fmla="*/ 526212 w 637677"/>
              <a:gd name="connsiteY4" fmla="*/ 367630 h 540060"/>
              <a:gd name="connsiteX5" fmla="*/ 622246 w 637677"/>
              <a:gd name="connsiteY5" fmla="*/ 270030 h 540060"/>
              <a:gd name="connsiteX6" fmla="*/ 96034 w 637677"/>
              <a:gd name="connsiteY6" fmla="*/ 172430 h 540060"/>
              <a:gd name="connsiteX7" fmla="*/ 111465 w 637677"/>
              <a:gd name="connsiteY7" fmla="*/ 172430 h 540060"/>
              <a:gd name="connsiteX8" fmla="*/ 15431 w 637677"/>
              <a:gd name="connsiteY8" fmla="*/ 270030 h 540060"/>
              <a:gd name="connsiteX9" fmla="*/ 111465 w 637677"/>
              <a:gd name="connsiteY9" fmla="*/ 367630 h 540060"/>
              <a:gd name="connsiteX10" fmla="*/ 96034 w 637677"/>
              <a:gd name="connsiteY10" fmla="*/ 367630 h 540060"/>
              <a:gd name="connsiteX11" fmla="*/ 0 w 637677"/>
              <a:gd name="connsiteY11" fmla="*/ 270030 h 540060"/>
              <a:gd name="connsiteX12" fmla="*/ 318838 w 637677"/>
              <a:gd name="connsiteY12" fmla="*/ 0 h 540060"/>
              <a:gd name="connsiteX13" fmla="*/ 588868 w 637677"/>
              <a:gd name="connsiteY13" fmla="*/ 270030 h 540060"/>
              <a:gd name="connsiteX14" fmla="*/ 318838 w 637677"/>
              <a:gd name="connsiteY14" fmla="*/ 540060 h 540060"/>
              <a:gd name="connsiteX15" fmla="*/ 48808 w 637677"/>
              <a:gd name="connsiteY15" fmla="*/ 270030 h 540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37677" h="540060">
                <a:moveTo>
                  <a:pt x="526212" y="172430"/>
                </a:moveTo>
                <a:lnTo>
                  <a:pt x="541643" y="172430"/>
                </a:lnTo>
                <a:lnTo>
                  <a:pt x="637677" y="270030"/>
                </a:lnTo>
                <a:lnTo>
                  <a:pt x="541643" y="367630"/>
                </a:lnTo>
                <a:lnTo>
                  <a:pt x="526212" y="367630"/>
                </a:lnTo>
                <a:lnTo>
                  <a:pt x="622246" y="270030"/>
                </a:lnTo>
                <a:close/>
                <a:moveTo>
                  <a:pt x="96034" y="172430"/>
                </a:moveTo>
                <a:lnTo>
                  <a:pt x="111465" y="172430"/>
                </a:lnTo>
                <a:lnTo>
                  <a:pt x="15431" y="270030"/>
                </a:lnTo>
                <a:lnTo>
                  <a:pt x="111465" y="367630"/>
                </a:lnTo>
                <a:lnTo>
                  <a:pt x="96034" y="367630"/>
                </a:lnTo>
                <a:lnTo>
                  <a:pt x="0" y="270030"/>
                </a:lnTo>
                <a:close/>
                <a:moveTo>
                  <a:pt x="318838" y="0"/>
                </a:moveTo>
                <a:lnTo>
                  <a:pt x="588868" y="270030"/>
                </a:lnTo>
                <a:lnTo>
                  <a:pt x="318838" y="540060"/>
                </a:lnTo>
                <a:lnTo>
                  <a:pt x="48808" y="270030"/>
                </a:lnTo>
                <a:close/>
              </a:path>
            </a:pathLst>
          </a:custGeom>
          <a:solidFill>
            <a:srgbClr val="ED585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6000"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rPr>
              <a:t>1</a:t>
            </a:r>
            <a:endParaRPr lang="zh-CN" altLang="en-US" sz="6000"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7" name="MH_Entry_1">
            <a:hlinkClick r:id="rId5" action="ppaction://hlinksldjump"/>
          </p:cNvPr>
          <p:cNvSpPr>
            <a:spLocks noChangeArrowheads="1"/>
          </p:cNvSpPr>
          <p:nvPr>
            <p:custDataLst>
              <p:tags r:id="rId7"/>
            </p:custDataLst>
          </p:nvPr>
        </p:nvSpPr>
        <p:spPr bwMode="auto">
          <a:xfrm>
            <a:off x="4145037" y="3575912"/>
            <a:ext cx="3901926" cy="60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spcBef>
                <a:spcPct val="0"/>
              </a:spcBef>
              <a:buNone/>
            </a:pPr>
            <a:r>
              <a:rPr lang="zh-CN" altLang="en-US" sz="4265" dirty="0">
                <a:latin typeface="微软雅黑" panose="020B0503020204020204" pitchFamily="34" charset="-122"/>
                <a:ea typeface="微软雅黑" panose="020B0503020204020204" pitchFamily="34" charset="-122"/>
              </a:rPr>
              <a:t>试用期工作总结</a:t>
            </a:r>
            <a:endParaRPr lang="zh-CN" altLang="en-US" sz="4265" dirty="0">
              <a:latin typeface="微软雅黑" panose="020B0503020204020204" pitchFamily="34" charset="-122"/>
              <a:ea typeface="微软雅黑" panose="020B0503020204020204" pitchFamily="34" charset="-122"/>
            </a:endParaRPr>
          </a:p>
        </p:txBody>
      </p:sp>
    </p:spTree>
    <p:custDataLst>
      <p:tags r:id="rId8"/>
    </p:custDataLst>
  </p:cSld>
  <p:clrMapOvr>
    <a:masterClrMapping/>
  </p:clrMapOvr>
  <p:transition/>
  <p:timing>
    <p:tnLst>
      <p:par>
        <p:cTn id="1" dur="indefinite" restart="never" nodeType="tmRoot"/>
      </p:par>
    </p:tnLst>
    <p:bldLst>
      <p:bldP spid="213" grpId="0" animBg="1"/>
      <p:bldP spid="6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Line 11"/>
          <p:cNvSpPr>
            <a:spLocks noChangeShapeType="1"/>
          </p:cNvSpPr>
          <p:nvPr/>
        </p:nvSpPr>
        <p:spPr bwMode="auto">
          <a:xfrm flipH="1" flipV="1">
            <a:off x="5693531" y="2540041"/>
            <a:ext cx="1473619" cy="754575"/>
          </a:xfrm>
          <a:prstGeom prst="line">
            <a:avLst/>
          </a:prstGeom>
          <a:noFill/>
          <a:ln w="12700" cap="flat">
            <a:solidFill>
              <a:schemeClr val="accent3"/>
            </a:solidFill>
            <a:prstDash val="sysDash"/>
            <a:miter lim="800000"/>
            <a:headEnd type="none" w="med" len="med"/>
            <a:tailEnd type="triangle" w="lg" len="lg"/>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lstStyle/>
          <a:p>
            <a:endParaRPr lang="zh-CN" altLang="en-US" sz="2400">
              <a:solidFill>
                <a:srgbClr val="080808"/>
              </a:solidFill>
            </a:endParaRPr>
          </a:p>
        </p:txBody>
      </p:sp>
      <p:sp>
        <p:nvSpPr>
          <p:cNvPr id="22" name="Line 12"/>
          <p:cNvSpPr>
            <a:spLocks noChangeShapeType="1"/>
          </p:cNvSpPr>
          <p:nvPr/>
        </p:nvSpPr>
        <p:spPr bwMode="auto">
          <a:xfrm flipH="1">
            <a:off x="5915827" y="4055561"/>
            <a:ext cx="1251323" cy="768260"/>
          </a:xfrm>
          <a:prstGeom prst="line">
            <a:avLst/>
          </a:prstGeom>
          <a:noFill/>
          <a:ln w="12700" cap="flat">
            <a:solidFill>
              <a:schemeClr val="accent3"/>
            </a:solidFill>
            <a:prstDash val="sysDash"/>
            <a:miter lim="800000"/>
            <a:headEnd type="none" w="med" len="med"/>
            <a:tailEnd type="triangle" w="lg" len="lg"/>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lstStyle/>
          <a:p>
            <a:endParaRPr lang="zh-CN" altLang="en-US" sz="2400">
              <a:solidFill>
                <a:srgbClr val="080808"/>
              </a:solidFill>
            </a:endParaRPr>
          </a:p>
        </p:txBody>
      </p:sp>
      <p:sp>
        <p:nvSpPr>
          <p:cNvPr id="23" name="Line 13"/>
          <p:cNvSpPr>
            <a:spLocks noChangeShapeType="1"/>
          </p:cNvSpPr>
          <p:nvPr/>
        </p:nvSpPr>
        <p:spPr bwMode="auto">
          <a:xfrm flipH="1">
            <a:off x="5187909" y="3692169"/>
            <a:ext cx="1979240" cy="0"/>
          </a:xfrm>
          <a:prstGeom prst="line">
            <a:avLst/>
          </a:prstGeom>
          <a:noFill/>
          <a:ln w="12700" cap="flat">
            <a:solidFill>
              <a:schemeClr val="accent3"/>
            </a:solidFill>
            <a:prstDash val="sysDash"/>
            <a:miter lim="800000"/>
            <a:headEnd type="none" w="med" len="med"/>
            <a:tailEnd type="triangle" w="lg" len="lg"/>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lstStyle/>
          <a:p>
            <a:endParaRPr lang="zh-CN" altLang="en-US" sz="2400">
              <a:solidFill>
                <a:srgbClr val="080808"/>
              </a:solidFill>
            </a:endParaRPr>
          </a:p>
        </p:txBody>
      </p:sp>
      <p:grpSp>
        <p:nvGrpSpPr>
          <p:cNvPr id="28" name="组合 27"/>
          <p:cNvGrpSpPr/>
          <p:nvPr/>
        </p:nvGrpSpPr>
        <p:grpSpPr>
          <a:xfrm>
            <a:off x="7375889" y="3030276"/>
            <a:ext cx="1393095" cy="1392740"/>
            <a:chOff x="5315348" y="2380990"/>
            <a:chExt cx="1044821" cy="1044555"/>
          </a:xfrm>
        </p:grpSpPr>
        <p:sp>
          <p:nvSpPr>
            <p:cNvPr id="29" name="任意多边形 83"/>
            <p:cNvSpPr/>
            <p:nvPr/>
          </p:nvSpPr>
          <p:spPr bwMode="auto">
            <a:xfrm rot="16377237">
              <a:off x="5314292" y="2382045"/>
              <a:ext cx="1044555" cy="1042444"/>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solidFill>
              <a:srgbClr val="4F5D70"/>
            </a:soli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sz="4400" kern="0">
                <a:solidFill>
                  <a:srgbClr val="080808"/>
                </a:solidFill>
                <a:latin typeface="宋体" panose="02010600030101010101" pitchFamily="2" charset="-122"/>
                <a:ea typeface="宋体" panose="02010600030101010101" pitchFamily="2" charset="-122"/>
              </a:endParaRPr>
            </a:p>
          </p:txBody>
        </p:sp>
        <p:sp>
          <p:nvSpPr>
            <p:cNvPr id="30" name="TextBox 29"/>
            <p:cNvSpPr txBox="1"/>
            <p:nvPr/>
          </p:nvSpPr>
          <p:spPr>
            <a:xfrm>
              <a:off x="5323302" y="2643758"/>
              <a:ext cx="1036867" cy="553879"/>
            </a:xfrm>
            <a:prstGeom prst="rect">
              <a:avLst/>
            </a:prstGeom>
            <a:noFill/>
          </p:spPr>
          <p:txBody>
            <a:bodyPr wrap="square" lIns="0" tIns="0" rIns="0" bIns="0" rtlCol="0">
              <a:spAutoFit/>
            </a:bodyPr>
            <a:lstStyle/>
            <a:p>
              <a:pPr algn="ctr"/>
              <a:r>
                <a:rPr lang="zh-CN" altLang="en-US" sz="2400" dirty="0">
                  <a:solidFill>
                    <a:schemeClr val="bg1"/>
                  </a:solidFill>
                  <a:latin typeface="微软雅黑 Light" panose="020B0502040204020203" pitchFamily="34" charset="-122"/>
                  <a:ea typeface="微软雅黑 Light" panose="020B0502040204020203" pitchFamily="34" charset="-122"/>
                </a:rPr>
                <a:t>前端</a:t>
              </a:r>
              <a:endParaRPr lang="zh-CN" altLang="en-US" sz="2400" dirty="0">
                <a:solidFill>
                  <a:schemeClr val="bg1"/>
                </a:solidFill>
                <a:latin typeface="微软雅黑 Light" panose="020B0502040204020203" pitchFamily="34" charset="-122"/>
                <a:ea typeface="微软雅黑 Light" panose="020B0502040204020203" pitchFamily="34" charset="-122"/>
              </a:endParaRPr>
            </a:p>
            <a:p>
              <a:pPr algn="ctr"/>
              <a:r>
                <a:rPr lang="zh-CN" altLang="en-US" sz="2400" dirty="0">
                  <a:solidFill>
                    <a:schemeClr val="bg1"/>
                  </a:solidFill>
                  <a:latin typeface="微软雅黑 Light" panose="020B0502040204020203" pitchFamily="34" charset="-122"/>
                  <a:ea typeface="微软雅黑 Light" panose="020B0502040204020203" pitchFamily="34" charset="-122"/>
                </a:rPr>
                <a:t>开发</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grpSp>
        <p:nvGrpSpPr>
          <p:cNvPr id="31" name="组合 30"/>
          <p:cNvGrpSpPr/>
          <p:nvPr/>
        </p:nvGrpSpPr>
        <p:grpSpPr>
          <a:xfrm>
            <a:off x="4393933" y="1544465"/>
            <a:ext cx="1382489" cy="887656"/>
            <a:chOff x="3078882" y="1266632"/>
            <a:chExt cx="1036867" cy="665742"/>
          </a:xfrm>
        </p:grpSpPr>
        <p:sp>
          <p:nvSpPr>
            <p:cNvPr id="32" name="椭圆 80"/>
            <p:cNvSpPr/>
            <p:nvPr/>
          </p:nvSpPr>
          <p:spPr bwMode="auto">
            <a:xfrm>
              <a:off x="3255801" y="1266632"/>
              <a:ext cx="664395" cy="665742"/>
            </a:xfrm>
            <a:prstGeom prst="ellipse">
              <a:avLst/>
            </a:prstGeom>
            <a:solidFill>
              <a:srgbClr val="ED5858"/>
            </a:solidFill>
            <a:ln w="25400" cap="flat" cmpd="sng" algn="ctr">
              <a:noFill/>
              <a:prstDash val="solid"/>
            </a:ln>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sz="1600" kern="0" dirty="0">
                <a:solidFill>
                  <a:srgbClr val="080808"/>
                </a:solidFill>
                <a:latin typeface="宋体" panose="02010600030101010101" pitchFamily="2" charset="-122"/>
                <a:ea typeface="宋体" panose="02010600030101010101" pitchFamily="2" charset="-122"/>
              </a:endParaRPr>
            </a:p>
          </p:txBody>
        </p:sp>
        <p:sp>
          <p:nvSpPr>
            <p:cNvPr id="33" name="TextBox 32"/>
            <p:cNvSpPr txBox="1"/>
            <p:nvPr/>
          </p:nvSpPr>
          <p:spPr>
            <a:xfrm>
              <a:off x="3078882" y="1497528"/>
              <a:ext cx="1036867" cy="230505"/>
            </a:xfrm>
            <a:prstGeom prst="rect">
              <a:avLst/>
            </a:prstGeom>
            <a:noFill/>
          </p:spPr>
          <p:txBody>
            <a:bodyPr wrap="square" lIns="0" tIns="0" rIns="0" bIns="0" rtlCol="0">
              <a:spAutoFit/>
            </a:bodyPr>
            <a:lstStyle/>
            <a:p>
              <a:pPr algn="ctr"/>
              <a:r>
                <a:rPr lang="zh-CN" altLang="en-US" sz="2000" dirty="0">
                  <a:solidFill>
                    <a:schemeClr val="bg1"/>
                  </a:solidFill>
                  <a:latin typeface="微软雅黑 Light" panose="020B0502040204020203" pitchFamily="34" charset="-122"/>
                  <a:ea typeface="微软雅黑 Light" panose="020B0502040204020203" pitchFamily="34" charset="-122"/>
                </a:rPr>
                <a:t>业务</a:t>
              </a:r>
              <a:endParaRPr lang="zh-CN" altLang="en-US" sz="2000" dirty="0">
                <a:solidFill>
                  <a:schemeClr val="bg1"/>
                </a:solidFill>
                <a:latin typeface="微软雅黑 Light" panose="020B0502040204020203" pitchFamily="34" charset="-122"/>
                <a:ea typeface="微软雅黑 Light" panose="020B0502040204020203" pitchFamily="34" charset="-122"/>
              </a:endParaRPr>
            </a:p>
          </p:txBody>
        </p:sp>
      </p:grpSp>
      <p:grpSp>
        <p:nvGrpSpPr>
          <p:cNvPr id="38" name="组合 37"/>
          <p:cNvGrpSpPr/>
          <p:nvPr/>
        </p:nvGrpSpPr>
        <p:grpSpPr>
          <a:xfrm>
            <a:off x="3706000" y="3327561"/>
            <a:ext cx="1382489" cy="922344"/>
            <a:chOff x="2562933" y="2603954"/>
            <a:chExt cx="1036867" cy="691758"/>
          </a:xfrm>
        </p:grpSpPr>
        <p:sp>
          <p:nvSpPr>
            <p:cNvPr id="39" name="椭圆 80"/>
            <p:cNvSpPr/>
            <p:nvPr/>
          </p:nvSpPr>
          <p:spPr bwMode="auto">
            <a:xfrm>
              <a:off x="2746251" y="2603954"/>
              <a:ext cx="690358" cy="691758"/>
            </a:xfrm>
            <a:prstGeom prst="ellipse">
              <a:avLst/>
            </a:prstGeom>
            <a:solidFill>
              <a:srgbClr val="ED5858"/>
            </a:solidFill>
            <a:ln w="25400" cap="flat" cmpd="sng" algn="ctr">
              <a:noFill/>
              <a:prstDash val="solid"/>
            </a:ln>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sz="1600" kern="0" dirty="0">
                <a:solidFill>
                  <a:srgbClr val="080808"/>
                </a:solidFill>
                <a:latin typeface="宋体" panose="02010600030101010101" pitchFamily="2" charset="-122"/>
                <a:ea typeface="宋体" panose="02010600030101010101" pitchFamily="2" charset="-122"/>
              </a:endParaRPr>
            </a:p>
          </p:txBody>
        </p:sp>
        <p:sp>
          <p:nvSpPr>
            <p:cNvPr id="40" name="TextBox 39"/>
            <p:cNvSpPr txBox="1"/>
            <p:nvPr/>
          </p:nvSpPr>
          <p:spPr>
            <a:xfrm>
              <a:off x="2562933" y="2838754"/>
              <a:ext cx="1036867" cy="230505"/>
            </a:xfrm>
            <a:prstGeom prst="rect">
              <a:avLst/>
            </a:prstGeom>
            <a:noFill/>
          </p:spPr>
          <p:txBody>
            <a:bodyPr wrap="square" lIns="0" tIns="0" rIns="0" bIns="0" rtlCol="0">
              <a:spAutoFit/>
            </a:bodyPr>
            <a:lstStyle/>
            <a:p>
              <a:pPr algn="ctr"/>
              <a:r>
                <a:rPr lang="zh-CN" altLang="en-US" sz="2000" dirty="0">
                  <a:solidFill>
                    <a:schemeClr val="bg1"/>
                  </a:solidFill>
                  <a:latin typeface="微软雅黑 Light" panose="020B0502040204020203" pitchFamily="34" charset="-122"/>
                  <a:ea typeface="微软雅黑 Light" panose="020B0502040204020203" pitchFamily="34" charset="-122"/>
                </a:rPr>
                <a:t>技术</a:t>
              </a:r>
              <a:endParaRPr lang="zh-CN" altLang="en-US" sz="2000" dirty="0">
                <a:solidFill>
                  <a:schemeClr val="bg1"/>
                </a:solidFill>
                <a:latin typeface="微软雅黑 Light" panose="020B0502040204020203" pitchFamily="34" charset="-122"/>
                <a:ea typeface="微软雅黑 Light" panose="020B0502040204020203" pitchFamily="34" charset="-122"/>
              </a:endParaRPr>
            </a:p>
          </p:txBody>
        </p:sp>
      </p:grpSp>
      <p:grpSp>
        <p:nvGrpSpPr>
          <p:cNvPr id="41" name="组合 40"/>
          <p:cNvGrpSpPr/>
          <p:nvPr/>
        </p:nvGrpSpPr>
        <p:grpSpPr>
          <a:xfrm>
            <a:off x="4580125" y="4974478"/>
            <a:ext cx="1382489" cy="887656"/>
            <a:chOff x="3218526" y="3839142"/>
            <a:chExt cx="1036867" cy="665742"/>
          </a:xfrm>
        </p:grpSpPr>
        <p:sp>
          <p:nvSpPr>
            <p:cNvPr id="57" name="椭圆 80"/>
            <p:cNvSpPr/>
            <p:nvPr/>
          </p:nvSpPr>
          <p:spPr bwMode="auto">
            <a:xfrm>
              <a:off x="3403549" y="3839142"/>
              <a:ext cx="664395" cy="665742"/>
            </a:xfrm>
            <a:prstGeom prst="ellipse">
              <a:avLst/>
            </a:prstGeom>
            <a:solidFill>
              <a:srgbClr val="ED5858"/>
            </a:solidFill>
            <a:ln w="25400" cap="flat" cmpd="sng" algn="ctr">
              <a:noFill/>
              <a:prstDash val="solid"/>
            </a:ln>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sz="1600" kern="0" dirty="0">
                <a:solidFill>
                  <a:srgbClr val="080808"/>
                </a:solidFill>
                <a:latin typeface="宋体" panose="02010600030101010101" pitchFamily="2" charset="-122"/>
                <a:ea typeface="宋体" panose="02010600030101010101" pitchFamily="2" charset="-122"/>
              </a:endParaRPr>
            </a:p>
          </p:txBody>
        </p:sp>
        <p:sp>
          <p:nvSpPr>
            <p:cNvPr id="58" name="TextBox 57"/>
            <p:cNvSpPr txBox="1"/>
            <p:nvPr/>
          </p:nvSpPr>
          <p:spPr>
            <a:xfrm>
              <a:off x="3218526" y="4069819"/>
              <a:ext cx="1036867" cy="230505"/>
            </a:xfrm>
            <a:prstGeom prst="rect">
              <a:avLst/>
            </a:prstGeom>
            <a:noFill/>
          </p:spPr>
          <p:txBody>
            <a:bodyPr wrap="square" lIns="0" tIns="0" rIns="0" bIns="0" rtlCol="0">
              <a:spAutoFit/>
            </a:bodyPr>
            <a:lstStyle/>
            <a:p>
              <a:pPr algn="ctr"/>
              <a:r>
                <a:rPr lang="zh-CN" altLang="en-US" sz="2000" dirty="0">
                  <a:solidFill>
                    <a:schemeClr val="bg1"/>
                  </a:solidFill>
                  <a:latin typeface="微软雅黑 Light" panose="020B0502040204020203" pitchFamily="34" charset="-122"/>
                  <a:ea typeface="微软雅黑 Light" panose="020B0502040204020203" pitchFamily="34" charset="-122"/>
                </a:rPr>
                <a:t>其他</a:t>
              </a:r>
              <a:endParaRPr lang="zh-CN" altLang="en-US" sz="2000" dirty="0">
                <a:solidFill>
                  <a:schemeClr val="bg1"/>
                </a:solidFill>
                <a:latin typeface="微软雅黑 Light" panose="020B0502040204020203" pitchFamily="34" charset="-122"/>
                <a:ea typeface="微软雅黑 Light" panose="020B0502040204020203" pitchFamily="34" charset="-122"/>
              </a:endParaRPr>
            </a:p>
          </p:txBody>
        </p:sp>
      </p:grpSp>
      <p:grpSp>
        <p:nvGrpSpPr>
          <p:cNvPr id="2" name="组合 1"/>
          <p:cNvGrpSpPr/>
          <p:nvPr/>
        </p:nvGrpSpPr>
        <p:grpSpPr>
          <a:xfrm>
            <a:off x="1091207" y="1482259"/>
            <a:ext cx="3524493" cy="1020007"/>
            <a:chOff x="802451" y="1626637"/>
            <a:chExt cx="3524493" cy="1020007"/>
          </a:xfrm>
        </p:grpSpPr>
        <p:sp>
          <p:nvSpPr>
            <p:cNvPr id="36" name="文本框 35"/>
            <p:cNvSpPr txBox="1"/>
            <p:nvPr/>
          </p:nvSpPr>
          <p:spPr>
            <a:xfrm>
              <a:off x="2742944" y="1626637"/>
              <a:ext cx="1584000" cy="368300"/>
            </a:xfrm>
            <a:prstGeom prst="rect">
              <a:avLst/>
            </a:prstGeom>
            <a:noFill/>
          </p:spPr>
          <p:txBody>
            <a:bodyPr wrap="square" rtlCol="0">
              <a:spAutoFit/>
            </a:bodyPr>
            <a:lstStyle/>
            <a:p>
              <a:endParaRPr lang="zh-CN" altLang="en-US"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37" name="文本框 36"/>
            <p:cNvSpPr txBox="1"/>
            <p:nvPr/>
          </p:nvSpPr>
          <p:spPr>
            <a:xfrm>
              <a:off x="802451" y="1915759"/>
              <a:ext cx="3514674" cy="730885"/>
            </a:xfrm>
            <a:prstGeom prst="rect">
              <a:avLst/>
            </a:prstGeom>
            <a:noFill/>
          </p:spPr>
          <p:txBody>
            <a:bodyPr wrap="square" rtlCol="0">
              <a:spAutoFit/>
            </a:bodyPr>
            <a:lstStyle/>
            <a:p>
              <a:pPr algn="r">
                <a:lnSpc>
                  <a:spcPct val="130000"/>
                </a:lnSpc>
              </a:pPr>
              <a:r>
                <a:rPr lang="zh-CN" altLang="en-US" sz="1600" dirty="0">
                  <a:solidFill>
                    <a:schemeClr val="tx1">
                      <a:lumMod val="75000"/>
                      <a:lumOff val="25000"/>
                    </a:schemeClr>
                  </a:solidFill>
                  <a:latin typeface="微软雅黑 Light" panose="020B0502040204020203" pitchFamily="34" charset="-122"/>
                  <a:ea typeface="微软雅黑 Light" panose="020B0502040204020203" pitchFamily="34" charset="-122"/>
                </a:rPr>
                <a:t>问卷网</a:t>
              </a:r>
              <a:r>
                <a:rPr lang="en-US" altLang="zh-CN" sz="1600" dirty="0">
                  <a:solidFill>
                    <a:schemeClr val="tx1">
                      <a:lumMod val="75000"/>
                      <a:lumOff val="25000"/>
                    </a:schemeClr>
                  </a:solidFill>
                  <a:latin typeface="微软雅黑 Light" panose="020B0502040204020203" pitchFamily="34" charset="-122"/>
                  <a:ea typeface="微软雅黑 Light" panose="020B0502040204020203" pitchFamily="34" charset="-122"/>
                </a:rPr>
                <a:t>pc</a:t>
              </a:r>
              <a:r>
                <a:rPr lang="zh-CN" altLang="en-US" sz="1600" dirty="0">
                  <a:solidFill>
                    <a:schemeClr val="tx1">
                      <a:lumMod val="75000"/>
                      <a:lumOff val="25000"/>
                    </a:schemeClr>
                  </a:solidFill>
                  <a:latin typeface="微软雅黑 Light" panose="020B0502040204020203" pitchFamily="34" charset="-122"/>
                  <a:ea typeface="微软雅黑 Light" panose="020B0502040204020203" pitchFamily="34" charset="-122"/>
                </a:rPr>
                <a:t>端统计报表</a:t>
              </a:r>
              <a:r>
                <a:rPr lang="en-US" altLang="zh-CN" sz="1600" dirty="0">
                  <a:solidFill>
                    <a:schemeClr val="tx1">
                      <a:lumMod val="75000"/>
                      <a:lumOff val="25000"/>
                    </a:schemeClr>
                  </a:solidFill>
                  <a:latin typeface="微软雅黑 Light" panose="020B0502040204020203" pitchFamily="34" charset="-122"/>
                  <a:ea typeface="微软雅黑 Light" panose="020B0502040204020203" pitchFamily="34" charset="-122"/>
                </a:rPr>
                <a:t>&amp;</a:t>
              </a:r>
              <a:r>
                <a:rPr lang="zh-CN" altLang="en-US" sz="1600" dirty="0">
                  <a:solidFill>
                    <a:schemeClr val="tx1">
                      <a:lumMod val="75000"/>
                      <a:lumOff val="25000"/>
                    </a:schemeClr>
                  </a:solidFill>
                  <a:latin typeface="微软雅黑 Light" panose="020B0502040204020203" pitchFamily="34" charset="-122"/>
                  <a:ea typeface="微软雅黑 Light" panose="020B0502040204020203" pitchFamily="34" charset="-122"/>
                </a:rPr>
                <a:t>考试测评等模块</a:t>
              </a:r>
              <a:endParaRPr lang="zh-CN" altLang="en-US" sz="16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grpSp>
      <p:grpSp>
        <p:nvGrpSpPr>
          <p:cNvPr id="3" name="组合 2"/>
          <p:cNvGrpSpPr/>
          <p:nvPr/>
        </p:nvGrpSpPr>
        <p:grpSpPr>
          <a:xfrm>
            <a:off x="348844" y="3244799"/>
            <a:ext cx="3524493" cy="699967"/>
            <a:chOff x="69613" y="3399972"/>
            <a:chExt cx="3524493" cy="699967"/>
          </a:xfrm>
        </p:grpSpPr>
        <p:sp>
          <p:nvSpPr>
            <p:cNvPr id="42" name="文本框 41"/>
            <p:cNvSpPr txBox="1"/>
            <p:nvPr/>
          </p:nvSpPr>
          <p:spPr>
            <a:xfrm>
              <a:off x="2010106" y="3399972"/>
              <a:ext cx="1584000" cy="368300"/>
            </a:xfrm>
            <a:prstGeom prst="rect">
              <a:avLst/>
            </a:prstGeom>
            <a:noFill/>
          </p:spPr>
          <p:txBody>
            <a:bodyPr wrap="square" rtlCol="0">
              <a:spAutoFit/>
            </a:bodyPr>
            <a:lstStyle/>
            <a:p>
              <a:endParaRPr lang="zh-CN" altLang="en-US"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43" name="文本框 42"/>
            <p:cNvSpPr txBox="1"/>
            <p:nvPr/>
          </p:nvSpPr>
          <p:spPr>
            <a:xfrm>
              <a:off x="69613" y="3689094"/>
              <a:ext cx="3514674" cy="410845"/>
            </a:xfrm>
            <a:prstGeom prst="rect">
              <a:avLst/>
            </a:prstGeom>
            <a:noFill/>
          </p:spPr>
          <p:txBody>
            <a:bodyPr wrap="square" rtlCol="0">
              <a:spAutoFit/>
            </a:bodyPr>
            <a:lstStyle/>
            <a:p>
              <a:pPr algn="r">
                <a:lnSpc>
                  <a:spcPct val="130000"/>
                </a:lnSpc>
              </a:pPr>
              <a:r>
                <a:rPr lang="zh-CN" altLang="en-US" sz="1600" dirty="0">
                  <a:solidFill>
                    <a:schemeClr val="tx1">
                      <a:lumMod val="75000"/>
                      <a:lumOff val="25000"/>
                    </a:schemeClr>
                  </a:solidFill>
                  <a:latin typeface="微软雅黑 Light" panose="020B0502040204020203" pitchFamily="34" charset="-122"/>
                  <a:ea typeface="微软雅黑 Light" panose="020B0502040204020203" pitchFamily="34" charset="-122"/>
                </a:rPr>
                <a:t>前端基础建设</a:t>
              </a:r>
              <a:endParaRPr lang="zh-CN" altLang="en-US" sz="16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grpSp>
      <p:grpSp>
        <p:nvGrpSpPr>
          <p:cNvPr id="4" name="组合 3"/>
          <p:cNvGrpSpPr/>
          <p:nvPr/>
        </p:nvGrpSpPr>
        <p:grpSpPr>
          <a:xfrm>
            <a:off x="1163469" y="4844041"/>
            <a:ext cx="3524493" cy="699967"/>
            <a:chOff x="874713" y="4988419"/>
            <a:chExt cx="3524493" cy="699967"/>
          </a:xfrm>
        </p:grpSpPr>
        <p:sp>
          <p:nvSpPr>
            <p:cNvPr id="45" name="文本框 44"/>
            <p:cNvSpPr txBox="1"/>
            <p:nvPr/>
          </p:nvSpPr>
          <p:spPr>
            <a:xfrm>
              <a:off x="2815206" y="4988419"/>
              <a:ext cx="1584000" cy="368300"/>
            </a:xfrm>
            <a:prstGeom prst="rect">
              <a:avLst/>
            </a:prstGeom>
            <a:noFill/>
          </p:spPr>
          <p:txBody>
            <a:bodyPr wrap="square" rtlCol="0">
              <a:spAutoFit/>
            </a:bodyPr>
            <a:lstStyle/>
            <a:p>
              <a:endParaRPr lang="zh-CN" altLang="en-US"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46" name="文本框 45"/>
            <p:cNvSpPr txBox="1"/>
            <p:nvPr/>
          </p:nvSpPr>
          <p:spPr>
            <a:xfrm>
              <a:off x="874713" y="5277541"/>
              <a:ext cx="3514674" cy="410845"/>
            </a:xfrm>
            <a:prstGeom prst="rect">
              <a:avLst/>
            </a:prstGeom>
            <a:noFill/>
          </p:spPr>
          <p:txBody>
            <a:bodyPr wrap="square" rtlCol="0">
              <a:spAutoFit/>
            </a:bodyPr>
            <a:lstStyle/>
            <a:p>
              <a:pPr algn="r">
                <a:lnSpc>
                  <a:spcPct val="130000"/>
                </a:lnSpc>
              </a:pPr>
              <a:r>
                <a:rPr lang="zh-CN" altLang="en-US" sz="1600" dirty="0">
                  <a:solidFill>
                    <a:schemeClr val="tx1">
                      <a:lumMod val="75000"/>
                      <a:lumOff val="25000"/>
                    </a:schemeClr>
                  </a:solidFill>
                  <a:latin typeface="微软雅黑 Light" panose="020B0502040204020203" pitchFamily="34" charset="-122"/>
                  <a:ea typeface="微软雅黑 Light" panose="020B0502040204020203" pitchFamily="34" charset="-122"/>
                </a:rPr>
                <a:t>帮助实习同学</a:t>
              </a:r>
              <a:endParaRPr lang="zh-CN" altLang="en-US" sz="16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grpSp>
      <p:grpSp>
        <p:nvGrpSpPr>
          <p:cNvPr id="5" name="组合 4"/>
          <p:cNvGrpSpPr/>
          <p:nvPr/>
        </p:nvGrpSpPr>
        <p:grpSpPr>
          <a:xfrm>
            <a:off x="8989920" y="2393754"/>
            <a:ext cx="2698124" cy="960175"/>
            <a:chOff x="8701164" y="2538132"/>
            <a:chExt cx="2698124" cy="960175"/>
          </a:xfrm>
        </p:grpSpPr>
        <p:sp>
          <p:nvSpPr>
            <p:cNvPr id="24" name="TextBox 23"/>
            <p:cNvSpPr txBox="1"/>
            <p:nvPr/>
          </p:nvSpPr>
          <p:spPr>
            <a:xfrm>
              <a:off x="8710989" y="2789012"/>
              <a:ext cx="2688299" cy="709295"/>
            </a:xfrm>
            <a:prstGeom prst="rect">
              <a:avLst/>
            </a:prstGeom>
            <a:noFill/>
            <a:ln>
              <a:noFill/>
            </a:ln>
          </p:spPr>
          <p:txBody>
            <a:bodyPr wrap="square" rtlCol="0">
              <a:spAutoFit/>
            </a:bodyPr>
            <a:lstStyle/>
            <a:p>
              <a:pPr>
                <a:lnSpc>
                  <a:spcPct val="150000"/>
                </a:lnSpc>
              </a:pPr>
              <a:endParaRPr lang="zh-CN" altLang="en-US" sz="1335"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pPr>
              <a:endParaRPr lang="zh-CN" altLang="en-US" sz="1335"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7" name="文本框 46"/>
            <p:cNvSpPr txBox="1"/>
            <p:nvPr/>
          </p:nvSpPr>
          <p:spPr>
            <a:xfrm>
              <a:off x="8701164" y="2538132"/>
              <a:ext cx="1584000" cy="368300"/>
            </a:xfrm>
            <a:prstGeom prst="rect">
              <a:avLst/>
            </a:prstGeom>
            <a:noFill/>
          </p:spPr>
          <p:txBody>
            <a:bodyPr wrap="square" rtlCol="0">
              <a:spAutoFit/>
            </a:bodyPr>
            <a:lstStyle/>
            <a:p>
              <a:endParaRPr lang="zh-CN" altLang="en-US"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grpSp>
      <p:sp>
        <p:nvSpPr>
          <p:cNvPr id="35" name="矩形 80"/>
          <p:cNvSpPr>
            <a:spLocks noChangeArrowheads="1"/>
          </p:cNvSpPr>
          <p:nvPr/>
        </p:nvSpPr>
        <p:spPr bwMode="auto">
          <a:xfrm>
            <a:off x="834952" y="355104"/>
            <a:ext cx="23391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工作岗位及职责</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bldLst>
      <p:bldP spid="21" grpId="0" animBg="1"/>
      <p:bldP spid="22" grpId="0" animBg="1"/>
      <p:bldP spid="23" grpId="0" animBg="1"/>
      <p:bldP spid="3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圆角矩形 47"/>
          <p:cNvSpPr/>
          <p:nvPr/>
        </p:nvSpPr>
        <p:spPr>
          <a:xfrm>
            <a:off x="524039" y="3611456"/>
            <a:ext cx="11035963" cy="240405"/>
          </a:xfrm>
          <a:prstGeom prst="roundRect">
            <a:avLst>
              <a:gd name="adj" fmla="val 49359"/>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1440" tIns="45720" rIns="91440" bIns="45720" rtlCol="0" anchor="ctr"/>
          <a:lstStyle/>
          <a:p>
            <a:pPr algn="ctr"/>
            <a:endParaRPr lang="zh-CN" altLang="en-US" sz="1600" dirty="0">
              <a:latin typeface="微软雅黑" panose="020B0503020204020204" pitchFamily="34" charset="-122"/>
              <a:ea typeface="微软雅黑" panose="020B0503020204020204" pitchFamily="34" charset="-122"/>
            </a:endParaRPr>
          </a:p>
        </p:txBody>
      </p:sp>
      <p:grpSp>
        <p:nvGrpSpPr>
          <p:cNvPr id="49" name="组合 48"/>
          <p:cNvGrpSpPr/>
          <p:nvPr/>
        </p:nvGrpSpPr>
        <p:grpSpPr>
          <a:xfrm>
            <a:off x="596876" y="2739259"/>
            <a:ext cx="703384" cy="703384"/>
            <a:chOff x="2250831" y="2560320"/>
            <a:chExt cx="745587" cy="745587"/>
          </a:xfrm>
        </p:grpSpPr>
        <p:sp>
          <p:nvSpPr>
            <p:cNvPr id="50" name="泪滴形 49"/>
            <p:cNvSpPr/>
            <p:nvPr/>
          </p:nvSpPr>
          <p:spPr>
            <a:xfrm rot="8100000">
              <a:off x="2250831" y="2560320"/>
              <a:ext cx="745587" cy="745587"/>
            </a:xfrm>
            <a:prstGeom prst="teardrop">
              <a:avLst/>
            </a:prstGeom>
            <a:solidFill>
              <a:srgbClr val="4F5D7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600" dirty="0">
                <a:latin typeface="微软雅黑" panose="020B0503020204020204" pitchFamily="34" charset="-122"/>
                <a:ea typeface="微软雅黑" panose="020B0503020204020204" pitchFamily="34" charset="-122"/>
              </a:endParaRPr>
            </a:p>
          </p:txBody>
        </p:sp>
        <p:sp>
          <p:nvSpPr>
            <p:cNvPr id="51" name="同心圆 50"/>
            <p:cNvSpPr/>
            <p:nvPr/>
          </p:nvSpPr>
          <p:spPr>
            <a:xfrm>
              <a:off x="2391507" y="2686929"/>
              <a:ext cx="450166" cy="450166"/>
            </a:xfrm>
            <a:prstGeom prst="donut">
              <a:avLst>
                <a:gd name="adj" fmla="val 156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600" dirty="0">
                <a:solidFill>
                  <a:schemeClr val="tx1"/>
                </a:solidFill>
                <a:latin typeface="微软雅黑" panose="020B0503020204020204" pitchFamily="34" charset="-122"/>
                <a:ea typeface="微软雅黑" panose="020B0503020204020204" pitchFamily="34" charset="-122"/>
              </a:endParaRPr>
            </a:p>
          </p:txBody>
        </p:sp>
      </p:grpSp>
      <p:sp>
        <p:nvSpPr>
          <p:cNvPr id="52" name="文本框 9"/>
          <p:cNvSpPr txBox="1"/>
          <p:nvPr/>
        </p:nvSpPr>
        <p:spPr>
          <a:xfrm>
            <a:off x="1415409" y="1844221"/>
            <a:ext cx="1902280" cy="1466215"/>
          </a:xfrm>
          <a:prstGeom prst="rect">
            <a:avLst/>
          </a:prstGeom>
          <a:noFill/>
        </p:spPr>
        <p:txBody>
          <a:bodyPr wrap="square" lIns="91440" tIns="45720" rIns="91440" bIns="45720" rtlCol="0">
            <a:spAutoFit/>
          </a:bodyPr>
          <a:lstStyle/>
          <a:p>
            <a:r>
              <a:rPr lang="en-GB" altLang="zh-CN" sz="1600" dirty="0">
                <a:solidFill>
                  <a:schemeClr val="tx1">
                    <a:lumMod val="75000"/>
                    <a:lumOff val="25000"/>
                  </a:schemeClr>
                </a:solidFill>
                <a:latin typeface="微软雅黑" panose="020B0503020204020204" pitchFamily="34" charset="-122"/>
                <a:ea typeface="微软雅黑" panose="020B0503020204020204" pitchFamily="34" charset="-122"/>
              </a:rPr>
              <a:t>微信提醒优化</a:t>
            </a:r>
            <a:endParaRPr lang="en-GB"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465" dirty="0">
                <a:solidFill>
                  <a:srgbClr val="474747"/>
                </a:solidFill>
                <a:latin typeface="微软雅黑" panose="020B0503020204020204" pitchFamily="34" charset="-122"/>
                <a:ea typeface="微软雅黑" panose="020B0503020204020204" pitchFamily="34" charset="-122"/>
              </a:rPr>
              <a:t>引导用户关注公众号并通过微信收取问卷新数据通知，支持设置提醒频率，优化查看报表体验</a:t>
            </a:r>
            <a:endParaRPr lang="zh-CN" altLang="en-US" sz="1465" dirty="0">
              <a:solidFill>
                <a:srgbClr val="474747"/>
              </a:solidFill>
              <a:latin typeface="微软雅黑" panose="020B0503020204020204" pitchFamily="34" charset="-122"/>
              <a:ea typeface="微软雅黑" panose="020B0503020204020204" pitchFamily="34" charset="-122"/>
            </a:endParaRPr>
          </a:p>
        </p:txBody>
      </p:sp>
      <p:grpSp>
        <p:nvGrpSpPr>
          <p:cNvPr id="53" name="组合 52"/>
          <p:cNvGrpSpPr/>
          <p:nvPr/>
        </p:nvGrpSpPr>
        <p:grpSpPr>
          <a:xfrm>
            <a:off x="4645433" y="1973170"/>
            <a:ext cx="1310216" cy="1310216"/>
            <a:chOff x="2250831" y="2560320"/>
            <a:chExt cx="745587" cy="745587"/>
          </a:xfrm>
        </p:grpSpPr>
        <p:sp>
          <p:nvSpPr>
            <p:cNvPr id="54" name="泪滴形 53"/>
            <p:cNvSpPr/>
            <p:nvPr/>
          </p:nvSpPr>
          <p:spPr>
            <a:xfrm rot="8100000">
              <a:off x="2250831" y="2560320"/>
              <a:ext cx="745587" cy="745587"/>
            </a:xfrm>
            <a:prstGeom prst="teardrop">
              <a:avLst/>
            </a:prstGeom>
            <a:solidFill>
              <a:srgbClr val="4F5D7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600" dirty="0">
                <a:latin typeface="微软雅黑" panose="020B0503020204020204" pitchFamily="34" charset="-122"/>
                <a:ea typeface="微软雅黑" panose="020B0503020204020204" pitchFamily="34" charset="-122"/>
              </a:endParaRPr>
            </a:p>
          </p:txBody>
        </p:sp>
        <p:sp>
          <p:nvSpPr>
            <p:cNvPr id="55" name="同心圆 54"/>
            <p:cNvSpPr/>
            <p:nvPr/>
          </p:nvSpPr>
          <p:spPr>
            <a:xfrm>
              <a:off x="2391507" y="2686929"/>
              <a:ext cx="450166" cy="450166"/>
            </a:xfrm>
            <a:prstGeom prst="donut">
              <a:avLst>
                <a:gd name="adj" fmla="val 156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600" dirty="0">
                <a:solidFill>
                  <a:schemeClr val="tx1"/>
                </a:solidFill>
                <a:latin typeface="微软雅黑" panose="020B0503020204020204" pitchFamily="34" charset="-122"/>
                <a:ea typeface="微软雅黑" panose="020B0503020204020204" pitchFamily="34" charset="-122"/>
              </a:endParaRPr>
            </a:p>
          </p:txBody>
        </p:sp>
      </p:grpSp>
      <p:sp>
        <p:nvSpPr>
          <p:cNvPr id="56" name="文本框 13"/>
          <p:cNvSpPr txBox="1"/>
          <p:nvPr/>
        </p:nvSpPr>
        <p:spPr>
          <a:xfrm>
            <a:off x="6132632" y="1914831"/>
            <a:ext cx="1902280" cy="1260475"/>
          </a:xfrm>
          <a:prstGeom prst="rect">
            <a:avLst/>
          </a:prstGeom>
          <a:noFill/>
        </p:spPr>
        <p:txBody>
          <a:bodyPr wrap="square" lIns="91440" tIns="45720" rIns="91440" bIns="45720"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app 2.3.8 考试排行h5</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en-GB" altLang="zh-CN" sz="1465" dirty="0">
                <a:solidFill>
                  <a:srgbClr val="474747"/>
                </a:solidFill>
                <a:latin typeface="微软雅黑" panose="020B0503020204020204" pitchFamily="34" charset="-122"/>
                <a:ea typeface="微软雅黑" panose="020B0503020204020204" pitchFamily="34" charset="-122"/>
              </a:rPr>
              <a:t>app 支持设置密码并分享出考试排行h5页面</a:t>
            </a:r>
            <a:endParaRPr lang="en-GB" altLang="zh-CN" sz="1465" dirty="0">
              <a:solidFill>
                <a:srgbClr val="474747"/>
              </a:solidFill>
              <a:latin typeface="微软雅黑" panose="020B0503020204020204" pitchFamily="34" charset="-122"/>
              <a:ea typeface="微软雅黑" panose="020B0503020204020204" pitchFamily="34" charset="-122"/>
            </a:endParaRPr>
          </a:p>
        </p:txBody>
      </p:sp>
      <p:grpSp>
        <p:nvGrpSpPr>
          <p:cNvPr id="57" name="组合 56"/>
          <p:cNvGrpSpPr/>
          <p:nvPr/>
        </p:nvGrpSpPr>
        <p:grpSpPr>
          <a:xfrm rot="10800000">
            <a:off x="2721570" y="4121853"/>
            <a:ext cx="1029799" cy="1029799"/>
            <a:chOff x="2250831" y="2560320"/>
            <a:chExt cx="745587" cy="745587"/>
          </a:xfrm>
        </p:grpSpPr>
        <p:sp>
          <p:nvSpPr>
            <p:cNvPr id="58" name="泪滴形 57"/>
            <p:cNvSpPr/>
            <p:nvPr/>
          </p:nvSpPr>
          <p:spPr>
            <a:xfrm rot="8100000">
              <a:off x="2250831" y="2560320"/>
              <a:ext cx="745587" cy="745587"/>
            </a:xfrm>
            <a:prstGeom prst="teardrop">
              <a:avLst/>
            </a:prstGeom>
            <a:solidFill>
              <a:srgbClr val="ED585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600" dirty="0">
                <a:latin typeface="微软雅黑" panose="020B0503020204020204" pitchFamily="34" charset="-122"/>
                <a:ea typeface="微软雅黑" panose="020B0503020204020204" pitchFamily="34" charset="-122"/>
              </a:endParaRPr>
            </a:p>
          </p:txBody>
        </p:sp>
        <p:sp>
          <p:nvSpPr>
            <p:cNvPr id="59" name="同心圆 58"/>
            <p:cNvSpPr/>
            <p:nvPr/>
          </p:nvSpPr>
          <p:spPr>
            <a:xfrm>
              <a:off x="2391507" y="2686929"/>
              <a:ext cx="450166" cy="450166"/>
            </a:xfrm>
            <a:prstGeom prst="donut">
              <a:avLst>
                <a:gd name="adj" fmla="val 156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600" dirty="0">
                <a:solidFill>
                  <a:schemeClr val="tx1"/>
                </a:solidFill>
                <a:latin typeface="微软雅黑" panose="020B0503020204020204" pitchFamily="34" charset="-122"/>
                <a:ea typeface="微软雅黑" panose="020B0503020204020204" pitchFamily="34" charset="-122"/>
              </a:endParaRPr>
            </a:p>
          </p:txBody>
        </p:sp>
      </p:grpSp>
      <p:sp>
        <p:nvSpPr>
          <p:cNvPr id="60" name="文本框 17"/>
          <p:cNvSpPr txBox="1"/>
          <p:nvPr/>
        </p:nvSpPr>
        <p:spPr>
          <a:xfrm>
            <a:off x="3834788" y="4116529"/>
            <a:ext cx="1902280" cy="1014730"/>
          </a:xfrm>
          <a:prstGeom prst="rect">
            <a:avLst/>
          </a:prstGeom>
          <a:noFill/>
        </p:spPr>
        <p:txBody>
          <a:bodyPr wrap="square" lIns="91440" tIns="45720" rIns="91440" bIns="45720"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考试成绩排行</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en-GB" altLang="zh-CN" sz="1465" dirty="0">
                <a:solidFill>
                  <a:srgbClr val="474747"/>
                </a:solidFill>
                <a:latin typeface="微软雅黑" panose="020B0503020204020204" pitchFamily="34" charset="-122"/>
                <a:ea typeface="微软雅黑" panose="020B0503020204020204" pitchFamily="34" charset="-122"/>
              </a:rPr>
              <a:t>考试后在答题页可直接查看答案解析、排行榜和成绩单</a:t>
            </a:r>
            <a:endParaRPr lang="en-GB" altLang="zh-CN" sz="1465" dirty="0">
              <a:solidFill>
                <a:srgbClr val="474747"/>
              </a:solidFill>
              <a:latin typeface="微软雅黑" panose="020B0503020204020204" pitchFamily="34" charset="-122"/>
              <a:ea typeface="微软雅黑" panose="020B0503020204020204" pitchFamily="34" charset="-122"/>
            </a:endParaRPr>
          </a:p>
        </p:txBody>
      </p:sp>
      <p:grpSp>
        <p:nvGrpSpPr>
          <p:cNvPr id="61" name="组合 60"/>
          <p:cNvGrpSpPr/>
          <p:nvPr/>
        </p:nvGrpSpPr>
        <p:grpSpPr>
          <a:xfrm rot="10800000">
            <a:off x="6845998" y="4085018"/>
            <a:ext cx="435133" cy="435133"/>
            <a:chOff x="2250831" y="2560320"/>
            <a:chExt cx="745587" cy="745587"/>
          </a:xfrm>
        </p:grpSpPr>
        <p:sp>
          <p:nvSpPr>
            <p:cNvPr id="62" name="泪滴形 61"/>
            <p:cNvSpPr/>
            <p:nvPr/>
          </p:nvSpPr>
          <p:spPr>
            <a:xfrm rot="8100000">
              <a:off x="2250831" y="2560320"/>
              <a:ext cx="745587" cy="745587"/>
            </a:xfrm>
            <a:prstGeom prst="teardrop">
              <a:avLst/>
            </a:prstGeom>
            <a:solidFill>
              <a:srgbClr val="ED585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600" dirty="0">
                <a:latin typeface="微软雅黑" panose="020B0503020204020204" pitchFamily="34" charset="-122"/>
                <a:ea typeface="微软雅黑" panose="020B0503020204020204" pitchFamily="34" charset="-122"/>
              </a:endParaRPr>
            </a:p>
          </p:txBody>
        </p:sp>
        <p:sp>
          <p:nvSpPr>
            <p:cNvPr id="63" name="同心圆 62"/>
            <p:cNvSpPr/>
            <p:nvPr/>
          </p:nvSpPr>
          <p:spPr>
            <a:xfrm>
              <a:off x="2391507" y="2686929"/>
              <a:ext cx="450166" cy="450166"/>
            </a:xfrm>
            <a:prstGeom prst="donut">
              <a:avLst>
                <a:gd name="adj" fmla="val 156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600" dirty="0">
                <a:solidFill>
                  <a:schemeClr val="tx1"/>
                </a:solidFill>
                <a:latin typeface="微软雅黑" panose="020B0503020204020204" pitchFamily="34" charset="-122"/>
                <a:ea typeface="微软雅黑" panose="020B0503020204020204" pitchFamily="34" charset="-122"/>
              </a:endParaRPr>
            </a:p>
          </p:txBody>
        </p:sp>
      </p:grpSp>
      <p:sp>
        <p:nvSpPr>
          <p:cNvPr id="64" name="文本框 21"/>
          <p:cNvSpPr txBox="1"/>
          <p:nvPr/>
        </p:nvSpPr>
        <p:spPr>
          <a:xfrm>
            <a:off x="7446148" y="4121569"/>
            <a:ext cx="1902280" cy="1240155"/>
          </a:xfrm>
          <a:prstGeom prst="rect">
            <a:avLst/>
          </a:prstGeom>
          <a:noFill/>
        </p:spPr>
        <p:txBody>
          <a:bodyPr wrap="square" lIns="91440" tIns="45720" rIns="91440" bIns="45720" rtlCol="0">
            <a:spAutoFit/>
          </a:bodyPr>
          <a:lstStyle/>
          <a:p>
            <a:r>
              <a:rPr lang="en-GB" altLang="zh-CN" sz="1600" dirty="0">
                <a:solidFill>
                  <a:schemeClr val="tx1">
                    <a:lumMod val="75000"/>
                    <a:lumOff val="25000"/>
                  </a:schemeClr>
                </a:solidFill>
                <a:latin typeface="微软雅黑" panose="020B0503020204020204" pitchFamily="34" charset="-122"/>
                <a:ea typeface="微软雅黑" panose="020B0503020204020204" pitchFamily="34" charset="-122"/>
              </a:rPr>
              <a:t>考试防作弊</a:t>
            </a:r>
            <a:endParaRPr lang="en-GB"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en-GB" altLang="zh-CN" sz="1465" dirty="0">
                <a:solidFill>
                  <a:srgbClr val="474747"/>
                </a:solidFill>
                <a:latin typeface="微软雅黑" panose="020B0503020204020204" pitchFamily="34" charset="-122"/>
                <a:ea typeface="微软雅黑" panose="020B0503020204020204" pitchFamily="34" charset="-122"/>
              </a:rPr>
              <a:t>禁止复制粘贴、长时间未操作和防切屏，方便监控考试作弊情况</a:t>
            </a:r>
            <a:endParaRPr lang="en-GB" altLang="zh-CN" sz="1465" dirty="0">
              <a:solidFill>
                <a:srgbClr val="474747"/>
              </a:solidFill>
              <a:latin typeface="微软雅黑" panose="020B0503020204020204" pitchFamily="34" charset="-122"/>
              <a:ea typeface="微软雅黑" panose="020B0503020204020204" pitchFamily="34" charset="-122"/>
            </a:endParaRPr>
          </a:p>
        </p:txBody>
      </p:sp>
      <p:grpSp>
        <p:nvGrpSpPr>
          <p:cNvPr id="65" name="组合 64"/>
          <p:cNvGrpSpPr/>
          <p:nvPr/>
        </p:nvGrpSpPr>
        <p:grpSpPr>
          <a:xfrm>
            <a:off x="8982319" y="2739259"/>
            <a:ext cx="703384" cy="703384"/>
            <a:chOff x="2250831" y="2560320"/>
            <a:chExt cx="745587" cy="745587"/>
          </a:xfrm>
        </p:grpSpPr>
        <p:sp>
          <p:nvSpPr>
            <p:cNvPr id="66" name="泪滴形 65"/>
            <p:cNvSpPr/>
            <p:nvPr/>
          </p:nvSpPr>
          <p:spPr>
            <a:xfrm rot="8100000">
              <a:off x="2250831" y="2560320"/>
              <a:ext cx="745587" cy="745587"/>
            </a:xfrm>
            <a:prstGeom prst="teardrop">
              <a:avLst/>
            </a:prstGeom>
            <a:solidFill>
              <a:srgbClr val="4F5D7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600" dirty="0">
                <a:latin typeface="微软雅黑" panose="020B0503020204020204" pitchFamily="34" charset="-122"/>
                <a:ea typeface="微软雅黑" panose="020B0503020204020204" pitchFamily="34" charset="-122"/>
              </a:endParaRPr>
            </a:p>
          </p:txBody>
        </p:sp>
        <p:sp>
          <p:nvSpPr>
            <p:cNvPr id="67" name="同心圆 66"/>
            <p:cNvSpPr/>
            <p:nvPr/>
          </p:nvSpPr>
          <p:spPr>
            <a:xfrm>
              <a:off x="2391507" y="2686929"/>
              <a:ext cx="450166" cy="450166"/>
            </a:xfrm>
            <a:prstGeom prst="donut">
              <a:avLst>
                <a:gd name="adj" fmla="val 156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600" dirty="0">
                <a:solidFill>
                  <a:schemeClr val="tx1"/>
                </a:solidFill>
                <a:latin typeface="微软雅黑" panose="020B0503020204020204" pitchFamily="34" charset="-122"/>
                <a:ea typeface="微软雅黑" panose="020B0503020204020204" pitchFamily="34" charset="-122"/>
              </a:endParaRPr>
            </a:p>
          </p:txBody>
        </p:sp>
      </p:grpSp>
      <p:sp>
        <p:nvSpPr>
          <p:cNvPr id="68" name="文本框 25"/>
          <p:cNvSpPr txBox="1"/>
          <p:nvPr/>
        </p:nvSpPr>
        <p:spPr>
          <a:xfrm>
            <a:off x="9762339" y="1960042"/>
            <a:ext cx="1902280" cy="1014730"/>
          </a:xfrm>
          <a:prstGeom prst="rect">
            <a:avLst/>
          </a:prstGeom>
          <a:noFill/>
        </p:spPr>
        <p:txBody>
          <a:bodyPr wrap="square" lIns="91440" tIns="45720" rIns="91440" bIns="45720" rtlCol="0">
            <a:spAutoFit/>
          </a:bodyPr>
          <a:lstStyle/>
          <a:p>
            <a:r>
              <a:rPr lang="en-GB" altLang="zh-CN" sz="1600" dirty="0">
                <a:solidFill>
                  <a:schemeClr val="tx1">
                    <a:lumMod val="75000"/>
                    <a:lumOff val="25000"/>
                  </a:schemeClr>
                </a:solidFill>
                <a:latin typeface="微软雅黑" panose="020B0503020204020204" pitchFamily="34" charset="-122"/>
                <a:ea typeface="微软雅黑" panose="020B0503020204020204" pitchFamily="34" charset="-122"/>
              </a:rPr>
              <a:t>考试项目成绩概览</a:t>
            </a:r>
            <a:endParaRPr lang="en-GB"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en-GB" altLang="zh-CN" sz="1465" dirty="0">
                <a:solidFill>
                  <a:srgbClr val="474747"/>
                </a:solidFill>
                <a:latin typeface="微软雅黑" panose="020B0503020204020204" pitchFamily="34" charset="-122"/>
                <a:ea typeface="微软雅黑" panose="020B0503020204020204" pitchFamily="34" charset="-122"/>
              </a:rPr>
              <a:t>新增考试成绩概况和相关报表数据，便于查看考试测评成绩</a:t>
            </a:r>
            <a:endParaRPr lang="en-GB" altLang="zh-CN" sz="1465" dirty="0">
              <a:solidFill>
                <a:srgbClr val="474747"/>
              </a:solidFill>
              <a:latin typeface="微软雅黑" panose="020B0503020204020204" pitchFamily="34" charset="-122"/>
              <a:ea typeface="微软雅黑" panose="020B0503020204020204" pitchFamily="34" charset="-122"/>
            </a:endParaRPr>
          </a:p>
        </p:txBody>
      </p:sp>
      <p:sp>
        <p:nvSpPr>
          <p:cNvPr id="124" name="矩形 80"/>
          <p:cNvSpPr>
            <a:spLocks noChangeArrowheads="1"/>
          </p:cNvSpPr>
          <p:nvPr/>
        </p:nvSpPr>
        <p:spPr bwMode="auto">
          <a:xfrm>
            <a:off x="834952" y="355104"/>
            <a:ext cx="7924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业务</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bldLst>
      <p:bldP spid="48" grpId="0" animBg="1"/>
      <p:bldP spid="52" grpId="0"/>
      <p:bldP spid="56" grpId="0"/>
      <p:bldP spid="60" grpId="0"/>
      <p:bldP spid="64" grpId="0"/>
      <p:bldP spid="68" grpId="0"/>
      <p:bldP spid="12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圆角矩形 47"/>
          <p:cNvSpPr/>
          <p:nvPr/>
        </p:nvSpPr>
        <p:spPr>
          <a:xfrm>
            <a:off x="524039" y="3611456"/>
            <a:ext cx="11035963" cy="240405"/>
          </a:xfrm>
          <a:prstGeom prst="roundRect">
            <a:avLst>
              <a:gd name="adj" fmla="val 49359"/>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1440" tIns="45720" rIns="91440" bIns="45720" rtlCol="0" anchor="ctr"/>
          <a:lstStyle/>
          <a:p>
            <a:pPr algn="ctr"/>
            <a:endParaRPr lang="zh-CN" altLang="en-US" sz="1600" dirty="0">
              <a:latin typeface="微软雅黑" panose="020B0503020204020204" pitchFamily="34" charset="-122"/>
              <a:ea typeface="微软雅黑" panose="020B0503020204020204" pitchFamily="34" charset="-122"/>
            </a:endParaRPr>
          </a:p>
        </p:txBody>
      </p:sp>
      <p:grpSp>
        <p:nvGrpSpPr>
          <p:cNvPr id="49" name="组合 48"/>
          <p:cNvGrpSpPr/>
          <p:nvPr/>
        </p:nvGrpSpPr>
        <p:grpSpPr>
          <a:xfrm>
            <a:off x="596876" y="2739259"/>
            <a:ext cx="703384" cy="703384"/>
            <a:chOff x="2250831" y="2560320"/>
            <a:chExt cx="745587" cy="745587"/>
          </a:xfrm>
        </p:grpSpPr>
        <p:sp>
          <p:nvSpPr>
            <p:cNvPr id="50" name="泪滴形 49"/>
            <p:cNvSpPr/>
            <p:nvPr/>
          </p:nvSpPr>
          <p:spPr>
            <a:xfrm rot="8100000">
              <a:off x="2250831" y="2560320"/>
              <a:ext cx="745587" cy="745587"/>
            </a:xfrm>
            <a:prstGeom prst="teardrop">
              <a:avLst/>
            </a:prstGeom>
            <a:solidFill>
              <a:srgbClr val="4F5D7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600" dirty="0">
                <a:latin typeface="微软雅黑" panose="020B0503020204020204" pitchFamily="34" charset="-122"/>
                <a:ea typeface="微软雅黑" panose="020B0503020204020204" pitchFamily="34" charset="-122"/>
              </a:endParaRPr>
            </a:p>
          </p:txBody>
        </p:sp>
        <p:sp>
          <p:nvSpPr>
            <p:cNvPr id="51" name="同心圆 50"/>
            <p:cNvSpPr/>
            <p:nvPr/>
          </p:nvSpPr>
          <p:spPr>
            <a:xfrm>
              <a:off x="2391507" y="2686929"/>
              <a:ext cx="450166" cy="450166"/>
            </a:xfrm>
            <a:prstGeom prst="donut">
              <a:avLst>
                <a:gd name="adj" fmla="val 156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600" dirty="0">
                <a:solidFill>
                  <a:schemeClr val="tx1"/>
                </a:solidFill>
                <a:latin typeface="微软雅黑" panose="020B0503020204020204" pitchFamily="34" charset="-122"/>
                <a:ea typeface="微软雅黑" panose="020B0503020204020204" pitchFamily="34" charset="-122"/>
              </a:endParaRPr>
            </a:p>
          </p:txBody>
        </p:sp>
      </p:grpSp>
      <p:sp>
        <p:nvSpPr>
          <p:cNvPr id="52" name="文本框 9"/>
          <p:cNvSpPr txBox="1"/>
          <p:nvPr/>
        </p:nvSpPr>
        <p:spPr>
          <a:xfrm>
            <a:off x="1415409" y="1844221"/>
            <a:ext cx="1902280" cy="1240155"/>
          </a:xfrm>
          <a:prstGeom prst="rect">
            <a:avLst/>
          </a:prstGeom>
          <a:noFill/>
        </p:spPr>
        <p:txBody>
          <a:bodyPr wrap="square" lIns="91440" tIns="45720" rIns="91440" bIns="45720" rtlCol="0">
            <a:spAutoFit/>
          </a:bodyPr>
          <a:lstStyle/>
          <a:p>
            <a:r>
              <a:rPr lang="zh-CN" altLang="en-GB" sz="1600" dirty="0">
                <a:solidFill>
                  <a:schemeClr val="tx1">
                    <a:lumMod val="75000"/>
                    <a:lumOff val="25000"/>
                  </a:schemeClr>
                </a:solidFill>
                <a:latin typeface="微软雅黑" panose="020B0503020204020204" pitchFamily="34" charset="-122"/>
                <a:ea typeface="微软雅黑" panose="020B0503020204020204" pitchFamily="34" charset="-122"/>
              </a:rPr>
              <a:t>考试正确率</a:t>
            </a:r>
            <a:endParaRPr lang="zh-CN" altLang="en-US" sz="1465" dirty="0">
              <a:solidFill>
                <a:srgbClr val="474747"/>
              </a:solidFill>
              <a:latin typeface="微软雅黑" panose="020B0503020204020204" pitchFamily="34" charset="-122"/>
              <a:ea typeface="微软雅黑" panose="020B0503020204020204" pitchFamily="34" charset="-122"/>
            </a:endParaRPr>
          </a:p>
          <a:p>
            <a:r>
              <a:rPr lang="en-US" altLang="zh-CN" sz="1465" dirty="0">
                <a:solidFill>
                  <a:srgbClr val="474747"/>
                </a:solidFill>
                <a:latin typeface="微软雅黑" panose="020B0503020204020204" pitchFamily="34" charset="-122"/>
                <a:ea typeface="微软雅黑" panose="020B0503020204020204" pitchFamily="34" charset="-122"/>
              </a:rPr>
              <a:t>pc </a:t>
            </a:r>
            <a:r>
              <a:rPr lang="zh-CN" altLang="en-US" sz="1465" dirty="0">
                <a:solidFill>
                  <a:srgbClr val="474747"/>
                </a:solidFill>
                <a:latin typeface="微软雅黑" panose="020B0503020204020204" pitchFamily="34" charset="-122"/>
                <a:ea typeface="微软雅黑" panose="020B0503020204020204" pitchFamily="34" charset="-122"/>
              </a:rPr>
              <a:t>端和移动端用户可以在统计报表页查询考试每题的正确率及正确答案</a:t>
            </a:r>
            <a:endParaRPr lang="zh-CN" altLang="en-US" sz="1465" dirty="0">
              <a:solidFill>
                <a:srgbClr val="474747"/>
              </a:solidFill>
              <a:latin typeface="微软雅黑" panose="020B0503020204020204" pitchFamily="34" charset="-122"/>
              <a:ea typeface="微软雅黑" panose="020B0503020204020204" pitchFamily="34" charset="-122"/>
            </a:endParaRPr>
          </a:p>
        </p:txBody>
      </p:sp>
      <p:grpSp>
        <p:nvGrpSpPr>
          <p:cNvPr id="53" name="组合 52"/>
          <p:cNvGrpSpPr/>
          <p:nvPr/>
        </p:nvGrpSpPr>
        <p:grpSpPr>
          <a:xfrm>
            <a:off x="4645433" y="1973170"/>
            <a:ext cx="1310216" cy="1310216"/>
            <a:chOff x="2250831" y="2560320"/>
            <a:chExt cx="745587" cy="745587"/>
          </a:xfrm>
        </p:grpSpPr>
        <p:sp>
          <p:nvSpPr>
            <p:cNvPr id="54" name="泪滴形 53"/>
            <p:cNvSpPr/>
            <p:nvPr/>
          </p:nvSpPr>
          <p:spPr>
            <a:xfrm rot="8100000">
              <a:off x="2250831" y="2560320"/>
              <a:ext cx="745587" cy="745587"/>
            </a:xfrm>
            <a:prstGeom prst="teardrop">
              <a:avLst/>
            </a:prstGeom>
            <a:solidFill>
              <a:srgbClr val="4F5D7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600" dirty="0">
                <a:latin typeface="微软雅黑" panose="020B0503020204020204" pitchFamily="34" charset="-122"/>
                <a:ea typeface="微软雅黑" panose="020B0503020204020204" pitchFamily="34" charset="-122"/>
              </a:endParaRPr>
            </a:p>
          </p:txBody>
        </p:sp>
        <p:sp>
          <p:nvSpPr>
            <p:cNvPr id="55" name="同心圆 54"/>
            <p:cNvSpPr/>
            <p:nvPr/>
          </p:nvSpPr>
          <p:spPr>
            <a:xfrm>
              <a:off x="2391507" y="2686929"/>
              <a:ext cx="450166" cy="450166"/>
            </a:xfrm>
            <a:prstGeom prst="donut">
              <a:avLst>
                <a:gd name="adj" fmla="val 156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600" dirty="0">
                <a:solidFill>
                  <a:schemeClr val="tx1"/>
                </a:solidFill>
                <a:latin typeface="微软雅黑" panose="020B0503020204020204" pitchFamily="34" charset="-122"/>
                <a:ea typeface="微软雅黑" panose="020B0503020204020204" pitchFamily="34" charset="-122"/>
              </a:endParaRPr>
            </a:p>
          </p:txBody>
        </p:sp>
      </p:grpSp>
      <p:sp>
        <p:nvSpPr>
          <p:cNvPr id="56" name="文本框 13"/>
          <p:cNvSpPr txBox="1"/>
          <p:nvPr/>
        </p:nvSpPr>
        <p:spPr>
          <a:xfrm>
            <a:off x="6132632" y="1914831"/>
            <a:ext cx="1902280" cy="316865"/>
          </a:xfrm>
          <a:prstGeom prst="rect">
            <a:avLst/>
          </a:prstGeom>
          <a:noFill/>
        </p:spPr>
        <p:txBody>
          <a:bodyPr wrap="square" lIns="91440" tIns="45720" rIns="91440" bIns="45720" rtlCol="0">
            <a:spAutoFit/>
          </a:bodyPr>
          <a:lstStyle/>
          <a:p>
            <a:endParaRPr lang="en-GB" altLang="zh-CN" sz="1465" dirty="0">
              <a:solidFill>
                <a:srgbClr val="474747"/>
              </a:solidFill>
              <a:latin typeface="微软雅黑" panose="020B0503020204020204" pitchFamily="34" charset="-122"/>
              <a:ea typeface="微软雅黑" panose="020B0503020204020204" pitchFamily="34" charset="-122"/>
            </a:endParaRPr>
          </a:p>
        </p:txBody>
      </p:sp>
      <p:grpSp>
        <p:nvGrpSpPr>
          <p:cNvPr id="57" name="组合 56"/>
          <p:cNvGrpSpPr/>
          <p:nvPr/>
        </p:nvGrpSpPr>
        <p:grpSpPr>
          <a:xfrm rot="10800000">
            <a:off x="2721570" y="4121853"/>
            <a:ext cx="1029799" cy="1029799"/>
            <a:chOff x="2250831" y="2560320"/>
            <a:chExt cx="745587" cy="745587"/>
          </a:xfrm>
        </p:grpSpPr>
        <p:sp>
          <p:nvSpPr>
            <p:cNvPr id="58" name="泪滴形 57"/>
            <p:cNvSpPr/>
            <p:nvPr/>
          </p:nvSpPr>
          <p:spPr>
            <a:xfrm rot="8100000">
              <a:off x="2250831" y="2560320"/>
              <a:ext cx="745587" cy="745587"/>
            </a:xfrm>
            <a:prstGeom prst="teardrop">
              <a:avLst/>
            </a:prstGeom>
            <a:solidFill>
              <a:srgbClr val="ED585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600" dirty="0">
                <a:latin typeface="微软雅黑" panose="020B0503020204020204" pitchFamily="34" charset="-122"/>
                <a:ea typeface="微软雅黑" panose="020B0503020204020204" pitchFamily="34" charset="-122"/>
              </a:endParaRPr>
            </a:p>
          </p:txBody>
        </p:sp>
        <p:sp>
          <p:nvSpPr>
            <p:cNvPr id="59" name="同心圆 58"/>
            <p:cNvSpPr/>
            <p:nvPr/>
          </p:nvSpPr>
          <p:spPr>
            <a:xfrm>
              <a:off x="2391507" y="2686929"/>
              <a:ext cx="450166" cy="450166"/>
            </a:xfrm>
            <a:prstGeom prst="donut">
              <a:avLst>
                <a:gd name="adj" fmla="val 156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600" dirty="0">
                <a:solidFill>
                  <a:schemeClr val="tx1"/>
                </a:solidFill>
                <a:latin typeface="微软雅黑" panose="020B0503020204020204" pitchFamily="34" charset="-122"/>
                <a:ea typeface="微软雅黑" panose="020B0503020204020204" pitchFamily="34" charset="-122"/>
              </a:endParaRPr>
            </a:p>
          </p:txBody>
        </p:sp>
      </p:grpSp>
      <p:sp>
        <p:nvSpPr>
          <p:cNvPr id="60" name="文本框 17"/>
          <p:cNvSpPr txBox="1"/>
          <p:nvPr/>
        </p:nvSpPr>
        <p:spPr>
          <a:xfrm>
            <a:off x="3834788" y="4116529"/>
            <a:ext cx="1902280" cy="1014730"/>
          </a:xfrm>
          <a:prstGeom prst="rect">
            <a:avLst/>
          </a:prstGeom>
          <a:noFill/>
        </p:spPr>
        <p:txBody>
          <a:bodyPr wrap="square" lIns="91440" tIns="45720" rIns="91440" bIns="45720"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数学公式</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GB" sz="1465" dirty="0">
                <a:solidFill>
                  <a:srgbClr val="474747"/>
                </a:solidFill>
                <a:latin typeface="微软雅黑" panose="020B0503020204020204" pitchFamily="34" charset="-122"/>
                <a:ea typeface="微软雅黑" panose="020B0503020204020204" pitchFamily="34" charset="-122"/>
              </a:rPr>
              <a:t>搭建数学公式生成</a:t>
            </a:r>
            <a:r>
              <a:rPr lang="en-US" altLang="zh-CN" sz="1465" dirty="0">
                <a:solidFill>
                  <a:srgbClr val="474747"/>
                </a:solidFill>
                <a:latin typeface="微软雅黑" panose="020B0503020204020204" pitchFamily="34" charset="-122"/>
                <a:ea typeface="微软雅黑" panose="020B0503020204020204" pitchFamily="34" charset="-122"/>
              </a:rPr>
              <a:t>node</a:t>
            </a:r>
            <a:r>
              <a:rPr lang="zh-CN" altLang="en-US" sz="1465" dirty="0">
                <a:solidFill>
                  <a:srgbClr val="474747"/>
                </a:solidFill>
                <a:latin typeface="微软雅黑" panose="020B0503020204020204" pitchFamily="34" charset="-122"/>
                <a:ea typeface="微软雅黑" panose="020B0503020204020204" pitchFamily="34" charset="-122"/>
              </a:rPr>
              <a:t>服务，支持题目使用数学公式</a:t>
            </a:r>
            <a:endParaRPr lang="zh-CN" altLang="en-US" sz="1465" dirty="0">
              <a:solidFill>
                <a:srgbClr val="474747"/>
              </a:solidFill>
              <a:latin typeface="微软雅黑" panose="020B0503020204020204" pitchFamily="34" charset="-122"/>
              <a:ea typeface="微软雅黑" panose="020B0503020204020204" pitchFamily="34" charset="-122"/>
            </a:endParaRPr>
          </a:p>
        </p:txBody>
      </p:sp>
      <p:grpSp>
        <p:nvGrpSpPr>
          <p:cNvPr id="61" name="组合 60"/>
          <p:cNvGrpSpPr/>
          <p:nvPr/>
        </p:nvGrpSpPr>
        <p:grpSpPr>
          <a:xfrm rot="10800000">
            <a:off x="6845998" y="4085018"/>
            <a:ext cx="435133" cy="435133"/>
            <a:chOff x="2250831" y="2560320"/>
            <a:chExt cx="745587" cy="745587"/>
          </a:xfrm>
        </p:grpSpPr>
        <p:sp>
          <p:nvSpPr>
            <p:cNvPr id="62" name="泪滴形 61"/>
            <p:cNvSpPr/>
            <p:nvPr/>
          </p:nvSpPr>
          <p:spPr>
            <a:xfrm rot="8100000">
              <a:off x="2250831" y="2560320"/>
              <a:ext cx="745587" cy="745587"/>
            </a:xfrm>
            <a:prstGeom prst="teardrop">
              <a:avLst/>
            </a:prstGeom>
            <a:solidFill>
              <a:srgbClr val="ED585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600" dirty="0">
                <a:latin typeface="微软雅黑" panose="020B0503020204020204" pitchFamily="34" charset="-122"/>
                <a:ea typeface="微软雅黑" panose="020B0503020204020204" pitchFamily="34" charset="-122"/>
              </a:endParaRPr>
            </a:p>
          </p:txBody>
        </p:sp>
        <p:sp>
          <p:nvSpPr>
            <p:cNvPr id="63" name="同心圆 62"/>
            <p:cNvSpPr/>
            <p:nvPr/>
          </p:nvSpPr>
          <p:spPr>
            <a:xfrm>
              <a:off x="2391507" y="2686929"/>
              <a:ext cx="450166" cy="450166"/>
            </a:xfrm>
            <a:prstGeom prst="donut">
              <a:avLst>
                <a:gd name="adj" fmla="val 156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600" dirty="0">
                <a:solidFill>
                  <a:schemeClr val="tx1"/>
                </a:solidFill>
                <a:latin typeface="微软雅黑" panose="020B0503020204020204" pitchFamily="34" charset="-122"/>
                <a:ea typeface="微软雅黑" panose="020B0503020204020204" pitchFamily="34" charset="-122"/>
              </a:endParaRPr>
            </a:p>
          </p:txBody>
        </p:sp>
      </p:grpSp>
      <p:sp>
        <p:nvSpPr>
          <p:cNvPr id="64" name="文本框 21"/>
          <p:cNvSpPr txBox="1"/>
          <p:nvPr/>
        </p:nvSpPr>
        <p:spPr>
          <a:xfrm>
            <a:off x="7446148" y="4121569"/>
            <a:ext cx="1902280" cy="316865"/>
          </a:xfrm>
          <a:prstGeom prst="rect">
            <a:avLst/>
          </a:prstGeom>
          <a:noFill/>
        </p:spPr>
        <p:txBody>
          <a:bodyPr wrap="square" lIns="91440" tIns="45720" rIns="91440" bIns="45720" rtlCol="0">
            <a:spAutoFit/>
          </a:bodyPr>
          <a:lstStyle/>
          <a:p>
            <a:endParaRPr lang="en-GB" altLang="zh-CN" sz="1465" dirty="0">
              <a:solidFill>
                <a:srgbClr val="474747"/>
              </a:solidFill>
              <a:latin typeface="微软雅黑" panose="020B0503020204020204" pitchFamily="34" charset="-122"/>
              <a:ea typeface="微软雅黑" panose="020B0503020204020204" pitchFamily="34" charset="-122"/>
            </a:endParaRPr>
          </a:p>
        </p:txBody>
      </p:sp>
      <p:grpSp>
        <p:nvGrpSpPr>
          <p:cNvPr id="65" name="组合 64"/>
          <p:cNvGrpSpPr/>
          <p:nvPr/>
        </p:nvGrpSpPr>
        <p:grpSpPr>
          <a:xfrm>
            <a:off x="8982319" y="2739259"/>
            <a:ext cx="703384" cy="703384"/>
            <a:chOff x="2250831" y="2560320"/>
            <a:chExt cx="745587" cy="745587"/>
          </a:xfrm>
        </p:grpSpPr>
        <p:sp>
          <p:nvSpPr>
            <p:cNvPr id="66" name="泪滴形 65"/>
            <p:cNvSpPr/>
            <p:nvPr/>
          </p:nvSpPr>
          <p:spPr>
            <a:xfrm rot="8100000">
              <a:off x="2250831" y="2560320"/>
              <a:ext cx="745587" cy="745587"/>
            </a:xfrm>
            <a:prstGeom prst="teardrop">
              <a:avLst/>
            </a:prstGeom>
            <a:solidFill>
              <a:srgbClr val="4F5D7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600" dirty="0">
                <a:latin typeface="微软雅黑" panose="020B0503020204020204" pitchFamily="34" charset="-122"/>
                <a:ea typeface="微软雅黑" panose="020B0503020204020204" pitchFamily="34" charset="-122"/>
              </a:endParaRPr>
            </a:p>
          </p:txBody>
        </p:sp>
        <p:sp>
          <p:nvSpPr>
            <p:cNvPr id="67" name="同心圆 66"/>
            <p:cNvSpPr/>
            <p:nvPr/>
          </p:nvSpPr>
          <p:spPr>
            <a:xfrm>
              <a:off x="2391507" y="2686929"/>
              <a:ext cx="450166" cy="450166"/>
            </a:xfrm>
            <a:prstGeom prst="donut">
              <a:avLst>
                <a:gd name="adj" fmla="val 156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600" dirty="0">
                <a:solidFill>
                  <a:schemeClr val="tx1"/>
                </a:solidFill>
                <a:latin typeface="微软雅黑" panose="020B0503020204020204" pitchFamily="34" charset="-122"/>
                <a:ea typeface="微软雅黑" panose="020B0503020204020204" pitchFamily="34" charset="-122"/>
              </a:endParaRPr>
            </a:p>
          </p:txBody>
        </p:sp>
      </p:grpSp>
      <p:sp>
        <p:nvSpPr>
          <p:cNvPr id="68" name="文本框 25"/>
          <p:cNvSpPr txBox="1"/>
          <p:nvPr/>
        </p:nvSpPr>
        <p:spPr>
          <a:xfrm>
            <a:off x="9762339" y="1960042"/>
            <a:ext cx="1902280" cy="316865"/>
          </a:xfrm>
          <a:prstGeom prst="rect">
            <a:avLst/>
          </a:prstGeom>
          <a:noFill/>
        </p:spPr>
        <p:txBody>
          <a:bodyPr wrap="square" lIns="91440" tIns="45720" rIns="91440" bIns="45720" rtlCol="0">
            <a:spAutoFit/>
          </a:bodyPr>
          <a:lstStyle/>
          <a:p>
            <a:endParaRPr lang="en-GB" altLang="zh-CN" sz="1465" dirty="0">
              <a:solidFill>
                <a:srgbClr val="474747"/>
              </a:solidFill>
              <a:latin typeface="微软雅黑" panose="020B0503020204020204" pitchFamily="34" charset="-122"/>
              <a:ea typeface="微软雅黑" panose="020B0503020204020204" pitchFamily="34" charset="-122"/>
            </a:endParaRPr>
          </a:p>
        </p:txBody>
      </p:sp>
      <p:sp>
        <p:nvSpPr>
          <p:cNvPr id="124" name="矩形 80"/>
          <p:cNvSpPr>
            <a:spLocks noChangeArrowheads="1"/>
          </p:cNvSpPr>
          <p:nvPr/>
        </p:nvSpPr>
        <p:spPr bwMode="auto">
          <a:xfrm>
            <a:off x="834952" y="355104"/>
            <a:ext cx="7924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业务</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bldLst>
      <p:bldP spid="48" grpId="0" animBg="1"/>
      <p:bldP spid="52" grpId="0"/>
      <p:bldP spid="56" grpId="0"/>
      <p:bldP spid="60" grpId="0"/>
      <p:bldP spid="64" grpId="0"/>
      <p:bldP spid="68" grpId="0"/>
      <p:bldP spid="12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18"/>
          <p:cNvSpPr/>
          <p:nvPr/>
        </p:nvSpPr>
        <p:spPr>
          <a:xfrm>
            <a:off x="1935493" y="1437724"/>
            <a:ext cx="5155803" cy="764071"/>
          </a:xfrm>
          <a:prstGeom prst="roundRect">
            <a:avLst>
              <a:gd name="adj" fmla="val 50000"/>
            </a:avLst>
          </a:prstGeom>
          <a:solidFill>
            <a:schemeClr val="tx1">
              <a:lumMod val="50000"/>
              <a:lumOff val="50000"/>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rtlCol="0" anchor="ctr"/>
          <a:lstStyle/>
          <a:p>
            <a:pPr algn="ctr"/>
            <a:endParaRPr lang="zh-CN" altLang="en-US" sz="2000">
              <a:solidFill>
                <a:schemeClr val="tx2">
                  <a:lumMod val="50000"/>
                </a:schemeClr>
              </a:solidFill>
              <a:latin typeface="微软雅黑" panose="020B0503020204020204" pitchFamily="34" charset="-122"/>
              <a:ea typeface="微软雅黑" panose="020B0503020204020204" pitchFamily="34" charset="-122"/>
            </a:endParaRPr>
          </a:p>
        </p:txBody>
      </p:sp>
      <p:sp>
        <p:nvSpPr>
          <p:cNvPr id="18" name="圆角矩形 17"/>
          <p:cNvSpPr/>
          <p:nvPr/>
        </p:nvSpPr>
        <p:spPr>
          <a:xfrm>
            <a:off x="4609621" y="3563767"/>
            <a:ext cx="5314577" cy="764071"/>
          </a:xfrm>
          <a:prstGeom prst="roundRect">
            <a:avLst>
              <a:gd name="adj" fmla="val 50000"/>
            </a:avLst>
          </a:prstGeom>
          <a:solidFill>
            <a:schemeClr val="tx1">
              <a:lumMod val="50000"/>
              <a:lumOff val="50000"/>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rtlCol="0" anchor="ctr"/>
          <a:lstStyle/>
          <a:p>
            <a:pPr algn="ctr"/>
            <a:endParaRPr lang="zh-CN" altLang="en-US" sz="2000">
              <a:solidFill>
                <a:schemeClr val="tx2">
                  <a:lumMod val="50000"/>
                </a:schemeClr>
              </a:solidFill>
              <a:latin typeface="微软雅黑" panose="020B0503020204020204" pitchFamily="34" charset="-122"/>
              <a:ea typeface="微软雅黑" panose="020B0503020204020204" pitchFamily="34" charset="-122"/>
            </a:endParaRPr>
          </a:p>
        </p:txBody>
      </p:sp>
      <p:sp>
        <p:nvSpPr>
          <p:cNvPr id="5" name="圆角矩形 4"/>
          <p:cNvSpPr/>
          <p:nvPr/>
        </p:nvSpPr>
        <p:spPr>
          <a:xfrm>
            <a:off x="6269444" y="4893255"/>
            <a:ext cx="5314577" cy="764071"/>
          </a:xfrm>
          <a:prstGeom prst="roundRect">
            <a:avLst>
              <a:gd name="adj" fmla="val 50000"/>
            </a:avLst>
          </a:prstGeom>
          <a:solidFill>
            <a:schemeClr val="tx1">
              <a:lumMod val="95000"/>
              <a:lumOff val="5000"/>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rtlCol="0" anchor="ctr"/>
          <a:lstStyle/>
          <a:p>
            <a:pPr algn="ctr"/>
            <a:endParaRPr lang="zh-CN" altLang="en-US" sz="2000">
              <a:solidFill>
                <a:schemeClr val="tx2">
                  <a:lumMod val="50000"/>
                </a:schemeClr>
              </a:solidFill>
              <a:latin typeface="微软雅黑" panose="020B0503020204020204" pitchFamily="34" charset="-122"/>
              <a:ea typeface="微软雅黑" panose="020B0503020204020204" pitchFamily="34" charset="-122"/>
            </a:endParaRPr>
          </a:p>
        </p:txBody>
      </p:sp>
      <p:sp>
        <p:nvSpPr>
          <p:cNvPr id="6" name="圆角矩形 5"/>
          <p:cNvSpPr/>
          <p:nvPr/>
        </p:nvSpPr>
        <p:spPr>
          <a:xfrm>
            <a:off x="2917713" y="2518755"/>
            <a:ext cx="5511732" cy="764071"/>
          </a:xfrm>
          <a:prstGeom prst="roundRect">
            <a:avLst>
              <a:gd name="adj" fmla="val 50000"/>
            </a:avLst>
          </a:prstGeom>
          <a:solidFill>
            <a:schemeClr val="tx1">
              <a:lumMod val="50000"/>
              <a:lumOff val="50000"/>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rtlCol="0" anchor="ctr"/>
          <a:lstStyle/>
          <a:p>
            <a:pPr algn="ctr"/>
            <a:endParaRPr lang="zh-CN" altLang="en-US" sz="2000">
              <a:solidFill>
                <a:schemeClr val="tx2">
                  <a:lumMod val="50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498043" y="1425894"/>
            <a:ext cx="1230204" cy="1688231"/>
            <a:chOff x="1032992" y="2432634"/>
            <a:chExt cx="1230525" cy="1688231"/>
          </a:xfrm>
        </p:grpSpPr>
        <p:sp>
          <p:nvSpPr>
            <p:cNvPr id="8" name="任意多边形 7"/>
            <p:cNvSpPr/>
            <p:nvPr/>
          </p:nvSpPr>
          <p:spPr>
            <a:xfrm>
              <a:off x="1067786" y="2432634"/>
              <a:ext cx="1195731" cy="1688231"/>
            </a:xfrm>
            <a:custGeom>
              <a:avLst/>
              <a:gdLst>
                <a:gd name="connsiteX0" fmla="*/ 602108 w 1364578"/>
                <a:gd name="connsiteY0" fmla="*/ 0 h 1926623"/>
                <a:gd name="connsiteX1" fmla="*/ 1364578 w 1364578"/>
                <a:gd name="connsiteY1" fmla="*/ 0 h 1926623"/>
                <a:gd name="connsiteX2" fmla="*/ 1364578 w 1364578"/>
                <a:gd name="connsiteY2" fmla="*/ 1926623 h 1926623"/>
                <a:gd name="connsiteX3" fmla="*/ 0 w 1364578"/>
                <a:gd name="connsiteY3" fmla="*/ 1926623 h 1926623"/>
                <a:gd name="connsiteX4" fmla="*/ 0 w 1364578"/>
                <a:gd name="connsiteY4" fmla="*/ 602108 h 1926623"/>
                <a:gd name="connsiteX5" fmla="*/ 602108 w 1364578"/>
                <a:gd name="connsiteY5" fmla="*/ 0 h 1926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578" h="1926623">
                  <a:moveTo>
                    <a:pt x="602108" y="0"/>
                  </a:moveTo>
                  <a:lnTo>
                    <a:pt x="1364578" y="0"/>
                  </a:lnTo>
                  <a:lnTo>
                    <a:pt x="1364578" y="1926623"/>
                  </a:lnTo>
                  <a:lnTo>
                    <a:pt x="0" y="1926623"/>
                  </a:lnTo>
                  <a:lnTo>
                    <a:pt x="0" y="602108"/>
                  </a:lnTo>
                  <a:cubicBezTo>
                    <a:pt x="0" y="269573"/>
                    <a:pt x="269573" y="0"/>
                    <a:pt x="602108" y="0"/>
                  </a:cubicBezTo>
                  <a:close/>
                </a:path>
              </a:pathLst>
            </a:custGeom>
            <a:solidFill>
              <a:srgbClr val="ED58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9" name="KSO_Shape"/>
            <p:cNvSpPr/>
            <p:nvPr/>
          </p:nvSpPr>
          <p:spPr bwMode="auto">
            <a:xfrm>
              <a:off x="1450338" y="2837335"/>
              <a:ext cx="430626" cy="439414"/>
            </a:xfrm>
            <a:custGeom>
              <a:avLst/>
              <a:gdLst>
                <a:gd name="T0" fmla="*/ 1524318 w 3543300"/>
                <a:gd name="T1" fmla="*/ 1132523 h 3617913"/>
                <a:gd name="T2" fmla="*/ 1313498 w 3543300"/>
                <a:gd name="T3" fmla="*/ 1253173 h 3617913"/>
                <a:gd name="T4" fmla="*/ 1155382 w 3543300"/>
                <a:gd name="T5" fmla="*/ 1435418 h 3617913"/>
                <a:gd name="T6" fmla="*/ 1066122 w 3543300"/>
                <a:gd name="T7" fmla="*/ 1663327 h 3617913"/>
                <a:gd name="T8" fmla="*/ 1059774 w 3543300"/>
                <a:gd name="T9" fmla="*/ 1918696 h 3617913"/>
                <a:gd name="T10" fmla="*/ 1138484 w 3543300"/>
                <a:gd name="T11" fmla="*/ 2152467 h 3617913"/>
                <a:gd name="T12" fmla="*/ 1287651 w 3543300"/>
                <a:gd name="T13" fmla="*/ 2342088 h 3617913"/>
                <a:gd name="T14" fmla="*/ 1491724 w 3543300"/>
                <a:gd name="T15" fmla="*/ 2472632 h 3617913"/>
                <a:gd name="T16" fmla="*/ 1734517 w 3543300"/>
                <a:gd name="T17" fmla="*/ 2528533 h 3617913"/>
                <a:gd name="T18" fmla="*/ 1985879 w 3543300"/>
                <a:gd name="T19" fmla="*/ 2496771 h 3617913"/>
                <a:gd name="T20" fmla="*/ 2202647 w 3543300"/>
                <a:gd name="T21" fmla="*/ 2386238 h 3617913"/>
                <a:gd name="T22" fmla="*/ 2368635 w 3543300"/>
                <a:gd name="T23" fmla="*/ 2211863 h 3617913"/>
                <a:gd name="T24" fmla="*/ 2469244 w 3543300"/>
                <a:gd name="T25" fmla="*/ 1988891 h 3617913"/>
                <a:gd name="T26" fmla="*/ 2487969 w 3543300"/>
                <a:gd name="T27" fmla="*/ 1735110 h 3617913"/>
                <a:gd name="T28" fmla="*/ 2420685 w 3543300"/>
                <a:gd name="T29" fmla="*/ 1496257 h 3617913"/>
                <a:gd name="T30" fmla="*/ 2280920 w 3543300"/>
                <a:gd name="T31" fmla="*/ 1299528 h 3617913"/>
                <a:gd name="T32" fmla="*/ 2083752 w 3543300"/>
                <a:gd name="T33" fmla="*/ 1159510 h 3617913"/>
                <a:gd name="T34" fmla="*/ 1845310 w 3543300"/>
                <a:gd name="T35" fmla="*/ 1092518 h 3617913"/>
                <a:gd name="T36" fmla="*/ 1957705 w 3543300"/>
                <a:gd name="T37" fmla="*/ 6985 h 3617913"/>
                <a:gd name="T38" fmla="*/ 2011998 w 3543300"/>
                <a:gd name="T39" fmla="*/ 89217 h 3617913"/>
                <a:gd name="T40" fmla="*/ 2341562 w 3543300"/>
                <a:gd name="T41" fmla="*/ 485457 h 3617913"/>
                <a:gd name="T42" fmla="*/ 2646362 w 3543300"/>
                <a:gd name="T43" fmla="*/ 240665 h 3617913"/>
                <a:gd name="T44" fmla="*/ 2970848 w 3543300"/>
                <a:gd name="T45" fmla="*/ 446087 h 3617913"/>
                <a:gd name="T46" fmla="*/ 2979738 w 3543300"/>
                <a:gd name="T47" fmla="*/ 554990 h 3617913"/>
                <a:gd name="T48" fmla="*/ 2996248 w 3543300"/>
                <a:gd name="T49" fmla="*/ 1049655 h 3617913"/>
                <a:gd name="T50" fmla="*/ 3393440 w 3543300"/>
                <a:gd name="T51" fmla="*/ 1051243 h 3617913"/>
                <a:gd name="T52" fmla="*/ 3542030 w 3543300"/>
                <a:gd name="T53" fmla="*/ 1406843 h 3617913"/>
                <a:gd name="T54" fmla="*/ 3490278 w 3543300"/>
                <a:gd name="T55" fmla="*/ 1502728 h 3617913"/>
                <a:gd name="T56" fmla="*/ 3210242 w 3543300"/>
                <a:gd name="T57" fmla="*/ 1889125 h 3617913"/>
                <a:gd name="T58" fmla="*/ 3529330 w 3543300"/>
                <a:gd name="T59" fmla="*/ 2149158 h 3617913"/>
                <a:gd name="T60" fmla="*/ 3442335 w 3543300"/>
                <a:gd name="T61" fmla="*/ 2520315 h 3617913"/>
                <a:gd name="T62" fmla="*/ 3346450 w 3543300"/>
                <a:gd name="T63" fmla="*/ 2572068 h 3617913"/>
                <a:gd name="T64" fmla="*/ 2905125 w 3543300"/>
                <a:gd name="T65" fmla="*/ 2698115 h 3617913"/>
                <a:gd name="T66" fmla="*/ 2994025 w 3543300"/>
                <a:gd name="T67" fmla="*/ 3108643 h 3617913"/>
                <a:gd name="T68" fmla="*/ 2709228 w 3543300"/>
                <a:gd name="T69" fmla="*/ 3363913 h 3617913"/>
                <a:gd name="T70" fmla="*/ 2600325 w 3543300"/>
                <a:gd name="T71" fmla="*/ 3355023 h 3617913"/>
                <a:gd name="T72" fmla="*/ 2193608 w 3543300"/>
                <a:gd name="T73" fmla="*/ 3187066 h 3617913"/>
                <a:gd name="T74" fmla="*/ 2005012 w 3543300"/>
                <a:gd name="T75" fmla="*/ 3563621 h 3617913"/>
                <a:gd name="T76" fmla="*/ 1620520 w 3543300"/>
                <a:gd name="T77" fmla="*/ 3617913 h 3617913"/>
                <a:gd name="T78" fmla="*/ 1535430 w 3543300"/>
                <a:gd name="T79" fmla="*/ 3555366 h 3617913"/>
                <a:gd name="T80" fmla="*/ 1324928 w 3543300"/>
                <a:gd name="T81" fmla="*/ 3179128 h 3617913"/>
                <a:gd name="T82" fmla="*/ 935990 w 3543300"/>
                <a:gd name="T83" fmla="*/ 3361056 h 3617913"/>
                <a:gd name="T84" fmla="*/ 830262 w 3543300"/>
                <a:gd name="T85" fmla="*/ 3361056 h 3617913"/>
                <a:gd name="T86" fmla="*/ 550545 w 3543300"/>
                <a:gd name="T87" fmla="*/ 3100071 h 3617913"/>
                <a:gd name="T88" fmla="*/ 638492 w 3543300"/>
                <a:gd name="T89" fmla="*/ 2698115 h 3617913"/>
                <a:gd name="T90" fmla="*/ 196850 w 3543300"/>
                <a:gd name="T91" fmla="*/ 2572068 h 3617913"/>
                <a:gd name="T92" fmla="*/ 101282 w 3543300"/>
                <a:gd name="T93" fmla="*/ 2520315 h 3617913"/>
                <a:gd name="T94" fmla="*/ 13970 w 3543300"/>
                <a:gd name="T95" fmla="*/ 2149158 h 3617913"/>
                <a:gd name="T96" fmla="*/ 334962 w 3543300"/>
                <a:gd name="T97" fmla="*/ 1915478 h 3617913"/>
                <a:gd name="T98" fmla="*/ 57467 w 3543300"/>
                <a:gd name="T99" fmla="*/ 1504633 h 3617913"/>
                <a:gd name="T100" fmla="*/ 635 w 3543300"/>
                <a:gd name="T101" fmla="*/ 1411288 h 3617913"/>
                <a:gd name="T102" fmla="*/ 134620 w 3543300"/>
                <a:gd name="T103" fmla="*/ 1058863 h 3617913"/>
                <a:gd name="T104" fmla="*/ 520382 w 3543300"/>
                <a:gd name="T105" fmla="*/ 1095375 h 3617913"/>
                <a:gd name="T106" fmla="*/ 742632 w 3543300"/>
                <a:gd name="T107" fmla="*/ 801052 h 3617913"/>
                <a:gd name="T108" fmla="*/ 558482 w 3543300"/>
                <a:gd name="T109" fmla="*/ 467677 h 3617913"/>
                <a:gd name="T110" fmla="*/ 862648 w 3543300"/>
                <a:gd name="T111" fmla="*/ 242252 h 3617913"/>
                <a:gd name="T112" fmla="*/ 955040 w 3543300"/>
                <a:gd name="T113" fmla="*/ 276542 h 3617913"/>
                <a:gd name="T114" fmla="*/ 1452245 w 3543300"/>
                <a:gd name="T115" fmla="*/ 404177 h 3617913"/>
                <a:gd name="T116" fmla="*/ 1557655 w 3543300"/>
                <a:gd name="T117" fmla="*/ 26352 h 3617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43300" h="3617913">
                  <a:moveTo>
                    <a:pt x="1752918" y="1088708"/>
                  </a:moveTo>
                  <a:lnTo>
                    <a:pt x="1734502" y="1089660"/>
                  </a:lnTo>
                  <a:lnTo>
                    <a:pt x="1716088" y="1090613"/>
                  </a:lnTo>
                  <a:lnTo>
                    <a:pt x="1697990" y="1092518"/>
                  </a:lnTo>
                  <a:lnTo>
                    <a:pt x="1679892" y="1094423"/>
                  </a:lnTo>
                  <a:lnTo>
                    <a:pt x="1662112" y="1097280"/>
                  </a:lnTo>
                  <a:lnTo>
                    <a:pt x="1644332" y="1100138"/>
                  </a:lnTo>
                  <a:lnTo>
                    <a:pt x="1626552" y="1103630"/>
                  </a:lnTo>
                  <a:lnTo>
                    <a:pt x="1608772" y="1107440"/>
                  </a:lnTo>
                  <a:lnTo>
                    <a:pt x="1591628" y="1111568"/>
                  </a:lnTo>
                  <a:lnTo>
                    <a:pt x="1574800" y="1116013"/>
                  </a:lnTo>
                  <a:lnTo>
                    <a:pt x="1557338" y="1121093"/>
                  </a:lnTo>
                  <a:lnTo>
                    <a:pt x="1540828" y="1126490"/>
                  </a:lnTo>
                  <a:lnTo>
                    <a:pt x="1524318" y="1132523"/>
                  </a:lnTo>
                  <a:lnTo>
                    <a:pt x="1507808" y="1138555"/>
                  </a:lnTo>
                  <a:lnTo>
                    <a:pt x="1491615" y="1145223"/>
                  </a:lnTo>
                  <a:lnTo>
                    <a:pt x="1475422" y="1152525"/>
                  </a:lnTo>
                  <a:lnTo>
                    <a:pt x="1459548" y="1159510"/>
                  </a:lnTo>
                  <a:lnTo>
                    <a:pt x="1443672" y="1167448"/>
                  </a:lnTo>
                  <a:lnTo>
                    <a:pt x="1428432" y="1175703"/>
                  </a:lnTo>
                  <a:lnTo>
                    <a:pt x="1413192" y="1183958"/>
                  </a:lnTo>
                  <a:lnTo>
                    <a:pt x="1398270" y="1193165"/>
                  </a:lnTo>
                  <a:lnTo>
                    <a:pt x="1383665" y="1202055"/>
                  </a:lnTo>
                  <a:lnTo>
                    <a:pt x="1368742" y="1211898"/>
                  </a:lnTo>
                  <a:lnTo>
                    <a:pt x="1354772" y="1221740"/>
                  </a:lnTo>
                  <a:lnTo>
                    <a:pt x="1340485" y="1231900"/>
                  </a:lnTo>
                  <a:lnTo>
                    <a:pt x="1327150" y="1242378"/>
                  </a:lnTo>
                  <a:lnTo>
                    <a:pt x="1313498" y="1253173"/>
                  </a:lnTo>
                  <a:lnTo>
                    <a:pt x="1300480" y="1264285"/>
                  </a:lnTo>
                  <a:lnTo>
                    <a:pt x="1287462" y="1275715"/>
                  </a:lnTo>
                  <a:lnTo>
                    <a:pt x="1274762" y="1287463"/>
                  </a:lnTo>
                  <a:lnTo>
                    <a:pt x="1262380" y="1299528"/>
                  </a:lnTo>
                  <a:lnTo>
                    <a:pt x="1250315" y="1311910"/>
                  </a:lnTo>
                  <a:lnTo>
                    <a:pt x="1238568" y="1324928"/>
                  </a:lnTo>
                  <a:lnTo>
                    <a:pt x="1227138" y="1337628"/>
                  </a:lnTo>
                  <a:lnTo>
                    <a:pt x="1215708" y="1350645"/>
                  </a:lnTo>
                  <a:lnTo>
                    <a:pt x="1205230" y="1364298"/>
                  </a:lnTo>
                  <a:lnTo>
                    <a:pt x="1194752" y="1377950"/>
                  </a:lnTo>
                  <a:lnTo>
                    <a:pt x="1183958" y="1392238"/>
                  </a:lnTo>
                  <a:lnTo>
                    <a:pt x="1174432" y="1406525"/>
                  </a:lnTo>
                  <a:lnTo>
                    <a:pt x="1164908" y="1420813"/>
                  </a:lnTo>
                  <a:lnTo>
                    <a:pt x="1155382" y="1435418"/>
                  </a:lnTo>
                  <a:lnTo>
                    <a:pt x="1146810" y="1450340"/>
                  </a:lnTo>
                  <a:lnTo>
                    <a:pt x="1138391" y="1465309"/>
                  </a:lnTo>
                  <a:lnTo>
                    <a:pt x="1130549" y="1480376"/>
                  </a:lnTo>
                  <a:lnTo>
                    <a:pt x="1122615" y="1496257"/>
                  </a:lnTo>
                  <a:lnTo>
                    <a:pt x="1114998" y="1512138"/>
                  </a:lnTo>
                  <a:lnTo>
                    <a:pt x="1108333" y="1528337"/>
                  </a:lnTo>
                  <a:lnTo>
                    <a:pt x="1101668" y="1544536"/>
                  </a:lnTo>
                  <a:lnTo>
                    <a:pt x="1095321" y="1561052"/>
                  </a:lnTo>
                  <a:lnTo>
                    <a:pt x="1089608" y="1577568"/>
                  </a:lnTo>
                  <a:lnTo>
                    <a:pt x="1083895" y="1594402"/>
                  </a:lnTo>
                  <a:lnTo>
                    <a:pt x="1079134" y="1611554"/>
                  </a:lnTo>
                  <a:lnTo>
                    <a:pt x="1074056" y="1628388"/>
                  </a:lnTo>
                  <a:lnTo>
                    <a:pt x="1069931" y="1646175"/>
                  </a:lnTo>
                  <a:lnTo>
                    <a:pt x="1066122" y="1663327"/>
                  </a:lnTo>
                  <a:lnTo>
                    <a:pt x="1062948" y="1681114"/>
                  </a:lnTo>
                  <a:lnTo>
                    <a:pt x="1059774" y="1698901"/>
                  </a:lnTo>
                  <a:lnTo>
                    <a:pt x="1057553" y="1717005"/>
                  </a:lnTo>
                  <a:lnTo>
                    <a:pt x="1055331" y="1735110"/>
                  </a:lnTo>
                  <a:lnTo>
                    <a:pt x="1053744" y="1753532"/>
                  </a:lnTo>
                  <a:lnTo>
                    <a:pt x="1052792" y="1771319"/>
                  </a:lnTo>
                  <a:lnTo>
                    <a:pt x="1051840" y="1790376"/>
                  </a:lnTo>
                  <a:lnTo>
                    <a:pt x="1051523" y="1808798"/>
                  </a:lnTo>
                  <a:lnTo>
                    <a:pt x="1051840" y="1827221"/>
                  </a:lnTo>
                  <a:lnTo>
                    <a:pt x="1052792" y="1845960"/>
                  </a:lnTo>
                  <a:lnTo>
                    <a:pt x="1053744" y="1864065"/>
                  </a:lnTo>
                  <a:lnTo>
                    <a:pt x="1055331" y="1882487"/>
                  </a:lnTo>
                  <a:lnTo>
                    <a:pt x="1057553" y="1900592"/>
                  </a:lnTo>
                  <a:lnTo>
                    <a:pt x="1059774" y="1918696"/>
                  </a:lnTo>
                  <a:lnTo>
                    <a:pt x="1062948" y="1936483"/>
                  </a:lnTo>
                  <a:lnTo>
                    <a:pt x="1066122" y="1953952"/>
                  </a:lnTo>
                  <a:lnTo>
                    <a:pt x="1069931" y="1971739"/>
                  </a:lnTo>
                  <a:lnTo>
                    <a:pt x="1074056" y="1988891"/>
                  </a:lnTo>
                  <a:lnTo>
                    <a:pt x="1079134" y="2006043"/>
                  </a:lnTo>
                  <a:lnTo>
                    <a:pt x="1083895" y="2022877"/>
                  </a:lnTo>
                  <a:lnTo>
                    <a:pt x="1089608" y="2039711"/>
                  </a:lnTo>
                  <a:lnTo>
                    <a:pt x="1095321" y="2056545"/>
                  </a:lnTo>
                  <a:lnTo>
                    <a:pt x="1101668" y="2073061"/>
                  </a:lnTo>
                  <a:lnTo>
                    <a:pt x="1108333" y="2089260"/>
                  </a:lnTo>
                  <a:lnTo>
                    <a:pt x="1114998" y="2105459"/>
                  </a:lnTo>
                  <a:lnTo>
                    <a:pt x="1122615" y="2121022"/>
                  </a:lnTo>
                  <a:lnTo>
                    <a:pt x="1130549" y="2136904"/>
                  </a:lnTo>
                  <a:lnTo>
                    <a:pt x="1138484" y="2152467"/>
                  </a:lnTo>
                  <a:lnTo>
                    <a:pt x="1147053" y="2167395"/>
                  </a:lnTo>
                  <a:lnTo>
                    <a:pt x="1155622" y="2182641"/>
                  </a:lnTo>
                  <a:lnTo>
                    <a:pt x="1165144" y="2197252"/>
                  </a:lnTo>
                  <a:lnTo>
                    <a:pt x="1174665" y="2211863"/>
                  </a:lnTo>
                  <a:lnTo>
                    <a:pt x="1184186" y="2225838"/>
                  </a:lnTo>
                  <a:lnTo>
                    <a:pt x="1194977" y="2240131"/>
                  </a:lnTo>
                  <a:lnTo>
                    <a:pt x="1205450" y="2253789"/>
                  </a:lnTo>
                  <a:lnTo>
                    <a:pt x="1215924" y="2267129"/>
                  </a:lnTo>
                  <a:lnTo>
                    <a:pt x="1227349" y="2280469"/>
                  </a:lnTo>
                  <a:lnTo>
                    <a:pt x="1238775" y="2293174"/>
                  </a:lnTo>
                  <a:lnTo>
                    <a:pt x="1250518" y="2305879"/>
                  </a:lnTo>
                  <a:lnTo>
                    <a:pt x="1262578" y="2318267"/>
                  </a:lnTo>
                  <a:lnTo>
                    <a:pt x="1274956" y="2330336"/>
                  </a:lnTo>
                  <a:lnTo>
                    <a:pt x="1287651" y="2342088"/>
                  </a:lnTo>
                  <a:lnTo>
                    <a:pt x="1300663" y="2353840"/>
                  </a:lnTo>
                  <a:lnTo>
                    <a:pt x="1313676" y="2364640"/>
                  </a:lnTo>
                  <a:lnTo>
                    <a:pt x="1327323" y="2375756"/>
                  </a:lnTo>
                  <a:lnTo>
                    <a:pt x="1340653" y="2386238"/>
                  </a:lnTo>
                  <a:lnTo>
                    <a:pt x="1354935" y="2396402"/>
                  </a:lnTo>
                  <a:lnTo>
                    <a:pt x="1368899" y="2406566"/>
                  </a:lnTo>
                  <a:lnTo>
                    <a:pt x="1383816" y="2415777"/>
                  </a:lnTo>
                  <a:lnTo>
                    <a:pt x="1398415" y="2424988"/>
                  </a:lnTo>
                  <a:lnTo>
                    <a:pt x="1413332" y="2433882"/>
                  </a:lnTo>
                  <a:lnTo>
                    <a:pt x="1428566" y="2442775"/>
                  </a:lnTo>
                  <a:lnTo>
                    <a:pt x="1443800" y="2450398"/>
                  </a:lnTo>
                  <a:lnTo>
                    <a:pt x="1459669" y="2458339"/>
                  </a:lnTo>
                  <a:lnTo>
                    <a:pt x="1475538" y="2465644"/>
                  </a:lnTo>
                  <a:lnTo>
                    <a:pt x="1491724" y="2472632"/>
                  </a:lnTo>
                  <a:lnTo>
                    <a:pt x="1507910" y="2479619"/>
                  </a:lnTo>
                  <a:lnTo>
                    <a:pt x="1524414" y="2485654"/>
                  </a:lnTo>
                  <a:lnTo>
                    <a:pt x="1540917" y="2491689"/>
                  </a:lnTo>
                  <a:lnTo>
                    <a:pt x="1557421" y="2496771"/>
                  </a:lnTo>
                  <a:lnTo>
                    <a:pt x="1574877" y="2502171"/>
                  </a:lnTo>
                  <a:lnTo>
                    <a:pt x="1591698" y="2506617"/>
                  </a:lnTo>
                  <a:lnTo>
                    <a:pt x="1608836" y="2510746"/>
                  </a:lnTo>
                  <a:lnTo>
                    <a:pt x="1626609" y="2514876"/>
                  </a:lnTo>
                  <a:lnTo>
                    <a:pt x="1644382" y="2518369"/>
                  </a:lnTo>
                  <a:lnTo>
                    <a:pt x="1662155" y="2520910"/>
                  </a:lnTo>
                  <a:lnTo>
                    <a:pt x="1679928" y="2523451"/>
                  </a:lnTo>
                  <a:lnTo>
                    <a:pt x="1698019" y="2525675"/>
                  </a:lnTo>
                  <a:lnTo>
                    <a:pt x="1716109" y="2527263"/>
                  </a:lnTo>
                  <a:lnTo>
                    <a:pt x="1734517" y="2528533"/>
                  </a:lnTo>
                  <a:lnTo>
                    <a:pt x="1752925" y="2529169"/>
                  </a:lnTo>
                  <a:lnTo>
                    <a:pt x="1771967" y="2529169"/>
                  </a:lnTo>
                  <a:lnTo>
                    <a:pt x="1790375" y="2529169"/>
                  </a:lnTo>
                  <a:lnTo>
                    <a:pt x="1808783" y="2528533"/>
                  </a:lnTo>
                  <a:lnTo>
                    <a:pt x="1827191" y="2527263"/>
                  </a:lnTo>
                  <a:lnTo>
                    <a:pt x="1845281" y="2525675"/>
                  </a:lnTo>
                  <a:lnTo>
                    <a:pt x="1863372" y="2523451"/>
                  </a:lnTo>
                  <a:lnTo>
                    <a:pt x="1881145" y="2520910"/>
                  </a:lnTo>
                  <a:lnTo>
                    <a:pt x="1898918" y="2518369"/>
                  </a:lnTo>
                  <a:lnTo>
                    <a:pt x="1916691" y="2514876"/>
                  </a:lnTo>
                  <a:lnTo>
                    <a:pt x="1934464" y="2510746"/>
                  </a:lnTo>
                  <a:lnTo>
                    <a:pt x="1951602" y="2506617"/>
                  </a:lnTo>
                  <a:lnTo>
                    <a:pt x="1969058" y="2502171"/>
                  </a:lnTo>
                  <a:lnTo>
                    <a:pt x="1985879" y="2496771"/>
                  </a:lnTo>
                  <a:lnTo>
                    <a:pt x="2002383" y="2491689"/>
                  </a:lnTo>
                  <a:lnTo>
                    <a:pt x="2019204" y="2485654"/>
                  </a:lnTo>
                  <a:lnTo>
                    <a:pt x="2035390" y="2479619"/>
                  </a:lnTo>
                  <a:lnTo>
                    <a:pt x="2051894" y="2472632"/>
                  </a:lnTo>
                  <a:lnTo>
                    <a:pt x="2067762" y="2465644"/>
                  </a:lnTo>
                  <a:lnTo>
                    <a:pt x="2083631" y="2458339"/>
                  </a:lnTo>
                  <a:lnTo>
                    <a:pt x="2099500" y="2450398"/>
                  </a:lnTo>
                  <a:lnTo>
                    <a:pt x="2114734" y="2442775"/>
                  </a:lnTo>
                  <a:lnTo>
                    <a:pt x="2129968" y="2433882"/>
                  </a:lnTo>
                  <a:lnTo>
                    <a:pt x="2144885" y="2424988"/>
                  </a:lnTo>
                  <a:lnTo>
                    <a:pt x="2159484" y="2415777"/>
                  </a:lnTo>
                  <a:lnTo>
                    <a:pt x="2174401" y="2406566"/>
                  </a:lnTo>
                  <a:lnTo>
                    <a:pt x="2188683" y="2396402"/>
                  </a:lnTo>
                  <a:lnTo>
                    <a:pt x="2202647" y="2386238"/>
                  </a:lnTo>
                  <a:lnTo>
                    <a:pt x="2215977" y="2375756"/>
                  </a:lnTo>
                  <a:lnTo>
                    <a:pt x="2229624" y="2364640"/>
                  </a:lnTo>
                  <a:lnTo>
                    <a:pt x="2242637" y="2353840"/>
                  </a:lnTo>
                  <a:lnTo>
                    <a:pt x="2255966" y="2342088"/>
                  </a:lnTo>
                  <a:lnTo>
                    <a:pt x="2268344" y="2330336"/>
                  </a:lnTo>
                  <a:lnTo>
                    <a:pt x="2280722" y="2318267"/>
                  </a:lnTo>
                  <a:lnTo>
                    <a:pt x="2292782" y="2305879"/>
                  </a:lnTo>
                  <a:lnTo>
                    <a:pt x="2304525" y="2293174"/>
                  </a:lnTo>
                  <a:lnTo>
                    <a:pt x="2315951" y="2280469"/>
                  </a:lnTo>
                  <a:lnTo>
                    <a:pt x="2327376" y="2267129"/>
                  </a:lnTo>
                  <a:lnTo>
                    <a:pt x="2338167" y="2253789"/>
                  </a:lnTo>
                  <a:lnTo>
                    <a:pt x="2348958" y="2240131"/>
                  </a:lnTo>
                  <a:lnTo>
                    <a:pt x="2359114" y="2225838"/>
                  </a:lnTo>
                  <a:lnTo>
                    <a:pt x="2368635" y="2211863"/>
                  </a:lnTo>
                  <a:lnTo>
                    <a:pt x="2378156" y="2197252"/>
                  </a:lnTo>
                  <a:lnTo>
                    <a:pt x="2387678" y="2182641"/>
                  </a:lnTo>
                  <a:lnTo>
                    <a:pt x="2396247" y="2167395"/>
                  </a:lnTo>
                  <a:lnTo>
                    <a:pt x="2404816" y="2152467"/>
                  </a:lnTo>
                  <a:lnTo>
                    <a:pt x="2412750" y="2136904"/>
                  </a:lnTo>
                  <a:lnTo>
                    <a:pt x="2420685" y="2121022"/>
                  </a:lnTo>
                  <a:lnTo>
                    <a:pt x="2428302" y="2105459"/>
                  </a:lnTo>
                  <a:lnTo>
                    <a:pt x="2434967" y="2089260"/>
                  </a:lnTo>
                  <a:lnTo>
                    <a:pt x="2441632" y="2073061"/>
                  </a:lnTo>
                  <a:lnTo>
                    <a:pt x="2447979" y="2056545"/>
                  </a:lnTo>
                  <a:lnTo>
                    <a:pt x="2453692" y="2039711"/>
                  </a:lnTo>
                  <a:lnTo>
                    <a:pt x="2459405" y="2022877"/>
                  </a:lnTo>
                  <a:lnTo>
                    <a:pt x="2464166" y="2006043"/>
                  </a:lnTo>
                  <a:lnTo>
                    <a:pt x="2469244" y="1988891"/>
                  </a:lnTo>
                  <a:lnTo>
                    <a:pt x="2473370" y="1971739"/>
                  </a:lnTo>
                  <a:lnTo>
                    <a:pt x="2477178" y="1953952"/>
                  </a:lnTo>
                  <a:lnTo>
                    <a:pt x="2480352" y="1936483"/>
                  </a:lnTo>
                  <a:lnTo>
                    <a:pt x="2483526" y="1918696"/>
                  </a:lnTo>
                  <a:lnTo>
                    <a:pt x="2486064" y="1900592"/>
                  </a:lnTo>
                  <a:lnTo>
                    <a:pt x="2487969" y="1882487"/>
                  </a:lnTo>
                  <a:lnTo>
                    <a:pt x="2489556" y="1864065"/>
                  </a:lnTo>
                  <a:lnTo>
                    <a:pt x="2490508" y="1845960"/>
                  </a:lnTo>
                  <a:lnTo>
                    <a:pt x="2491460" y="1827221"/>
                  </a:lnTo>
                  <a:lnTo>
                    <a:pt x="2491777" y="1808798"/>
                  </a:lnTo>
                  <a:lnTo>
                    <a:pt x="2491460" y="1790376"/>
                  </a:lnTo>
                  <a:lnTo>
                    <a:pt x="2490508" y="1771319"/>
                  </a:lnTo>
                  <a:lnTo>
                    <a:pt x="2489556" y="1753532"/>
                  </a:lnTo>
                  <a:lnTo>
                    <a:pt x="2487969" y="1735110"/>
                  </a:lnTo>
                  <a:lnTo>
                    <a:pt x="2486064" y="1717005"/>
                  </a:lnTo>
                  <a:lnTo>
                    <a:pt x="2483526" y="1698901"/>
                  </a:lnTo>
                  <a:lnTo>
                    <a:pt x="2480352" y="1681114"/>
                  </a:lnTo>
                  <a:lnTo>
                    <a:pt x="2477178" y="1663327"/>
                  </a:lnTo>
                  <a:lnTo>
                    <a:pt x="2473370" y="1646175"/>
                  </a:lnTo>
                  <a:lnTo>
                    <a:pt x="2469244" y="1628388"/>
                  </a:lnTo>
                  <a:lnTo>
                    <a:pt x="2464166" y="1611554"/>
                  </a:lnTo>
                  <a:lnTo>
                    <a:pt x="2459405" y="1594402"/>
                  </a:lnTo>
                  <a:lnTo>
                    <a:pt x="2453692" y="1577568"/>
                  </a:lnTo>
                  <a:lnTo>
                    <a:pt x="2447979" y="1561052"/>
                  </a:lnTo>
                  <a:lnTo>
                    <a:pt x="2441632" y="1544536"/>
                  </a:lnTo>
                  <a:lnTo>
                    <a:pt x="2434967" y="1528337"/>
                  </a:lnTo>
                  <a:lnTo>
                    <a:pt x="2428302" y="1512138"/>
                  </a:lnTo>
                  <a:lnTo>
                    <a:pt x="2420685" y="1496257"/>
                  </a:lnTo>
                  <a:lnTo>
                    <a:pt x="2412750" y="1480376"/>
                  </a:lnTo>
                  <a:lnTo>
                    <a:pt x="2404909" y="1465308"/>
                  </a:lnTo>
                  <a:lnTo>
                    <a:pt x="2396490" y="1450340"/>
                  </a:lnTo>
                  <a:lnTo>
                    <a:pt x="2387918" y="1435418"/>
                  </a:lnTo>
                  <a:lnTo>
                    <a:pt x="2378392" y="1420813"/>
                  </a:lnTo>
                  <a:lnTo>
                    <a:pt x="2368868" y="1406525"/>
                  </a:lnTo>
                  <a:lnTo>
                    <a:pt x="2359342" y="1392238"/>
                  </a:lnTo>
                  <a:lnTo>
                    <a:pt x="2349182" y="1377950"/>
                  </a:lnTo>
                  <a:lnTo>
                    <a:pt x="2338388" y="1364298"/>
                  </a:lnTo>
                  <a:lnTo>
                    <a:pt x="2327592" y="1350645"/>
                  </a:lnTo>
                  <a:lnTo>
                    <a:pt x="2316162" y="1337628"/>
                  </a:lnTo>
                  <a:lnTo>
                    <a:pt x="2304732" y="1324928"/>
                  </a:lnTo>
                  <a:lnTo>
                    <a:pt x="2292985" y="1311910"/>
                  </a:lnTo>
                  <a:lnTo>
                    <a:pt x="2280920" y="1299528"/>
                  </a:lnTo>
                  <a:lnTo>
                    <a:pt x="2268538" y="1287463"/>
                  </a:lnTo>
                  <a:lnTo>
                    <a:pt x="2256155" y="1275715"/>
                  </a:lnTo>
                  <a:lnTo>
                    <a:pt x="2242820" y="1264285"/>
                  </a:lnTo>
                  <a:lnTo>
                    <a:pt x="2229802" y="1253173"/>
                  </a:lnTo>
                  <a:lnTo>
                    <a:pt x="2216150" y="1242378"/>
                  </a:lnTo>
                  <a:lnTo>
                    <a:pt x="2202815" y="1231900"/>
                  </a:lnTo>
                  <a:lnTo>
                    <a:pt x="2188845" y="1221740"/>
                  </a:lnTo>
                  <a:lnTo>
                    <a:pt x="2174558" y="1211898"/>
                  </a:lnTo>
                  <a:lnTo>
                    <a:pt x="2159635" y="1202055"/>
                  </a:lnTo>
                  <a:lnTo>
                    <a:pt x="2145030" y="1193165"/>
                  </a:lnTo>
                  <a:lnTo>
                    <a:pt x="2130108" y="1183958"/>
                  </a:lnTo>
                  <a:lnTo>
                    <a:pt x="2114868" y="1175703"/>
                  </a:lnTo>
                  <a:lnTo>
                    <a:pt x="2099628" y="1167448"/>
                  </a:lnTo>
                  <a:lnTo>
                    <a:pt x="2083752" y="1159510"/>
                  </a:lnTo>
                  <a:lnTo>
                    <a:pt x="2067878" y="1152525"/>
                  </a:lnTo>
                  <a:lnTo>
                    <a:pt x="2052002" y="1145223"/>
                  </a:lnTo>
                  <a:lnTo>
                    <a:pt x="2035492" y="1138555"/>
                  </a:lnTo>
                  <a:lnTo>
                    <a:pt x="2019300" y="1132523"/>
                  </a:lnTo>
                  <a:lnTo>
                    <a:pt x="2002472" y="1126490"/>
                  </a:lnTo>
                  <a:lnTo>
                    <a:pt x="1985962" y="1121093"/>
                  </a:lnTo>
                  <a:lnTo>
                    <a:pt x="1969135" y="1116013"/>
                  </a:lnTo>
                  <a:lnTo>
                    <a:pt x="1951672" y="1111568"/>
                  </a:lnTo>
                  <a:lnTo>
                    <a:pt x="1934528" y="1107440"/>
                  </a:lnTo>
                  <a:lnTo>
                    <a:pt x="1916748" y="1103630"/>
                  </a:lnTo>
                  <a:lnTo>
                    <a:pt x="1898968" y="1100138"/>
                  </a:lnTo>
                  <a:lnTo>
                    <a:pt x="1881188" y="1097280"/>
                  </a:lnTo>
                  <a:lnTo>
                    <a:pt x="1863408" y="1094423"/>
                  </a:lnTo>
                  <a:lnTo>
                    <a:pt x="1845310" y="1092518"/>
                  </a:lnTo>
                  <a:lnTo>
                    <a:pt x="1827212" y="1090613"/>
                  </a:lnTo>
                  <a:lnTo>
                    <a:pt x="1808798" y="1089660"/>
                  </a:lnTo>
                  <a:lnTo>
                    <a:pt x="1790382" y="1088708"/>
                  </a:lnTo>
                  <a:lnTo>
                    <a:pt x="1771968" y="1088708"/>
                  </a:lnTo>
                  <a:lnTo>
                    <a:pt x="1752918" y="1088708"/>
                  </a:lnTo>
                  <a:close/>
                  <a:moveTo>
                    <a:pt x="1615758" y="0"/>
                  </a:moveTo>
                  <a:lnTo>
                    <a:pt x="1620520" y="0"/>
                  </a:lnTo>
                  <a:lnTo>
                    <a:pt x="1922780" y="0"/>
                  </a:lnTo>
                  <a:lnTo>
                    <a:pt x="1927225" y="0"/>
                  </a:lnTo>
                  <a:lnTo>
                    <a:pt x="1931670" y="317"/>
                  </a:lnTo>
                  <a:lnTo>
                    <a:pt x="1936115" y="952"/>
                  </a:lnTo>
                  <a:lnTo>
                    <a:pt x="1940878" y="1905"/>
                  </a:lnTo>
                  <a:lnTo>
                    <a:pt x="1949450" y="4127"/>
                  </a:lnTo>
                  <a:lnTo>
                    <a:pt x="1957705" y="6985"/>
                  </a:lnTo>
                  <a:lnTo>
                    <a:pt x="1965325" y="10795"/>
                  </a:lnTo>
                  <a:lnTo>
                    <a:pt x="1972628" y="14922"/>
                  </a:lnTo>
                  <a:lnTo>
                    <a:pt x="1979612" y="20320"/>
                  </a:lnTo>
                  <a:lnTo>
                    <a:pt x="1985962" y="26035"/>
                  </a:lnTo>
                  <a:lnTo>
                    <a:pt x="1991678" y="32385"/>
                  </a:lnTo>
                  <a:lnTo>
                    <a:pt x="1996758" y="39052"/>
                  </a:lnTo>
                  <a:lnTo>
                    <a:pt x="2001202" y="46672"/>
                  </a:lnTo>
                  <a:lnTo>
                    <a:pt x="2005012" y="54610"/>
                  </a:lnTo>
                  <a:lnTo>
                    <a:pt x="2007870" y="62230"/>
                  </a:lnTo>
                  <a:lnTo>
                    <a:pt x="2010092" y="71120"/>
                  </a:lnTo>
                  <a:lnTo>
                    <a:pt x="2010728" y="75565"/>
                  </a:lnTo>
                  <a:lnTo>
                    <a:pt x="2011362" y="80010"/>
                  </a:lnTo>
                  <a:lnTo>
                    <a:pt x="2011998" y="84455"/>
                  </a:lnTo>
                  <a:lnTo>
                    <a:pt x="2011998" y="89217"/>
                  </a:lnTo>
                  <a:lnTo>
                    <a:pt x="2011998" y="388620"/>
                  </a:lnTo>
                  <a:lnTo>
                    <a:pt x="2038350" y="393065"/>
                  </a:lnTo>
                  <a:lnTo>
                    <a:pt x="2064702" y="398462"/>
                  </a:lnTo>
                  <a:lnTo>
                    <a:pt x="2091055" y="404177"/>
                  </a:lnTo>
                  <a:lnTo>
                    <a:pt x="2116772" y="410210"/>
                  </a:lnTo>
                  <a:lnTo>
                    <a:pt x="2142490" y="416877"/>
                  </a:lnTo>
                  <a:lnTo>
                    <a:pt x="2167890" y="423545"/>
                  </a:lnTo>
                  <a:lnTo>
                    <a:pt x="2193608" y="431165"/>
                  </a:lnTo>
                  <a:lnTo>
                    <a:pt x="2218690" y="439102"/>
                  </a:lnTo>
                  <a:lnTo>
                    <a:pt x="2243772" y="447675"/>
                  </a:lnTo>
                  <a:lnTo>
                    <a:pt x="2268538" y="456247"/>
                  </a:lnTo>
                  <a:lnTo>
                    <a:pt x="2292985" y="465772"/>
                  </a:lnTo>
                  <a:lnTo>
                    <a:pt x="2317432" y="475615"/>
                  </a:lnTo>
                  <a:lnTo>
                    <a:pt x="2341562" y="485457"/>
                  </a:lnTo>
                  <a:lnTo>
                    <a:pt x="2365692" y="496252"/>
                  </a:lnTo>
                  <a:lnTo>
                    <a:pt x="2388870" y="507047"/>
                  </a:lnTo>
                  <a:lnTo>
                    <a:pt x="2412682" y="518477"/>
                  </a:lnTo>
                  <a:lnTo>
                    <a:pt x="2588260" y="276542"/>
                  </a:lnTo>
                  <a:lnTo>
                    <a:pt x="2591435" y="272732"/>
                  </a:lnTo>
                  <a:lnTo>
                    <a:pt x="2593975" y="269240"/>
                  </a:lnTo>
                  <a:lnTo>
                    <a:pt x="2597468" y="266065"/>
                  </a:lnTo>
                  <a:lnTo>
                    <a:pt x="2600325" y="262890"/>
                  </a:lnTo>
                  <a:lnTo>
                    <a:pt x="2606992" y="257175"/>
                  </a:lnTo>
                  <a:lnTo>
                    <a:pt x="2614295" y="252412"/>
                  </a:lnTo>
                  <a:lnTo>
                    <a:pt x="2621915" y="248602"/>
                  </a:lnTo>
                  <a:lnTo>
                    <a:pt x="2629852" y="245110"/>
                  </a:lnTo>
                  <a:lnTo>
                    <a:pt x="2638108" y="242570"/>
                  </a:lnTo>
                  <a:lnTo>
                    <a:pt x="2646362" y="240665"/>
                  </a:lnTo>
                  <a:lnTo>
                    <a:pt x="2654935" y="240030"/>
                  </a:lnTo>
                  <a:lnTo>
                    <a:pt x="2663508" y="240030"/>
                  </a:lnTo>
                  <a:lnTo>
                    <a:pt x="2671762" y="240665"/>
                  </a:lnTo>
                  <a:lnTo>
                    <a:pt x="2680652" y="242252"/>
                  </a:lnTo>
                  <a:lnTo>
                    <a:pt x="2688908" y="244475"/>
                  </a:lnTo>
                  <a:lnTo>
                    <a:pt x="2697162" y="247967"/>
                  </a:lnTo>
                  <a:lnTo>
                    <a:pt x="2705100" y="251777"/>
                  </a:lnTo>
                  <a:lnTo>
                    <a:pt x="2709228" y="254317"/>
                  </a:lnTo>
                  <a:lnTo>
                    <a:pt x="2712720" y="256857"/>
                  </a:lnTo>
                  <a:lnTo>
                    <a:pt x="2957512" y="434022"/>
                  </a:lnTo>
                  <a:lnTo>
                    <a:pt x="2960688" y="437197"/>
                  </a:lnTo>
                  <a:lnTo>
                    <a:pt x="2964498" y="439737"/>
                  </a:lnTo>
                  <a:lnTo>
                    <a:pt x="2967672" y="443230"/>
                  </a:lnTo>
                  <a:lnTo>
                    <a:pt x="2970848" y="446087"/>
                  </a:lnTo>
                  <a:lnTo>
                    <a:pt x="2976245" y="453072"/>
                  </a:lnTo>
                  <a:lnTo>
                    <a:pt x="2981008" y="460375"/>
                  </a:lnTo>
                  <a:lnTo>
                    <a:pt x="2985452" y="467995"/>
                  </a:lnTo>
                  <a:lnTo>
                    <a:pt x="2988628" y="475932"/>
                  </a:lnTo>
                  <a:lnTo>
                    <a:pt x="2991168" y="484187"/>
                  </a:lnTo>
                  <a:lnTo>
                    <a:pt x="2992755" y="492442"/>
                  </a:lnTo>
                  <a:lnTo>
                    <a:pt x="2994025" y="501015"/>
                  </a:lnTo>
                  <a:lnTo>
                    <a:pt x="2994025" y="509270"/>
                  </a:lnTo>
                  <a:lnTo>
                    <a:pt x="2993072" y="518160"/>
                  </a:lnTo>
                  <a:lnTo>
                    <a:pt x="2991802" y="526732"/>
                  </a:lnTo>
                  <a:lnTo>
                    <a:pt x="2988945" y="534987"/>
                  </a:lnTo>
                  <a:lnTo>
                    <a:pt x="2986088" y="543242"/>
                  </a:lnTo>
                  <a:lnTo>
                    <a:pt x="2981960" y="551180"/>
                  </a:lnTo>
                  <a:lnTo>
                    <a:pt x="2979738" y="554990"/>
                  </a:lnTo>
                  <a:lnTo>
                    <a:pt x="2976880" y="558800"/>
                  </a:lnTo>
                  <a:lnTo>
                    <a:pt x="2800985" y="801052"/>
                  </a:lnTo>
                  <a:lnTo>
                    <a:pt x="2819082" y="819785"/>
                  </a:lnTo>
                  <a:lnTo>
                    <a:pt x="2837180" y="839470"/>
                  </a:lnTo>
                  <a:lnTo>
                    <a:pt x="2854642" y="858837"/>
                  </a:lnTo>
                  <a:lnTo>
                    <a:pt x="2871788" y="878840"/>
                  </a:lnTo>
                  <a:lnTo>
                    <a:pt x="2888615" y="899160"/>
                  </a:lnTo>
                  <a:lnTo>
                    <a:pt x="2905125" y="919797"/>
                  </a:lnTo>
                  <a:lnTo>
                    <a:pt x="2921318" y="940752"/>
                  </a:lnTo>
                  <a:lnTo>
                    <a:pt x="2937192" y="962025"/>
                  </a:lnTo>
                  <a:lnTo>
                    <a:pt x="2952432" y="983615"/>
                  </a:lnTo>
                  <a:lnTo>
                    <a:pt x="2967672" y="1005205"/>
                  </a:lnTo>
                  <a:lnTo>
                    <a:pt x="2981960" y="1027113"/>
                  </a:lnTo>
                  <a:lnTo>
                    <a:pt x="2996248" y="1049655"/>
                  </a:lnTo>
                  <a:lnTo>
                    <a:pt x="3010218" y="1072198"/>
                  </a:lnTo>
                  <a:lnTo>
                    <a:pt x="3023235" y="1095375"/>
                  </a:lnTo>
                  <a:lnTo>
                    <a:pt x="3036570" y="1118553"/>
                  </a:lnTo>
                  <a:lnTo>
                    <a:pt x="3048952" y="1142048"/>
                  </a:lnTo>
                  <a:lnTo>
                    <a:pt x="3333115" y="1049338"/>
                  </a:lnTo>
                  <a:lnTo>
                    <a:pt x="3337560" y="1048068"/>
                  </a:lnTo>
                  <a:lnTo>
                    <a:pt x="3342005" y="1047115"/>
                  </a:lnTo>
                  <a:lnTo>
                    <a:pt x="3346450" y="1046480"/>
                  </a:lnTo>
                  <a:lnTo>
                    <a:pt x="3350578" y="1045528"/>
                  </a:lnTo>
                  <a:lnTo>
                    <a:pt x="3359785" y="1044893"/>
                  </a:lnTo>
                  <a:lnTo>
                    <a:pt x="3368358" y="1045210"/>
                  </a:lnTo>
                  <a:lnTo>
                    <a:pt x="3376930" y="1046480"/>
                  </a:lnTo>
                  <a:lnTo>
                    <a:pt x="3385185" y="1048068"/>
                  </a:lnTo>
                  <a:lnTo>
                    <a:pt x="3393440" y="1051243"/>
                  </a:lnTo>
                  <a:lnTo>
                    <a:pt x="3401060" y="1054735"/>
                  </a:lnTo>
                  <a:lnTo>
                    <a:pt x="3408680" y="1058863"/>
                  </a:lnTo>
                  <a:lnTo>
                    <a:pt x="3415665" y="1063625"/>
                  </a:lnTo>
                  <a:lnTo>
                    <a:pt x="3422018" y="1069340"/>
                  </a:lnTo>
                  <a:lnTo>
                    <a:pt x="3428048" y="1075690"/>
                  </a:lnTo>
                  <a:lnTo>
                    <a:pt x="3433445" y="1082358"/>
                  </a:lnTo>
                  <a:lnTo>
                    <a:pt x="3438208" y="1089978"/>
                  </a:lnTo>
                  <a:lnTo>
                    <a:pt x="3442335" y="1097915"/>
                  </a:lnTo>
                  <a:lnTo>
                    <a:pt x="3443922" y="1102043"/>
                  </a:lnTo>
                  <a:lnTo>
                    <a:pt x="3445510" y="1106488"/>
                  </a:lnTo>
                  <a:lnTo>
                    <a:pt x="3538855" y="1393508"/>
                  </a:lnTo>
                  <a:lnTo>
                    <a:pt x="3539808" y="1397635"/>
                  </a:lnTo>
                  <a:lnTo>
                    <a:pt x="3541078" y="1402398"/>
                  </a:lnTo>
                  <a:lnTo>
                    <a:pt x="3542030" y="1406843"/>
                  </a:lnTo>
                  <a:lnTo>
                    <a:pt x="3542665" y="1411288"/>
                  </a:lnTo>
                  <a:lnTo>
                    <a:pt x="3543300" y="1419860"/>
                  </a:lnTo>
                  <a:lnTo>
                    <a:pt x="3542982" y="1428750"/>
                  </a:lnTo>
                  <a:lnTo>
                    <a:pt x="3541712" y="1437323"/>
                  </a:lnTo>
                  <a:lnTo>
                    <a:pt x="3539808" y="1445578"/>
                  </a:lnTo>
                  <a:lnTo>
                    <a:pt x="3537268" y="1453833"/>
                  </a:lnTo>
                  <a:lnTo>
                    <a:pt x="3533458" y="1461453"/>
                  </a:lnTo>
                  <a:lnTo>
                    <a:pt x="3529330" y="1468755"/>
                  </a:lnTo>
                  <a:lnTo>
                    <a:pt x="3524568" y="1476058"/>
                  </a:lnTo>
                  <a:lnTo>
                    <a:pt x="3518852" y="1482408"/>
                  </a:lnTo>
                  <a:lnTo>
                    <a:pt x="3512502" y="1488440"/>
                  </a:lnTo>
                  <a:lnTo>
                    <a:pt x="3505518" y="1494155"/>
                  </a:lnTo>
                  <a:lnTo>
                    <a:pt x="3498215" y="1498600"/>
                  </a:lnTo>
                  <a:lnTo>
                    <a:pt x="3490278" y="1502728"/>
                  </a:lnTo>
                  <a:lnTo>
                    <a:pt x="3486150" y="1504633"/>
                  </a:lnTo>
                  <a:lnTo>
                    <a:pt x="3481705" y="1506220"/>
                  </a:lnTo>
                  <a:lnTo>
                    <a:pt x="3197225" y="1598295"/>
                  </a:lnTo>
                  <a:lnTo>
                    <a:pt x="3200400" y="1624330"/>
                  </a:lnTo>
                  <a:lnTo>
                    <a:pt x="3203892" y="1650365"/>
                  </a:lnTo>
                  <a:lnTo>
                    <a:pt x="3206115" y="1676718"/>
                  </a:lnTo>
                  <a:lnTo>
                    <a:pt x="3208338" y="1703070"/>
                  </a:lnTo>
                  <a:lnTo>
                    <a:pt x="3210242" y="1729423"/>
                  </a:lnTo>
                  <a:lnTo>
                    <a:pt x="3211512" y="1755775"/>
                  </a:lnTo>
                  <a:lnTo>
                    <a:pt x="3212148" y="1782445"/>
                  </a:lnTo>
                  <a:lnTo>
                    <a:pt x="3212465" y="1809115"/>
                  </a:lnTo>
                  <a:lnTo>
                    <a:pt x="3212148" y="1835785"/>
                  </a:lnTo>
                  <a:lnTo>
                    <a:pt x="3211512" y="1862455"/>
                  </a:lnTo>
                  <a:lnTo>
                    <a:pt x="3210242" y="1889125"/>
                  </a:lnTo>
                  <a:lnTo>
                    <a:pt x="3208338" y="1915478"/>
                  </a:lnTo>
                  <a:lnTo>
                    <a:pt x="3206115" y="1941830"/>
                  </a:lnTo>
                  <a:lnTo>
                    <a:pt x="3203892" y="1967865"/>
                  </a:lnTo>
                  <a:lnTo>
                    <a:pt x="3200400" y="1993900"/>
                  </a:lnTo>
                  <a:lnTo>
                    <a:pt x="3197225" y="2019618"/>
                  </a:lnTo>
                  <a:lnTo>
                    <a:pt x="3481705" y="2112328"/>
                  </a:lnTo>
                  <a:lnTo>
                    <a:pt x="3486150" y="2113915"/>
                  </a:lnTo>
                  <a:lnTo>
                    <a:pt x="3490278" y="2115820"/>
                  </a:lnTo>
                  <a:lnTo>
                    <a:pt x="3498215" y="2119630"/>
                  </a:lnTo>
                  <a:lnTo>
                    <a:pt x="3505518" y="2124393"/>
                  </a:lnTo>
                  <a:lnTo>
                    <a:pt x="3512502" y="2129790"/>
                  </a:lnTo>
                  <a:lnTo>
                    <a:pt x="3518852" y="2135505"/>
                  </a:lnTo>
                  <a:lnTo>
                    <a:pt x="3524568" y="2142173"/>
                  </a:lnTo>
                  <a:lnTo>
                    <a:pt x="3529330" y="2149158"/>
                  </a:lnTo>
                  <a:lnTo>
                    <a:pt x="3533458" y="2156778"/>
                  </a:lnTo>
                  <a:lnTo>
                    <a:pt x="3537268" y="2164398"/>
                  </a:lnTo>
                  <a:lnTo>
                    <a:pt x="3539808" y="2172653"/>
                  </a:lnTo>
                  <a:lnTo>
                    <a:pt x="3541712" y="2180908"/>
                  </a:lnTo>
                  <a:lnTo>
                    <a:pt x="3542982" y="2189480"/>
                  </a:lnTo>
                  <a:lnTo>
                    <a:pt x="3543300" y="2198053"/>
                  </a:lnTo>
                  <a:lnTo>
                    <a:pt x="3542665" y="2206625"/>
                  </a:lnTo>
                  <a:lnTo>
                    <a:pt x="3542030" y="2211388"/>
                  </a:lnTo>
                  <a:lnTo>
                    <a:pt x="3541078" y="2215833"/>
                  </a:lnTo>
                  <a:lnTo>
                    <a:pt x="3539808" y="2220278"/>
                  </a:lnTo>
                  <a:lnTo>
                    <a:pt x="3538855" y="2224405"/>
                  </a:lnTo>
                  <a:lnTo>
                    <a:pt x="3445510" y="2512060"/>
                  </a:lnTo>
                  <a:lnTo>
                    <a:pt x="3443922" y="2516188"/>
                  </a:lnTo>
                  <a:lnTo>
                    <a:pt x="3442335" y="2520315"/>
                  </a:lnTo>
                  <a:lnTo>
                    <a:pt x="3438208" y="2528253"/>
                  </a:lnTo>
                  <a:lnTo>
                    <a:pt x="3433445" y="2535555"/>
                  </a:lnTo>
                  <a:lnTo>
                    <a:pt x="3428048" y="2542540"/>
                  </a:lnTo>
                  <a:lnTo>
                    <a:pt x="3422018" y="2548890"/>
                  </a:lnTo>
                  <a:lnTo>
                    <a:pt x="3415665" y="2554605"/>
                  </a:lnTo>
                  <a:lnTo>
                    <a:pt x="3408680" y="2559368"/>
                  </a:lnTo>
                  <a:lnTo>
                    <a:pt x="3401060" y="2563495"/>
                  </a:lnTo>
                  <a:lnTo>
                    <a:pt x="3393440" y="2567305"/>
                  </a:lnTo>
                  <a:lnTo>
                    <a:pt x="3385185" y="2569845"/>
                  </a:lnTo>
                  <a:lnTo>
                    <a:pt x="3376930" y="2571750"/>
                  </a:lnTo>
                  <a:lnTo>
                    <a:pt x="3368358" y="2573020"/>
                  </a:lnTo>
                  <a:lnTo>
                    <a:pt x="3359785" y="2573338"/>
                  </a:lnTo>
                  <a:lnTo>
                    <a:pt x="3350578" y="2573020"/>
                  </a:lnTo>
                  <a:lnTo>
                    <a:pt x="3346450" y="2572068"/>
                  </a:lnTo>
                  <a:lnTo>
                    <a:pt x="3342005" y="2571433"/>
                  </a:lnTo>
                  <a:lnTo>
                    <a:pt x="3337560" y="2570163"/>
                  </a:lnTo>
                  <a:lnTo>
                    <a:pt x="3333115" y="2568893"/>
                  </a:lnTo>
                  <a:lnTo>
                    <a:pt x="3048952" y="2476500"/>
                  </a:lnTo>
                  <a:lnTo>
                    <a:pt x="3035935" y="2499995"/>
                  </a:lnTo>
                  <a:lnTo>
                    <a:pt x="3023235" y="2523173"/>
                  </a:lnTo>
                  <a:lnTo>
                    <a:pt x="3009900" y="2546033"/>
                  </a:lnTo>
                  <a:lnTo>
                    <a:pt x="2996248" y="2568893"/>
                  </a:lnTo>
                  <a:lnTo>
                    <a:pt x="2981960" y="2590800"/>
                  </a:lnTo>
                  <a:lnTo>
                    <a:pt x="2967355" y="2613025"/>
                  </a:lnTo>
                  <a:lnTo>
                    <a:pt x="2952115" y="2634933"/>
                  </a:lnTo>
                  <a:lnTo>
                    <a:pt x="2936875" y="2656523"/>
                  </a:lnTo>
                  <a:lnTo>
                    <a:pt x="2921318" y="2677478"/>
                  </a:lnTo>
                  <a:lnTo>
                    <a:pt x="2905125" y="2698115"/>
                  </a:lnTo>
                  <a:lnTo>
                    <a:pt x="2888615" y="2718753"/>
                  </a:lnTo>
                  <a:lnTo>
                    <a:pt x="2871788" y="2739073"/>
                  </a:lnTo>
                  <a:lnTo>
                    <a:pt x="2854325" y="2759076"/>
                  </a:lnTo>
                  <a:lnTo>
                    <a:pt x="2837180" y="2778761"/>
                  </a:lnTo>
                  <a:lnTo>
                    <a:pt x="2819082" y="2797811"/>
                  </a:lnTo>
                  <a:lnTo>
                    <a:pt x="2800985" y="2817178"/>
                  </a:lnTo>
                  <a:lnTo>
                    <a:pt x="2976880" y="3059431"/>
                  </a:lnTo>
                  <a:lnTo>
                    <a:pt x="2979738" y="3063241"/>
                  </a:lnTo>
                  <a:lnTo>
                    <a:pt x="2981960" y="3067368"/>
                  </a:lnTo>
                  <a:lnTo>
                    <a:pt x="2986088" y="3075306"/>
                  </a:lnTo>
                  <a:lnTo>
                    <a:pt x="2988945" y="3083243"/>
                  </a:lnTo>
                  <a:lnTo>
                    <a:pt x="2991802" y="3091816"/>
                  </a:lnTo>
                  <a:lnTo>
                    <a:pt x="2993072" y="3100071"/>
                  </a:lnTo>
                  <a:lnTo>
                    <a:pt x="2994025" y="3108643"/>
                  </a:lnTo>
                  <a:lnTo>
                    <a:pt x="2994025" y="3117216"/>
                  </a:lnTo>
                  <a:lnTo>
                    <a:pt x="2992755" y="3125788"/>
                  </a:lnTo>
                  <a:lnTo>
                    <a:pt x="2991168" y="3134043"/>
                  </a:lnTo>
                  <a:lnTo>
                    <a:pt x="2988628" y="3142298"/>
                  </a:lnTo>
                  <a:lnTo>
                    <a:pt x="2985770" y="3150236"/>
                  </a:lnTo>
                  <a:lnTo>
                    <a:pt x="2981642" y="3157538"/>
                  </a:lnTo>
                  <a:lnTo>
                    <a:pt x="2976562" y="3165158"/>
                  </a:lnTo>
                  <a:lnTo>
                    <a:pt x="2970848" y="3171826"/>
                  </a:lnTo>
                  <a:lnTo>
                    <a:pt x="2967990" y="3175001"/>
                  </a:lnTo>
                  <a:lnTo>
                    <a:pt x="2964498" y="3177858"/>
                  </a:lnTo>
                  <a:lnTo>
                    <a:pt x="2961322" y="3181033"/>
                  </a:lnTo>
                  <a:lnTo>
                    <a:pt x="2957512" y="3183573"/>
                  </a:lnTo>
                  <a:lnTo>
                    <a:pt x="2712720" y="3361056"/>
                  </a:lnTo>
                  <a:lnTo>
                    <a:pt x="2709228" y="3363913"/>
                  </a:lnTo>
                  <a:lnTo>
                    <a:pt x="2705100" y="3366453"/>
                  </a:lnTo>
                  <a:lnTo>
                    <a:pt x="2697162" y="3370581"/>
                  </a:lnTo>
                  <a:lnTo>
                    <a:pt x="2688908" y="3373756"/>
                  </a:lnTo>
                  <a:lnTo>
                    <a:pt x="2680652" y="3376296"/>
                  </a:lnTo>
                  <a:lnTo>
                    <a:pt x="2671762" y="3377883"/>
                  </a:lnTo>
                  <a:lnTo>
                    <a:pt x="2663508" y="3378518"/>
                  </a:lnTo>
                  <a:lnTo>
                    <a:pt x="2654935" y="3378518"/>
                  </a:lnTo>
                  <a:lnTo>
                    <a:pt x="2646362" y="3377248"/>
                  </a:lnTo>
                  <a:lnTo>
                    <a:pt x="2638108" y="3375978"/>
                  </a:lnTo>
                  <a:lnTo>
                    <a:pt x="2629852" y="3373121"/>
                  </a:lnTo>
                  <a:lnTo>
                    <a:pt x="2621915" y="3369946"/>
                  </a:lnTo>
                  <a:lnTo>
                    <a:pt x="2614295" y="3365818"/>
                  </a:lnTo>
                  <a:lnTo>
                    <a:pt x="2606992" y="3360738"/>
                  </a:lnTo>
                  <a:lnTo>
                    <a:pt x="2600325" y="3355023"/>
                  </a:lnTo>
                  <a:lnTo>
                    <a:pt x="2597468" y="3352166"/>
                  </a:lnTo>
                  <a:lnTo>
                    <a:pt x="2593975" y="3348673"/>
                  </a:lnTo>
                  <a:lnTo>
                    <a:pt x="2591435" y="3345498"/>
                  </a:lnTo>
                  <a:lnTo>
                    <a:pt x="2588260" y="3341688"/>
                  </a:lnTo>
                  <a:lnTo>
                    <a:pt x="2412682" y="3099753"/>
                  </a:lnTo>
                  <a:lnTo>
                    <a:pt x="2388870" y="3110866"/>
                  </a:lnTo>
                  <a:lnTo>
                    <a:pt x="2365692" y="3122296"/>
                  </a:lnTo>
                  <a:lnTo>
                    <a:pt x="2341562" y="3132773"/>
                  </a:lnTo>
                  <a:lnTo>
                    <a:pt x="2317432" y="3142933"/>
                  </a:lnTo>
                  <a:lnTo>
                    <a:pt x="2292985" y="3152776"/>
                  </a:lnTo>
                  <a:lnTo>
                    <a:pt x="2268538" y="3161666"/>
                  </a:lnTo>
                  <a:lnTo>
                    <a:pt x="2243772" y="3170873"/>
                  </a:lnTo>
                  <a:lnTo>
                    <a:pt x="2218690" y="3179128"/>
                  </a:lnTo>
                  <a:lnTo>
                    <a:pt x="2193608" y="3187066"/>
                  </a:lnTo>
                  <a:lnTo>
                    <a:pt x="2167890" y="3194368"/>
                  </a:lnTo>
                  <a:lnTo>
                    <a:pt x="2142490" y="3201871"/>
                  </a:lnTo>
                  <a:lnTo>
                    <a:pt x="2116772" y="3208021"/>
                  </a:lnTo>
                  <a:lnTo>
                    <a:pt x="2091055" y="3214371"/>
                  </a:lnTo>
                  <a:lnTo>
                    <a:pt x="2064702" y="3220086"/>
                  </a:lnTo>
                  <a:lnTo>
                    <a:pt x="2038350" y="3225483"/>
                  </a:lnTo>
                  <a:lnTo>
                    <a:pt x="2011998" y="3229928"/>
                  </a:lnTo>
                  <a:lnTo>
                    <a:pt x="2011998" y="3529013"/>
                  </a:lnTo>
                  <a:lnTo>
                    <a:pt x="2011998" y="3533458"/>
                  </a:lnTo>
                  <a:lnTo>
                    <a:pt x="2011362" y="3537903"/>
                  </a:lnTo>
                  <a:lnTo>
                    <a:pt x="2010728" y="3542666"/>
                  </a:lnTo>
                  <a:lnTo>
                    <a:pt x="2010092" y="3547111"/>
                  </a:lnTo>
                  <a:lnTo>
                    <a:pt x="2007870" y="3555366"/>
                  </a:lnTo>
                  <a:lnTo>
                    <a:pt x="2005012" y="3563621"/>
                  </a:lnTo>
                  <a:lnTo>
                    <a:pt x="2001202" y="3571558"/>
                  </a:lnTo>
                  <a:lnTo>
                    <a:pt x="1996758" y="3578543"/>
                  </a:lnTo>
                  <a:lnTo>
                    <a:pt x="1991678" y="3585846"/>
                  </a:lnTo>
                  <a:lnTo>
                    <a:pt x="1985962" y="3591878"/>
                  </a:lnTo>
                  <a:lnTo>
                    <a:pt x="1979612" y="3597911"/>
                  </a:lnTo>
                  <a:lnTo>
                    <a:pt x="1972628" y="3602673"/>
                  </a:lnTo>
                  <a:lnTo>
                    <a:pt x="1965325" y="3607118"/>
                  </a:lnTo>
                  <a:lnTo>
                    <a:pt x="1957705" y="3610928"/>
                  </a:lnTo>
                  <a:lnTo>
                    <a:pt x="1949450" y="3614103"/>
                  </a:lnTo>
                  <a:lnTo>
                    <a:pt x="1940878" y="3616326"/>
                  </a:lnTo>
                  <a:lnTo>
                    <a:pt x="1931670" y="3617278"/>
                  </a:lnTo>
                  <a:lnTo>
                    <a:pt x="1927225" y="3617913"/>
                  </a:lnTo>
                  <a:lnTo>
                    <a:pt x="1922780" y="3617913"/>
                  </a:lnTo>
                  <a:lnTo>
                    <a:pt x="1620520" y="3617913"/>
                  </a:lnTo>
                  <a:lnTo>
                    <a:pt x="1615758" y="3617913"/>
                  </a:lnTo>
                  <a:lnTo>
                    <a:pt x="1611630" y="3617278"/>
                  </a:lnTo>
                  <a:lnTo>
                    <a:pt x="1602422" y="3616326"/>
                  </a:lnTo>
                  <a:lnTo>
                    <a:pt x="1594168" y="3614103"/>
                  </a:lnTo>
                  <a:lnTo>
                    <a:pt x="1585912" y="3610928"/>
                  </a:lnTo>
                  <a:lnTo>
                    <a:pt x="1577975" y="3607118"/>
                  </a:lnTo>
                  <a:lnTo>
                    <a:pt x="1570990" y="3602673"/>
                  </a:lnTo>
                  <a:lnTo>
                    <a:pt x="1563688" y="3597911"/>
                  </a:lnTo>
                  <a:lnTo>
                    <a:pt x="1557655" y="3591878"/>
                  </a:lnTo>
                  <a:lnTo>
                    <a:pt x="1551622" y="3585846"/>
                  </a:lnTo>
                  <a:lnTo>
                    <a:pt x="1546860" y="3578543"/>
                  </a:lnTo>
                  <a:lnTo>
                    <a:pt x="1542415" y="3571558"/>
                  </a:lnTo>
                  <a:lnTo>
                    <a:pt x="1538605" y="3563621"/>
                  </a:lnTo>
                  <a:lnTo>
                    <a:pt x="1535430" y="3555366"/>
                  </a:lnTo>
                  <a:lnTo>
                    <a:pt x="1533208" y="3547111"/>
                  </a:lnTo>
                  <a:lnTo>
                    <a:pt x="1532572" y="3542666"/>
                  </a:lnTo>
                  <a:lnTo>
                    <a:pt x="1531620" y="3537903"/>
                  </a:lnTo>
                  <a:lnTo>
                    <a:pt x="1531302" y="3533458"/>
                  </a:lnTo>
                  <a:lnTo>
                    <a:pt x="1531302" y="3529013"/>
                  </a:lnTo>
                  <a:lnTo>
                    <a:pt x="1531302" y="3229928"/>
                  </a:lnTo>
                  <a:lnTo>
                    <a:pt x="1504950" y="3225483"/>
                  </a:lnTo>
                  <a:lnTo>
                    <a:pt x="1478598" y="3220086"/>
                  </a:lnTo>
                  <a:lnTo>
                    <a:pt x="1452245" y="3214371"/>
                  </a:lnTo>
                  <a:lnTo>
                    <a:pt x="1426845" y="3208021"/>
                  </a:lnTo>
                  <a:lnTo>
                    <a:pt x="1400810" y="3201871"/>
                  </a:lnTo>
                  <a:lnTo>
                    <a:pt x="1375092" y="3194368"/>
                  </a:lnTo>
                  <a:lnTo>
                    <a:pt x="1350010" y="3187066"/>
                  </a:lnTo>
                  <a:lnTo>
                    <a:pt x="1324928" y="3179128"/>
                  </a:lnTo>
                  <a:lnTo>
                    <a:pt x="1299528" y="3170873"/>
                  </a:lnTo>
                  <a:lnTo>
                    <a:pt x="1274762" y="3161666"/>
                  </a:lnTo>
                  <a:lnTo>
                    <a:pt x="1250315" y="3152776"/>
                  </a:lnTo>
                  <a:lnTo>
                    <a:pt x="1225868" y="3142933"/>
                  </a:lnTo>
                  <a:lnTo>
                    <a:pt x="1201838" y="3132773"/>
                  </a:lnTo>
                  <a:lnTo>
                    <a:pt x="1177925" y="3122296"/>
                  </a:lnTo>
                  <a:lnTo>
                    <a:pt x="1154430" y="3110866"/>
                  </a:lnTo>
                  <a:lnTo>
                    <a:pt x="1130618" y="3099753"/>
                  </a:lnTo>
                  <a:lnTo>
                    <a:pt x="955040" y="3342006"/>
                  </a:lnTo>
                  <a:lnTo>
                    <a:pt x="952182" y="3345816"/>
                  </a:lnTo>
                  <a:lnTo>
                    <a:pt x="949325" y="3349308"/>
                  </a:lnTo>
                  <a:lnTo>
                    <a:pt x="946150" y="3352483"/>
                  </a:lnTo>
                  <a:lnTo>
                    <a:pt x="942975" y="3355658"/>
                  </a:lnTo>
                  <a:lnTo>
                    <a:pt x="935990" y="3361056"/>
                  </a:lnTo>
                  <a:lnTo>
                    <a:pt x="929005" y="3366136"/>
                  </a:lnTo>
                  <a:lnTo>
                    <a:pt x="921385" y="3369946"/>
                  </a:lnTo>
                  <a:lnTo>
                    <a:pt x="913448" y="3373121"/>
                  </a:lnTo>
                  <a:lnTo>
                    <a:pt x="905192" y="3375978"/>
                  </a:lnTo>
                  <a:lnTo>
                    <a:pt x="896938" y="3377248"/>
                  </a:lnTo>
                  <a:lnTo>
                    <a:pt x="888365" y="3378518"/>
                  </a:lnTo>
                  <a:lnTo>
                    <a:pt x="879792" y="3378518"/>
                  </a:lnTo>
                  <a:lnTo>
                    <a:pt x="870902" y="3377883"/>
                  </a:lnTo>
                  <a:lnTo>
                    <a:pt x="862648" y="3376296"/>
                  </a:lnTo>
                  <a:lnTo>
                    <a:pt x="854075" y="3373756"/>
                  </a:lnTo>
                  <a:lnTo>
                    <a:pt x="846138" y="3370581"/>
                  </a:lnTo>
                  <a:lnTo>
                    <a:pt x="837882" y="3366453"/>
                  </a:lnTo>
                  <a:lnTo>
                    <a:pt x="834072" y="3363913"/>
                  </a:lnTo>
                  <a:lnTo>
                    <a:pt x="830262" y="3361056"/>
                  </a:lnTo>
                  <a:lnTo>
                    <a:pt x="586105" y="3183573"/>
                  </a:lnTo>
                  <a:lnTo>
                    <a:pt x="582930" y="3181033"/>
                  </a:lnTo>
                  <a:lnTo>
                    <a:pt x="579438" y="3177858"/>
                  </a:lnTo>
                  <a:lnTo>
                    <a:pt x="575945" y="3175001"/>
                  </a:lnTo>
                  <a:lnTo>
                    <a:pt x="573088" y="3171826"/>
                  </a:lnTo>
                  <a:lnTo>
                    <a:pt x="567372" y="3165158"/>
                  </a:lnTo>
                  <a:lnTo>
                    <a:pt x="562610" y="3157538"/>
                  </a:lnTo>
                  <a:lnTo>
                    <a:pt x="558482" y="3150236"/>
                  </a:lnTo>
                  <a:lnTo>
                    <a:pt x="554990" y="3142298"/>
                  </a:lnTo>
                  <a:lnTo>
                    <a:pt x="552450" y="3134043"/>
                  </a:lnTo>
                  <a:lnTo>
                    <a:pt x="550862" y="3125788"/>
                  </a:lnTo>
                  <a:lnTo>
                    <a:pt x="549592" y="3117216"/>
                  </a:lnTo>
                  <a:lnTo>
                    <a:pt x="549592" y="3108643"/>
                  </a:lnTo>
                  <a:lnTo>
                    <a:pt x="550545" y="3100071"/>
                  </a:lnTo>
                  <a:lnTo>
                    <a:pt x="551815" y="3091816"/>
                  </a:lnTo>
                  <a:lnTo>
                    <a:pt x="554355" y="3083243"/>
                  </a:lnTo>
                  <a:lnTo>
                    <a:pt x="557530" y="3075306"/>
                  </a:lnTo>
                  <a:lnTo>
                    <a:pt x="559435" y="3071178"/>
                  </a:lnTo>
                  <a:lnTo>
                    <a:pt x="561340" y="3067368"/>
                  </a:lnTo>
                  <a:lnTo>
                    <a:pt x="563880" y="3063241"/>
                  </a:lnTo>
                  <a:lnTo>
                    <a:pt x="566738" y="3059431"/>
                  </a:lnTo>
                  <a:lnTo>
                    <a:pt x="742632" y="2817178"/>
                  </a:lnTo>
                  <a:lnTo>
                    <a:pt x="724218" y="2797811"/>
                  </a:lnTo>
                  <a:lnTo>
                    <a:pt x="706755" y="2778761"/>
                  </a:lnTo>
                  <a:lnTo>
                    <a:pt x="688975" y="2759076"/>
                  </a:lnTo>
                  <a:lnTo>
                    <a:pt x="671512" y="2739073"/>
                  </a:lnTo>
                  <a:lnTo>
                    <a:pt x="655002" y="2718753"/>
                  </a:lnTo>
                  <a:lnTo>
                    <a:pt x="638492" y="2698115"/>
                  </a:lnTo>
                  <a:lnTo>
                    <a:pt x="622300" y="2677478"/>
                  </a:lnTo>
                  <a:lnTo>
                    <a:pt x="606425" y="2656523"/>
                  </a:lnTo>
                  <a:lnTo>
                    <a:pt x="591185" y="2634933"/>
                  </a:lnTo>
                  <a:lnTo>
                    <a:pt x="576580" y="2613025"/>
                  </a:lnTo>
                  <a:lnTo>
                    <a:pt x="561658" y="2590800"/>
                  </a:lnTo>
                  <a:lnTo>
                    <a:pt x="547370" y="2568893"/>
                  </a:lnTo>
                  <a:lnTo>
                    <a:pt x="534035" y="2546033"/>
                  </a:lnTo>
                  <a:lnTo>
                    <a:pt x="520382" y="2523173"/>
                  </a:lnTo>
                  <a:lnTo>
                    <a:pt x="507682" y="2499995"/>
                  </a:lnTo>
                  <a:lnTo>
                    <a:pt x="494665" y="2476500"/>
                  </a:lnTo>
                  <a:lnTo>
                    <a:pt x="209868" y="2568893"/>
                  </a:lnTo>
                  <a:lnTo>
                    <a:pt x="205740" y="2570163"/>
                  </a:lnTo>
                  <a:lnTo>
                    <a:pt x="201295" y="2571433"/>
                  </a:lnTo>
                  <a:lnTo>
                    <a:pt x="196850" y="2572068"/>
                  </a:lnTo>
                  <a:lnTo>
                    <a:pt x="192722" y="2573020"/>
                  </a:lnTo>
                  <a:lnTo>
                    <a:pt x="183515" y="2573338"/>
                  </a:lnTo>
                  <a:lnTo>
                    <a:pt x="174942" y="2573020"/>
                  </a:lnTo>
                  <a:lnTo>
                    <a:pt x="166688" y="2571750"/>
                  </a:lnTo>
                  <a:lnTo>
                    <a:pt x="158115" y="2569845"/>
                  </a:lnTo>
                  <a:lnTo>
                    <a:pt x="150177" y="2567305"/>
                  </a:lnTo>
                  <a:lnTo>
                    <a:pt x="142240" y="2563495"/>
                  </a:lnTo>
                  <a:lnTo>
                    <a:pt x="134620" y="2559368"/>
                  </a:lnTo>
                  <a:lnTo>
                    <a:pt x="127952" y="2554605"/>
                  </a:lnTo>
                  <a:lnTo>
                    <a:pt x="121602" y="2548890"/>
                  </a:lnTo>
                  <a:lnTo>
                    <a:pt x="115570" y="2542540"/>
                  </a:lnTo>
                  <a:lnTo>
                    <a:pt x="109855" y="2535555"/>
                  </a:lnTo>
                  <a:lnTo>
                    <a:pt x="105410" y="2528253"/>
                  </a:lnTo>
                  <a:lnTo>
                    <a:pt x="101282" y="2520315"/>
                  </a:lnTo>
                  <a:lnTo>
                    <a:pt x="99377" y="2516188"/>
                  </a:lnTo>
                  <a:lnTo>
                    <a:pt x="97790" y="2512060"/>
                  </a:lnTo>
                  <a:lnTo>
                    <a:pt x="4445" y="2224405"/>
                  </a:lnTo>
                  <a:lnTo>
                    <a:pt x="3492" y="2220278"/>
                  </a:lnTo>
                  <a:lnTo>
                    <a:pt x="2222" y="2215833"/>
                  </a:lnTo>
                  <a:lnTo>
                    <a:pt x="1587" y="2211388"/>
                  </a:lnTo>
                  <a:lnTo>
                    <a:pt x="635" y="2206625"/>
                  </a:lnTo>
                  <a:lnTo>
                    <a:pt x="0" y="2198053"/>
                  </a:lnTo>
                  <a:lnTo>
                    <a:pt x="317" y="2189480"/>
                  </a:lnTo>
                  <a:lnTo>
                    <a:pt x="1587" y="2180908"/>
                  </a:lnTo>
                  <a:lnTo>
                    <a:pt x="3810" y="2172653"/>
                  </a:lnTo>
                  <a:lnTo>
                    <a:pt x="6350" y="2164398"/>
                  </a:lnTo>
                  <a:lnTo>
                    <a:pt x="9842" y="2156778"/>
                  </a:lnTo>
                  <a:lnTo>
                    <a:pt x="13970" y="2149158"/>
                  </a:lnTo>
                  <a:lnTo>
                    <a:pt x="19050" y="2142173"/>
                  </a:lnTo>
                  <a:lnTo>
                    <a:pt x="24447" y="2135505"/>
                  </a:lnTo>
                  <a:lnTo>
                    <a:pt x="30797" y="2129790"/>
                  </a:lnTo>
                  <a:lnTo>
                    <a:pt x="37465" y="2124393"/>
                  </a:lnTo>
                  <a:lnTo>
                    <a:pt x="45085" y="2119630"/>
                  </a:lnTo>
                  <a:lnTo>
                    <a:pt x="49212" y="2117725"/>
                  </a:lnTo>
                  <a:lnTo>
                    <a:pt x="53340" y="2115820"/>
                  </a:lnTo>
                  <a:lnTo>
                    <a:pt x="57467" y="2113915"/>
                  </a:lnTo>
                  <a:lnTo>
                    <a:pt x="61595" y="2112328"/>
                  </a:lnTo>
                  <a:lnTo>
                    <a:pt x="346392" y="2019618"/>
                  </a:lnTo>
                  <a:lnTo>
                    <a:pt x="342900" y="1993900"/>
                  </a:lnTo>
                  <a:lnTo>
                    <a:pt x="339725" y="1967865"/>
                  </a:lnTo>
                  <a:lnTo>
                    <a:pt x="337185" y="1941830"/>
                  </a:lnTo>
                  <a:lnTo>
                    <a:pt x="334962" y="1915478"/>
                  </a:lnTo>
                  <a:lnTo>
                    <a:pt x="333375" y="1889125"/>
                  </a:lnTo>
                  <a:lnTo>
                    <a:pt x="331788" y="1862455"/>
                  </a:lnTo>
                  <a:lnTo>
                    <a:pt x="331152" y="1835785"/>
                  </a:lnTo>
                  <a:lnTo>
                    <a:pt x="331152" y="1809115"/>
                  </a:lnTo>
                  <a:lnTo>
                    <a:pt x="331152" y="1782445"/>
                  </a:lnTo>
                  <a:lnTo>
                    <a:pt x="331788" y="1755775"/>
                  </a:lnTo>
                  <a:lnTo>
                    <a:pt x="333375" y="1729423"/>
                  </a:lnTo>
                  <a:lnTo>
                    <a:pt x="334962" y="1703070"/>
                  </a:lnTo>
                  <a:lnTo>
                    <a:pt x="337185" y="1676718"/>
                  </a:lnTo>
                  <a:lnTo>
                    <a:pt x="339725" y="1650365"/>
                  </a:lnTo>
                  <a:lnTo>
                    <a:pt x="342900" y="1624330"/>
                  </a:lnTo>
                  <a:lnTo>
                    <a:pt x="346392" y="1598295"/>
                  </a:lnTo>
                  <a:lnTo>
                    <a:pt x="61595" y="1506220"/>
                  </a:lnTo>
                  <a:lnTo>
                    <a:pt x="57467" y="1504633"/>
                  </a:lnTo>
                  <a:lnTo>
                    <a:pt x="53340" y="1502728"/>
                  </a:lnTo>
                  <a:lnTo>
                    <a:pt x="45085" y="1498600"/>
                  </a:lnTo>
                  <a:lnTo>
                    <a:pt x="37465" y="1494155"/>
                  </a:lnTo>
                  <a:lnTo>
                    <a:pt x="30797" y="1488440"/>
                  </a:lnTo>
                  <a:lnTo>
                    <a:pt x="24447" y="1482408"/>
                  </a:lnTo>
                  <a:lnTo>
                    <a:pt x="19050" y="1476058"/>
                  </a:lnTo>
                  <a:lnTo>
                    <a:pt x="13970" y="1468755"/>
                  </a:lnTo>
                  <a:lnTo>
                    <a:pt x="9842" y="1461453"/>
                  </a:lnTo>
                  <a:lnTo>
                    <a:pt x="6350" y="1453833"/>
                  </a:lnTo>
                  <a:lnTo>
                    <a:pt x="3810" y="1445578"/>
                  </a:lnTo>
                  <a:lnTo>
                    <a:pt x="1587" y="1437323"/>
                  </a:lnTo>
                  <a:lnTo>
                    <a:pt x="317" y="1428750"/>
                  </a:lnTo>
                  <a:lnTo>
                    <a:pt x="0" y="1419860"/>
                  </a:lnTo>
                  <a:lnTo>
                    <a:pt x="635" y="1411288"/>
                  </a:lnTo>
                  <a:lnTo>
                    <a:pt x="1587" y="1406843"/>
                  </a:lnTo>
                  <a:lnTo>
                    <a:pt x="2222" y="1402398"/>
                  </a:lnTo>
                  <a:lnTo>
                    <a:pt x="3492" y="1397635"/>
                  </a:lnTo>
                  <a:lnTo>
                    <a:pt x="4445" y="1393508"/>
                  </a:lnTo>
                  <a:lnTo>
                    <a:pt x="97790" y="1106488"/>
                  </a:lnTo>
                  <a:lnTo>
                    <a:pt x="99377" y="1102043"/>
                  </a:lnTo>
                  <a:lnTo>
                    <a:pt x="101282" y="1097915"/>
                  </a:lnTo>
                  <a:lnTo>
                    <a:pt x="103187" y="1093788"/>
                  </a:lnTo>
                  <a:lnTo>
                    <a:pt x="105410" y="1089978"/>
                  </a:lnTo>
                  <a:lnTo>
                    <a:pt x="109855" y="1082358"/>
                  </a:lnTo>
                  <a:lnTo>
                    <a:pt x="115570" y="1075690"/>
                  </a:lnTo>
                  <a:lnTo>
                    <a:pt x="121602" y="1069340"/>
                  </a:lnTo>
                  <a:lnTo>
                    <a:pt x="127952" y="1063625"/>
                  </a:lnTo>
                  <a:lnTo>
                    <a:pt x="134620" y="1058863"/>
                  </a:lnTo>
                  <a:lnTo>
                    <a:pt x="142240" y="1054735"/>
                  </a:lnTo>
                  <a:lnTo>
                    <a:pt x="150177" y="1051243"/>
                  </a:lnTo>
                  <a:lnTo>
                    <a:pt x="158115" y="1048068"/>
                  </a:lnTo>
                  <a:lnTo>
                    <a:pt x="166688" y="1046480"/>
                  </a:lnTo>
                  <a:lnTo>
                    <a:pt x="174942" y="1045210"/>
                  </a:lnTo>
                  <a:lnTo>
                    <a:pt x="183515" y="1044893"/>
                  </a:lnTo>
                  <a:lnTo>
                    <a:pt x="192722" y="1045528"/>
                  </a:lnTo>
                  <a:lnTo>
                    <a:pt x="196850" y="1046480"/>
                  </a:lnTo>
                  <a:lnTo>
                    <a:pt x="201295" y="1047115"/>
                  </a:lnTo>
                  <a:lnTo>
                    <a:pt x="205740" y="1048068"/>
                  </a:lnTo>
                  <a:lnTo>
                    <a:pt x="209868" y="1049338"/>
                  </a:lnTo>
                  <a:lnTo>
                    <a:pt x="494665" y="1141413"/>
                  </a:lnTo>
                  <a:lnTo>
                    <a:pt x="507682" y="1118235"/>
                  </a:lnTo>
                  <a:lnTo>
                    <a:pt x="520382" y="1095375"/>
                  </a:lnTo>
                  <a:lnTo>
                    <a:pt x="534035" y="1072198"/>
                  </a:lnTo>
                  <a:lnTo>
                    <a:pt x="547370" y="1049655"/>
                  </a:lnTo>
                  <a:lnTo>
                    <a:pt x="561658" y="1027113"/>
                  </a:lnTo>
                  <a:lnTo>
                    <a:pt x="576580" y="1005205"/>
                  </a:lnTo>
                  <a:lnTo>
                    <a:pt x="591185" y="983615"/>
                  </a:lnTo>
                  <a:lnTo>
                    <a:pt x="606425" y="961707"/>
                  </a:lnTo>
                  <a:lnTo>
                    <a:pt x="622300" y="940752"/>
                  </a:lnTo>
                  <a:lnTo>
                    <a:pt x="638492" y="919797"/>
                  </a:lnTo>
                  <a:lnTo>
                    <a:pt x="655002" y="899160"/>
                  </a:lnTo>
                  <a:lnTo>
                    <a:pt x="671512" y="878840"/>
                  </a:lnTo>
                  <a:lnTo>
                    <a:pt x="688975" y="858837"/>
                  </a:lnTo>
                  <a:lnTo>
                    <a:pt x="706755" y="839470"/>
                  </a:lnTo>
                  <a:lnTo>
                    <a:pt x="724218" y="819785"/>
                  </a:lnTo>
                  <a:lnTo>
                    <a:pt x="742632" y="801052"/>
                  </a:lnTo>
                  <a:lnTo>
                    <a:pt x="566420" y="558800"/>
                  </a:lnTo>
                  <a:lnTo>
                    <a:pt x="563562" y="554990"/>
                  </a:lnTo>
                  <a:lnTo>
                    <a:pt x="561340" y="551180"/>
                  </a:lnTo>
                  <a:lnTo>
                    <a:pt x="559118" y="547370"/>
                  </a:lnTo>
                  <a:lnTo>
                    <a:pt x="557212" y="543242"/>
                  </a:lnTo>
                  <a:lnTo>
                    <a:pt x="554355" y="534987"/>
                  </a:lnTo>
                  <a:lnTo>
                    <a:pt x="551498" y="526732"/>
                  </a:lnTo>
                  <a:lnTo>
                    <a:pt x="550228" y="518160"/>
                  </a:lnTo>
                  <a:lnTo>
                    <a:pt x="549592" y="509270"/>
                  </a:lnTo>
                  <a:lnTo>
                    <a:pt x="549592" y="500697"/>
                  </a:lnTo>
                  <a:lnTo>
                    <a:pt x="550862" y="492442"/>
                  </a:lnTo>
                  <a:lnTo>
                    <a:pt x="552450" y="483870"/>
                  </a:lnTo>
                  <a:lnTo>
                    <a:pt x="554990" y="475932"/>
                  </a:lnTo>
                  <a:lnTo>
                    <a:pt x="558482" y="467677"/>
                  </a:lnTo>
                  <a:lnTo>
                    <a:pt x="562610" y="460057"/>
                  </a:lnTo>
                  <a:lnTo>
                    <a:pt x="567372" y="453072"/>
                  </a:lnTo>
                  <a:lnTo>
                    <a:pt x="573088" y="446087"/>
                  </a:lnTo>
                  <a:lnTo>
                    <a:pt x="575945" y="442912"/>
                  </a:lnTo>
                  <a:lnTo>
                    <a:pt x="579438" y="439737"/>
                  </a:lnTo>
                  <a:lnTo>
                    <a:pt x="582930" y="436880"/>
                  </a:lnTo>
                  <a:lnTo>
                    <a:pt x="586105" y="434022"/>
                  </a:lnTo>
                  <a:lnTo>
                    <a:pt x="830898" y="256857"/>
                  </a:lnTo>
                  <a:lnTo>
                    <a:pt x="834708" y="254317"/>
                  </a:lnTo>
                  <a:lnTo>
                    <a:pt x="838200" y="251777"/>
                  </a:lnTo>
                  <a:lnTo>
                    <a:pt x="842328" y="249872"/>
                  </a:lnTo>
                  <a:lnTo>
                    <a:pt x="846138" y="247967"/>
                  </a:lnTo>
                  <a:lnTo>
                    <a:pt x="854392" y="244475"/>
                  </a:lnTo>
                  <a:lnTo>
                    <a:pt x="862648" y="242252"/>
                  </a:lnTo>
                  <a:lnTo>
                    <a:pt x="871538" y="240665"/>
                  </a:lnTo>
                  <a:lnTo>
                    <a:pt x="880110" y="240030"/>
                  </a:lnTo>
                  <a:lnTo>
                    <a:pt x="888365" y="240030"/>
                  </a:lnTo>
                  <a:lnTo>
                    <a:pt x="896938" y="240665"/>
                  </a:lnTo>
                  <a:lnTo>
                    <a:pt x="905192" y="242570"/>
                  </a:lnTo>
                  <a:lnTo>
                    <a:pt x="913448" y="245110"/>
                  </a:lnTo>
                  <a:lnTo>
                    <a:pt x="921385" y="248602"/>
                  </a:lnTo>
                  <a:lnTo>
                    <a:pt x="929005" y="252412"/>
                  </a:lnTo>
                  <a:lnTo>
                    <a:pt x="935990" y="257175"/>
                  </a:lnTo>
                  <a:lnTo>
                    <a:pt x="942975" y="262890"/>
                  </a:lnTo>
                  <a:lnTo>
                    <a:pt x="946150" y="266065"/>
                  </a:lnTo>
                  <a:lnTo>
                    <a:pt x="949325" y="269240"/>
                  </a:lnTo>
                  <a:lnTo>
                    <a:pt x="952182" y="272732"/>
                  </a:lnTo>
                  <a:lnTo>
                    <a:pt x="955040" y="276542"/>
                  </a:lnTo>
                  <a:lnTo>
                    <a:pt x="1130618" y="518477"/>
                  </a:lnTo>
                  <a:lnTo>
                    <a:pt x="1154430" y="507047"/>
                  </a:lnTo>
                  <a:lnTo>
                    <a:pt x="1177925" y="496252"/>
                  </a:lnTo>
                  <a:lnTo>
                    <a:pt x="1201838" y="485457"/>
                  </a:lnTo>
                  <a:lnTo>
                    <a:pt x="1225868" y="475615"/>
                  </a:lnTo>
                  <a:lnTo>
                    <a:pt x="1250315" y="465772"/>
                  </a:lnTo>
                  <a:lnTo>
                    <a:pt x="1274762" y="456247"/>
                  </a:lnTo>
                  <a:lnTo>
                    <a:pt x="1299528" y="447675"/>
                  </a:lnTo>
                  <a:lnTo>
                    <a:pt x="1324928" y="439102"/>
                  </a:lnTo>
                  <a:lnTo>
                    <a:pt x="1350010" y="431165"/>
                  </a:lnTo>
                  <a:lnTo>
                    <a:pt x="1375092" y="423545"/>
                  </a:lnTo>
                  <a:lnTo>
                    <a:pt x="1400810" y="416877"/>
                  </a:lnTo>
                  <a:lnTo>
                    <a:pt x="1426845" y="410210"/>
                  </a:lnTo>
                  <a:lnTo>
                    <a:pt x="1452245" y="404177"/>
                  </a:lnTo>
                  <a:lnTo>
                    <a:pt x="1478598" y="398462"/>
                  </a:lnTo>
                  <a:lnTo>
                    <a:pt x="1504950" y="393065"/>
                  </a:lnTo>
                  <a:lnTo>
                    <a:pt x="1531302" y="388620"/>
                  </a:lnTo>
                  <a:lnTo>
                    <a:pt x="1531302" y="89217"/>
                  </a:lnTo>
                  <a:lnTo>
                    <a:pt x="1531302" y="84455"/>
                  </a:lnTo>
                  <a:lnTo>
                    <a:pt x="1531620" y="80010"/>
                  </a:lnTo>
                  <a:lnTo>
                    <a:pt x="1532572" y="75565"/>
                  </a:lnTo>
                  <a:lnTo>
                    <a:pt x="1533208" y="71120"/>
                  </a:lnTo>
                  <a:lnTo>
                    <a:pt x="1535430" y="62865"/>
                  </a:lnTo>
                  <a:lnTo>
                    <a:pt x="1538605" y="54610"/>
                  </a:lnTo>
                  <a:lnTo>
                    <a:pt x="1542415" y="46672"/>
                  </a:lnTo>
                  <a:lnTo>
                    <a:pt x="1546860" y="39370"/>
                  </a:lnTo>
                  <a:lnTo>
                    <a:pt x="1551622" y="32385"/>
                  </a:lnTo>
                  <a:lnTo>
                    <a:pt x="1557655" y="26352"/>
                  </a:lnTo>
                  <a:lnTo>
                    <a:pt x="1563688" y="20320"/>
                  </a:lnTo>
                  <a:lnTo>
                    <a:pt x="1570990" y="15240"/>
                  </a:lnTo>
                  <a:lnTo>
                    <a:pt x="1577975" y="10795"/>
                  </a:lnTo>
                  <a:lnTo>
                    <a:pt x="1585912" y="6985"/>
                  </a:lnTo>
                  <a:lnTo>
                    <a:pt x="1594168" y="4127"/>
                  </a:lnTo>
                  <a:lnTo>
                    <a:pt x="1602422" y="1905"/>
                  </a:lnTo>
                  <a:lnTo>
                    <a:pt x="1607185" y="952"/>
                  </a:lnTo>
                  <a:lnTo>
                    <a:pt x="1611630" y="317"/>
                  </a:lnTo>
                  <a:lnTo>
                    <a:pt x="1615758" y="0"/>
                  </a:lnTo>
                  <a:close/>
                </a:path>
              </a:pathLst>
            </a:custGeom>
            <a:solidFill>
              <a:schemeClr val="bg1"/>
            </a:solidFill>
            <a:ln>
              <a:noFill/>
            </a:ln>
          </p:spPr>
          <p:txBody>
            <a:bodyPr anchor="ctr">
              <a:scene3d>
                <a:camera prst="orthographicFront"/>
                <a:lightRig rig="threePt" dir="t"/>
              </a:scene3d>
              <a:sp3d>
                <a:contourClr>
                  <a:srgbClr val="FFFFFF"/>
                </a:contourClr>
              </a:sp3d>
            </a:bodyPr>
            <a:lstStyle/>
            <a:p>
              <a:pPr algn="ctr">
                <a:defRPr/>
              </a:pPr>
              <a:endParaRPr lang="zh-CN" altLang="en-US" sz="2400">
                <a:solidFill>
                  <a:srgbClr val="FFFFFF"/>
                </a:solidFill>
                <a:latin typeface="微软雅黑" panose="020B0503020204020204" pitchFamily="34" charset="-122"/>
                <a:ea typeface="微软雅黑" panose="020B0503020204020204" pitchFamily="34" charset="-122"/>
              </a:endParaRPr>
            </a:p>
          </p:txBody>
        </p:sp>
        <p:sp>
          <p:nvSpPr>
            <p:cNvPr id="10" name="文本框 6"/>
            <p:cNvSpPr txBox="1"/>
            <p:nvPr/>
          </p:nvSpPr>
          <p:spPr>
            <a:xfrm>
              <a:off x="1032992" y="3296549"/>
              <a:ext cx="1193799" cy="460375"/>
            </a:xfrm>
            <a:prstGeom prst="rect">
              <a:avLst/>
            </a:prstGeom>
            <a:noFill/>
          </p:spPr>
          <p:txBody>
            <a:bodyPr wrap="square" rtlCol="0">
              <a:spAutoFit/>
            </a:bodyPr>
            <a:lstStyle/>
            <a:p>
              <a:pPr algn="ctr"/>
              <a:r>
                <a:rPr lang="zh-CN" altLang="en-US" sz="2400" dirty="0">
                  <a:solidFill>
                    <a:schemeClr val="bg1"/>
                  </a:solidFill>
                  <a:latin typeface="微软雅黑" panose="020B0503020204020204" pitchFamily="34" charset="-122"/>
                  <a:ea typeface="微软雅黑" panose="020B0503020204020204" pitchFamily="34" charset="-122"/>
                </a:rPr>
                <a:t> </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grpSp>
        <p:nvGrpSpPr>
          <p:cNvPr id="11" name="组合 10"/>
          <p:cNvGrpSpPr/>
          <p:nvPr/>
        </p:nvGrpSpPr>
        <p:grpSpPr>
          <a:xfrm>
            <a:off x="2058635" y="2641384"/>
            <a:ext cx="1238483" cy="1688230"/>
            <a:chOff x="2255236" y="3004658"/>
            <a:chExt cx="1238805" cy="1688231"/>
          </a:xfrm>
        </p:grpSpPr>
        <p:sp>
          <p:nvSpPr>
            <p:cNvPr id="12" name="任意多边形 11"/>
            <p:cNvSpPr/>
            <p:nvPr/>
          </p:nvSpPr>
          <p:spPr>
            <a:xfrm flipH="1">
              <a:off x="2298310" y="3004658"/>
              <a:ext cx="1195731" cy="1688231"/>
            </a:xfrm>
            <a:custGeom>
              <a:avLst/>
              <a:gdLst>
                <a:gd name="connsiteX0" fmla="*/ 602108 w 1364578"/>
                <a:gd name="connsiteY0" fmla="*/ 0 h 1926623"/>
                <a:gd name="connsiteX1" fmla="*/ 1364578 w 1364578"/>
                <a:gd name="connsiteY1" fmla="*/ 0 h 1926623"/>
                <a:gd name="connsiteX2" fmla="*/ 1364578 w 1364578"/>
                <a:gd name="connsiteY2" fmla="*/ 1926623 h 1926623"/>
                <a:gd name="connsiteX3" fmla="*/ 0 w 1364578"/>
                <a:gd name="connsiteY3" fmla="*/ 1926623 h 1926623"/>
                <a:gd name="connsiteX4" fmla="*/ 0 w 1364578"/>
                <a:gd name="connsiteY4" fmla="*/ 602108 h 1926623"/>
                <a:gd name="connsiteX5" fmla="*/ 602108 w 1364578"/>
                <a:gd name="connsiteY5" fmla="*/ 0 h 1926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578" h="1926623">
                  <a:moveTo>
                    <a:pt x="602108" y="0"/>
                  </a:moveTo>
                  <a:lnTo>
                    <a:pt x="1364578" y="0"/>
                  </a:lnTo>
                  <a:lnTo>
                    <a:pt x="1364578" y="1926623"/>
                  </a:lnTo>
                  <a:lnTo>
                    <a:pt x="0" y="1926623"/>
                  </a:lnTo>
                  <a:lnTo>
                    <a:pt x="0" y="602108"/>
                  </a:lnTo>
                  <a:cubicBezTo>
                    <a:pt x="0" y="269573"/>
                    <a:pt x="269573" y="0"/>
                    <a:pt x="602108" y="0"/>
                  </a:cubicBezTo>
                  <a:close/>
                </a:path>
              </a:pathLst>
            </a:custGeom>
            <a:solidFill>
              <a:srgbClr val="4F5D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微软雅黑" panose="020B0503020204020204" pitchFamily="34" charset="-122"/>
                <a:ea typeface="微软雅黑" panose="020B0503020204020204" pitchFamily="34" charset="-122"/>
              </a:endParaRPr>
            </a:p>
          </p:txBody>
        </p:sp>
        <p:sp>
          <p:nvSpPr>
            <p:cNvPr id="13" name="KSO_Shape"/>
            <p:cNvSpPr/>
            <p:nvPr/>
          </p:nvSpPr>
          <p:spPr bwMode="auto">
            <a:xfrm>
              <a:off x="2675625" y="3406937"/>
              <a:ext cx="441100" cy="441836"/>
            </a:xfrm>
            <a:custGeom>
              <a:avLst/>
              <a:gdLst>
                <a:gd name="T0" fmla="*/ 923363 w 1752600"/>
                <a:gd name="T1" fmla="*/ 1417153 h 1754188"/>
                <a:gd name="T2" fmla="*/ 958587 w 1752600"/>
                <a:gd name="T3" fmla="*/ 1476612 h 1754188"/>
                <a:gd name="T4" fmla="*/ 945181 w 1752600"/>
                <a:gd name="T5" fmla="*/ 1530763 h 1754188"/>
                <a:gd name="T6" fmla="*/ 886299 w 1752600"/>
                <a:gd name="T7" fmla="*/ 1566067 h 1754188"/>
                <a:gd name="T8" fmla="*/ 832675 w 1752600"/>
                <a:gd name="T9" fmla="*/ 1552795 h 1754188"/>
                <a:gd name="T10" fmla="*/ 797714 w 1752600"/>
                <a:gd name="T11" fmla="*/ 1493335 h 1754188"/>
                <a:gd name="T12" fmla="*/ 810857 w 1752600"/>
                <a:gd name="T13" fmla="*/ 1439185 h 1754188"/>
                <a:gd name="T14" fmla="*/ 869739 w 1752600"/>
                <a:gd name="T15" fmla="*/ 1403616 h 1754188"/>
                <a:gd name="T16" fmla="*/ 1526266 w 1752600"/>
                <a:gd name="T17" fmla="*/ 809406 h 1754188"/>
                <a:gd name="T18" fmla="*/ 1561836 w 1752600"/>
                <a:gd name="T19" fmla="*/ 868866 h 1754188"/>
                <a:gd name="T20" fmla="*/ 1548298 w 1752600"/>
                <a:gd name="T21" fmla="*/ 923016 h 1754188"/>
                <a:gd name="T22" fmla="*/ 1488839 w 1752600"/>
                <a:gd name="T23" fmla="*/ 958586 h 1754188"/>
                <a:gd name="T24" fmla="*/ 1434954 w 1752600"/>
                <a:gd name="T25" fmla="*/ 945048 h 1754188"/>
                <a:gd name="T26" fmla="*/ 1399385 w 1752600"/>
                <a:gd name="T27" fmla="*/ 885589 h 1754188"/>
                <a:gd name="T28" fmla="*/ 1412922 w 1752600"/>
                <a:gd name="T29" fmla="*/ 831438 h 1754188"/>
                <a:gd name="T30" fmla="*/ 1472116 w 1752600"/>
                <a:gd name="T31" fmla="*/ 795869 h 1754188"/>
                <a:gd name="T32" fmla="*/ 931422 w 1752600"/>
                <a:gd name="T33" fmla="*/ 210375 h 1754188"/>
                <a:gd name="T34" fmla="*/ 985331 w 1752600"/>
                <a:gd name="T35" fmla="*/ 812351 h 1754188"/>
                <a:gd name="T36" fmla="*/ 997223 w 1752600"/>
                <a:gd name="T37" fmla="*/ 915108 h 1754188"/>
                <a:gd name="T38" fmla="*/ 946749 w 1752600"/>
                <a:gd name="T39" fmla="*/ 982906 h 1754188"/>
                <a:gd name="T40" fmla="*/ 857693 w 1752600"/>
                <a:gd name="T41" fmla="*/ 1003564 h 1754188"/>
                <a:gd name="T42" fmla="*/ 763351 w 1752600"/>
                <a:gd name="T43" fmla="*/ 937354 h 1754188"/>
                <a:gd name="T44" fmla="*/ 353480 w 1752600"/>
                <a:gd name="T45" fmla="*/ 893921 h 1754188"/>
                <a:gd name="T46" fmla="*/ 383342 w 1752600"/>
                <a:gd name="T47" fmla="*/ 820296 h 1754188"/>
                <a:gd name="T48" fmla="*/ 815147 w 1752600"/>
                <a:gd name="T49" fmla="*/ 764945 h 1754188"/>
                <a:gd name="T50" fmla="*/ 858486 w 1752600"/>
                <a:gd name="T51" fmla="*/ 180713 h 1754188"/>
                <a:gd name="T52" fmla="*/ 670516 w 1752600"/>
                <a:gd name="T53" fmla="*/ 152975 h 1754188"/>
                <a:gd name="T54" fmla="*/ 441192 w 1752600"/>
                <a:gd name="T55" fmla="*/ 263340 h 1754188"/>
                <a:gd name="T56" fmla="*/ 263181 w 1752600"/>
                <a:gd name="T57" fmla="*/ 441458 h 1754188"/>
                <a:gd name="T58" fmla="*/ 152883 w 1752600"/>
                <a:gd name="T59" fmla="*/ 670921 h 1754188"/>
                <a:gd name="T60" fmla="*/ 126168 w 1752600"/>
                <a:gd name="T61" fmla="*/ 934791 h 1754188"/>
                <a:gd name="T62" fmla="*/ 190707 w 1752600"/>
                <a:gd name="T63" fmla="*/ 1186485 h 1754188"/>
                <a:gd name="T64" fmla="*/ 332216 w 1752600"/>
                <a:gd name="T65" fmla="*/ 1396099 h 1754188"/>
                <a:gd name="T66" fmla="*/ 534297 w 1752600"/>
                <a:gd name="T67" fmla="*/ 1547221 h 1754188"/>
                <a:gd name="T68" fmla="*/ 780550 w 1752600"/>
                <a:gd name="T69" fmla="*/ 1623709 h 1754188"/>
                <a:gd name="T70" fmla="*/ 1045847 w 1752600"/>
                <a:gd name="T71" fmla="*/ 1610476 h 1754188"/>
                <a:gd name="T72" fmla="*/ 1281255 w 1752600"/>
                <a:gd name="T73" fmla="*/ 1511227 h 1754188"/>
                <a:gd name="T74" fmla="*/ 1467730 w 1752600"/>
                <a:gd name="T75" fmla="*/ 1341578 h 1754188"/>
                <a:gd name="T76" fmla="*/ 1588873 w 1752600"/>
                <a:gd name="T77" fmla="*/ 1118202 h 1754188"/>
                <a:gd name="T78" fmla="*/ 1628019 w 1752600"/>
                <a:gd name="T79" fmla="*/ 857509 h 1754188"/>
                <a:gd name="T80" fmla="*/ 1576176 w 1752600"/>
                <a:gd name="T81" fmla="*/ 601315 h 1754188"/>
                <a:gd name="T82" fmla="*/ 1444718 w 1752600"/>
                <a:gd name="T83" fmla="*/ 384820 h 1754188"/>
                <a:gd name="T84" fmla="*/ 1250573 w 1752600"/>
                <a:gd name="T85" fmla="*/ 224170 h 1754188"/>
                <a:gd name="T86" fmla="*/ 1009345 w 1752600"/>
                <a:gd name="T87" fmla="*/ 136037 h 1754188"/>
                <a:gd name="T88" fmla="*/ 987656 w 1752600"/>
                <a:gd name="T89" fmla="*/ 7146 h 1754188"/>
                <a:gd name="T90" fmla="*/ 1274907 w 1752600"/>
                <a:gd name="T91" fmla="*/ 96337 h 1754188"/>
                <a:gd name="T92" fmla="*/ 1510315 w 1752600"/>
                <a:gd name="T93" fmla="*/ 272074 h 1754188"/>
                <a:gd name="T94" fmla="*/ 1675101 w 1752600"/>
                <a:gd name="T95" fmla="*/ 516358 h 1754188"/>
                <a:gd name="T96" fmla="*/ 1749955 w 1752600"/>
                <a:gd name="T97" fmla="*/ 809605 h 1754188"/>
                <a:gd name="T98" fmla="*/ 1719273 w 1752600"/>
                <a:gd name="T99" fmla="*/ 1116879 h 1754188"/>
                <a:gd name="T100" fmla="*/ 1590724 w 1752600"/>
                <a:gd name="T101" fmla="*/ 1384453 h 1754188"/>
                <a:gd name="T102" fmla="*/ 1383353 w 1752600"/>
                <a:gd name="T103" fmla="*/ 1591949 h 1754188"/>
                <a:gd name="T104" fmla="*/ 1115940 w 1752600"/>
                <a:gd name="T105" fmla="*/ 1720576 h 1754188"/>
                <a:gd name="T106" fmla="*/ 809116 w 1752600"/>
                <a:gd name="T107" fmla="*/ 1751277 h 1754188"/>
                <a:gd name="T108" fmla="*/ 516046 w 1752600"/>
                <a:gd name="T109" fmla="*/ 1676377 h 1754188"/>
                <a:gd name="T110" fmla="*/ 271909 w 1752600"/>
                <a:gd name="T111" fmla="*/ 1511492 h 1754188"/>
                <a:gd name="T112" fmla="*/ 95750 w 1752600"/>
                <a:gd name="T113" fmla="*/ 1275941 h 1754188"/>
                <a:gd name="T114" fmla="*/ 6877 w 1752600"/>
                <a:gd name="T115" fmla="*/ 988782 h 1754188"/>
                <a:gd name="T116" fmla="*/ 22483 w 1752600"/>
                <a:gd name="T117" fmla="*/ 679126 h 1754188"/>
                <a:gd name="T118" fmla="*/ 138071 w 1752600"/>
                <a:gd name="T119" fmla="*/ 404935 h 1754188"/>
                <a:gd name="T120" fmla="*/ 335655 w 1752600"/>
                <a:gd name="T121" fmla="*/ 187117 h 1754188"/>
                <a:gd name="T122" fmla="*/ 595662 w 1752600"/>
                <a:gd name="T123" fmla="*/ 46051 h 1754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52600" h="1754188">
                  <a:moveTo>
                    <a:pt x="873945" y="1403350"/>
                  </a:moveTo>
                  <a:lnTo>
                    <a:pt x="877888" y="1403350"/>
                  </a:lnTo>
                  <a:lnTo>
                    <a:pt x="882356" y="1403350"/>
                  </a:lnTo>
                  <a:lnTo>
                    <a:pt x="886299" y="1403616"/>
                  </a:lnTo>
                  <a:lnTo>
                    <a:pt x="890505" y="1404146"/>
                  </a:lnTo>
                  <a:lnTo>
                    <a:pt x="894448" y="1404943"/>
                  </a:lnTo>
                  <a:lnTo>
                    <a:pt x="898128" y="1405739"/>
                  </a:lnTo>
                  <a:lnTo>
                    <a:pt x="901808" y="1406801"/>
                  </a:lnTo>
                  <a:lnTo>
                    <a:pt x="906014" y="1408393"/>
                  </a:lnTo>
                  <a:lnTo>
                    <a:pt x="909432" y="1409455"/>
                  </a:lnTo>
                  <a:lnTo>
                    <a:pt x="913112" y="1411048"/>
                  </a:lnTo>
                  <a:lnTo>
                    <a:pt x="916529" y="1412906"/>
                  </a:lnTo>
                  <a:lnTo>
                    <a:pt x="919946" y="1415030"/>
                  </a:lnTo>
                  <a:lnTo>
                    <a:pt x="923363" y="1417153"/>
                  </a:lnTo>
                  <a:lnTo>
                    <a:pt x="929672" y="1421931"/>
                  </a:lnTo>
                  <a:lnTo>
                    <a:pt x="935192" y="1427240"/>
                  </a:lnTo>
                  <a:lnTo>
                    <a:pt x="940450" y="1432814"/>
                  </a:lnTo>
                  <a:lnTo>
                    <a:pt x="945181" y="1439185"/>
                  </a:lnTo>
                  <a:lnTo>
                    <a:pt x="947284" y="1442636"/>
                  </a:lnTo>
                  <a:lnTo>
                    <a:pt x="949124" y="1446086"/>
                  </a:lnTo>
                  <a:lnTo>
                    <a:pt x="951227" y="1449537"/>
                  </a:lnTo>
                  <a:lnTo>
                    <a:pt x="952804" y="1452988"/>
                  </a:lnTo>
                  <a:lnTo>
                    <a:pt x="953856" y="1456704"/>
                  </a:lnTo>
                  <a:lnTo>
                    <a:pt x="955433" y="1460420"/>
                  </a:lnTo>
                  <a:lnTo>
                    <a:pt x="956484" y="1464667"/>
                  </a:lnTo>
                  <a:lnTo>
                    <a:pt x="957273" y="1468384"/>
                  </a:lnTo>
                  <a:lnTo>
                    <a:pt x="958062" y="1472365"/>
                  </a:lnTo>
                  <a:lnTo>
                    <a:pt x="958587" y="1476612"/>
                  </a:lnTo>
                  <a:lnTo>
                    <a:pt x="958850" y="1480594"/>
                  </a:lnTo>
                  <a:lnTo>
                    <a:pt x="958850" y="1485107"/>
                  </a:lnTo>
                  <a:lnTo>
                    <a:pt x="958850" y="1489088"/>
                  </a:lnTo>
                  <a:lnTo>
                    <a:pt x="958587" y="1493335"/>
                  </a:lnTo>
                  <a:lnTo>
                    <a:pt x="958062" y="1497317"/>
                  </a:lnTo>
                  <a:lnTo>
                    <a:pt x="957273" y="1501299"/>
                  </a:lnTo>
                  <a:lnTo>
                    <a:pt x="956484" y="1505546"/>
                  </a:lnTo>
                  <a:lnTo>
                    <a:pt x="955433" y="1509262"/>
                  </a:lnTo>
                  <a:lnTo>
                    <a:pt x="953856" y="1512978"/>
                  </a:lnTo>
                  <a:lnTo>
                    <a:pt x="952804" y="1516694"/>
                  </a:lnTo>
                  <a:lnTo>
                    <a:pt x="951227" y="1520145"/>
                  </a:lnTo>
                  <a:lnTo>
                    <a:pt x="949124" y="1524127"/>
                  </a:lnTo>
                  <a:lnTo>
                    <a:pt x="947284" y="1527312"/>
                  </a:lnTo>
                  <a:lnTo>
                    <a:pt x="945181" y="1530763"/>
                  </a:lnTo>
                  <a:lnTo>
                    <a:pt x="940450" y="1536868"/>
                  </a:lnTo>
                  <a:lnTo>
                    <a:pt x="935192" y="1542973"/>
                  </a:lnTo>
                  <a:lnTo>
                    <a:pt x="929672" y="1548017"/>
                  </a:lnTo>
                  <a:lnTo>
                    <a:pt x="923363" y="1552795"/>
                  </a:lnTo>
                  <a:lnTo>
                    <a:pt x="919946" y="1554918"/>
                  </a:lnTo>
                  <a:lnTo>
                    <a:pt x="916529" y="1556776"/>
                  </a:lnTo>
                  <a:lnTo>
                    <a:pt x="913112" y="1558634"/>
                  </a:lnTo>
                  <a:lnTo>
                    <a:pt x="909432" y="1560227"/>
                  </a:lnTo>
                  <a:lnTo>
                    <a:pt x="906014" y="1561820"/>
                  </a:lnTo>
                  <a:lnTo>
                    <a:pt x="901808" y="1563147"/>
                  </a:lnTo>
                  <a:lnTo>
                    <a:pt x="898128" y="1564209"/>
                  </a:lnTo>
                  <a:lnTo>
                    <a:pt x="894448" y="1565005"/>
                  </a:lnTo>
                  <a:lnTo>
                    <a:pt x="890505" y="1565801"/>
                  </a:lnTo>
                  <a:lnTo>
                    <a:pt x="886299" y="1566067"/>
                  </a:lnTo>
                  <a:lnTo>
                    <a:pt x="882356" y="1566598"/>
                  </a:lnTo>
                  <a:lnTo>
                    <a:pt x="877888" y="1566863"/>
                  </a:lnTo>
                  <a:lnTo>
                    <a:pt x="873945" y="1566598"/>
                  </a:lnTo>
                  <a:lnTo>
                    <a:pt x="869739" y="1566067"/>
                  </a:lnTo>
                  <a:lnTo>
                    <a:pt x="865796" y="1565801"/>
                  </a:lnTo>
                  <a:lnTo>
                    <a:pt x="861853" y="1565005"/>
                  </a:lnTo>
                  <a:lnTo>
                    <a:pt x="857647" y="1564209"/>
                  </a:lnTo>
                  <a:lnTo>
                    <a:pt x="853967" y="1563147"/>
                  </a:lnTo>
                  <a:lnTo>
                    <a:pt x="850287" y="1561820"/>
                  </a:lnTo>
                  <a:lnTo>
                    <a:pt x="846607" y="1560227"/>
                  </a:lnTo>
                  <a:lnTo>
                    <a:pt x="842664" y="1558634"/>
                  </a:lnTo>
                  <a:lnTo>
                    <a:pt x="839247" y="1556776"/>
                  </a:lnTo>
                  <a:lnTo>
                    <a:pt x="835829" y="1554918"/>
                  </a:lnTo>
                  <a:lnTo>
                    <a:pt x="832675" y="1552795"/>
                  </a:lnTo>
                  <a:lnTo>
                    <a:pt x="826629" y="1548017"/>
                  </a:lnTo>
                  <a:lnTo>
                    <a:pt x="820583" y="1542973"/>
                  </a:lnTo>
                  <a:lnTo>
                    <a:pt x="815589" y="1536868"/>
                  </a:lnTo>
                  <a:lnTo>
                    <a:pt x="810857" y="1530763"/>
                  </a:lnTo>
                  <a:lnTo>
                    <a:pt x="808754" y="1527312"/>
                  </a:lnTo>
                  <a:lnTo>
                    <a:pt x="806914" y="1524127"/>
                  </a:lnTo>
                  <a:lnTo>
                    <a:pt x="805074" y="1520145"/>
                  </a:lnTo>
                  <a:lnTo>
                    <a:pt x="803497" y="1516694"/>
                  </a:lnTo>
                  <a:lnTo>
                    <a:pt x="801920" y="1512978"/>
                  </a:lnTo>
                  <a:lnTo>
                    <a:pt x="800605" y="1509262"/>
                  </a:lnTo>
                  <a:lnTo>
                    <a:pt x="799554" y="1505546"/>
                  </a:lnTo>
                  <a:lnTo>
                    <a:pt x="798765" y="1501299"/>
                  </a:lnTo>
                  <a:lnTo>
                    <a:pt x="797977" y="1497317"/>
                  </a:lnTo>
                  <a:lnTo>
                    <a:pt x="797714" y="1493335"/>
                  </a:lnTo>
                  <a:lnTo>
                    <a:pt x="797188" y="1489088"/>
                  </a:lnTo>
                  <a:lnTo>
                    <a:pt x="796925" y="1485107"/>
                  </a:lnTo>
                  <a:lnTo>
                    <a:pt x="797188" y="1480594"/>
                  </a:lnTo>
                  <a:lnTo>
                    <a:pt x="797714" y="1476612"/>
                  </a:lnTo>
                  <a:lnTo>
                    <a:pt x="797977" y="1472365"/>
                  </a:lnTo>
                  <a:lnTo>
                    <a:pt x="798765" y="1468384"/>
                  </a:lnTo>
                  <a:lnTo>
                    <a:pt x="799554" y="1464667"/>
                  </a:lnTo>
                  <a:lnTo>
                    <a:pt x="800605" y="1460420"/>
                  </a:lnTo>
                  <a:lnTo>
                    <a:pt x="801920" y="1456704"/>
                  </a:lnTo>
                  <a:lnTo>
                    <a:pt x="803497" y="1452988"/>
                  </a:lnTo>
                  <a:lnTo>
                    <a:pt x="805074" y="1449537"/>
                  </a:lnTo>
                  <a:lnTo>
                    <a:pt x="806914" y="1446086"/>
                  </a:lnTo>
                  <a:lnTo>
                    <a:pt x="808754" y="1442636"/>
                  </a:lnTo>
                  <a:lnTo>
                    <a:pt x="810857" y="1439185"/>
                  </a:lnTo>
                  <a:lnTo>
                    <a:pt x="815589" y="1432814"/>
                  </a:lnTo>
                  <a:lnTo>
                    <a:pt x="820583" y="1427240"/>
                  </a:lnTo>
                  <a:lnTo>
                    <a:pt x="826629" y="1421931"/>
                  </a:lnTo>
                  <a:lnTo>
                    <a:pt x="832675" y="1417153"/>
                  </a:lnTo>
                  <a:lnTo>
                    <a:pt x="835829" y="1415030"/>
                  </a:lnTo>
                  <a:lnTo>
                    <a:pt x="839247" y="1412906"/>
                  </a:lnTo>
                  <a:lnTo>
                    <a:pt x="842664" y="1411048"/>
                  </a:lnTo>
                  <a:lnTo>
                    <a:pt x="846607" y="1409455"/>
                  </a:lnTo>
                  <a:lnTo>
                    <a:pt x="850287" y="1408393"/>
                  </a:lnTo>
                  <a:lnTo>
                    <a:pt x="853967" y="1406801"/>
                  </a:lnTo>
                  <a:lnTo>
                    <a:pt x="857647" y="1405739"/>
                  </a:lnTo>
                  <a:lnTo>
                    <a:pt x="861853" y="1404943"/>
                  </a:lnTo>
                  <a:lnTo>
                    <a:pt x="865796" y="1404146"/>
                  </a:lnTo>
                  <a:lnTo>
                    <a:pt x="869739" y="1403616"/>
                  </a:lnTo>
                  <a:lnTo>
                    <a:pt x="873945" y="1403350"/>
                  </a:lnTo>
                  <a:close/>
                  <a:moveTo>
                    <a:pt x="1480345" y="795338"/>
                  </a:moveTo>
                  <a:lnTo>
                    <a:pt x="1484857" y="795603"/>
                  </a:lnTo>
                  <a:lnTo>
                    <a:pt x="1488839" y="795869"/>
                  </a:lnTo>
                  <a:lnTo>
                    <a:pt x="1493086" y="796134"/>
                  </a:lnTo>
                  <a:lnTo>
                    <a:pt x="1497068" y="797196"/>
                  </a:lnTo>
                  <a:lnTo>
                    <a:pt x="1500784" y="797727"/>
                  </a:lnTo>
                  <a:lnTo>
                    <a:pt x="1505031" y="799054"/>
                  </a:lnTo>
                  <a:lnTo>
                    <a:pt x="1508747" y="800381"/>
                  </a:lnTo>
                  <a:lnTo>
                    <a:pt x="1512198" y="801974"/>
                  </a:lnTo>
                  <a:lnTo>
                    <a:pt x="1515914" y="803567"/>
                  </a:lnTo>
                  <a:lnTo>
                    <a:pt x="1519365" y="805425"/>
                  </a:lnTo>
                  <a:lnTo>
                    <a:pt x="1522816" y="807283"/>
                  </a:lnTo>
                  <a:lnTo>
                    <a:pt x="1526266" y="809406"/>
                  </a:lnTo>
                  <a:lnTo>
                    <a:pt x="1532637" y="814184"/>
                  </a:lnTo>
                  <a:lnTo>
                    <a:pt x="1538211" y="819228"/>
                  </a:lnTo>
                  <a:lnTo>
                    <a:pt x="1543520" y="825068"/>
                  </a:lnTo>
                  <a:lnTo>
                    <a:pt x="1548298" y="831438"/>
                  </a:lnTo>
                  <a:lnTo>
                    <a:pt x="1550422" y="834624"/>
                  </a:lnTo>
                  <a:lnTo>
                    <a:pt x="1552545" y="838074"/>
                  </a:lnTo>
                  <a:lnTo>
                    <a:pt x="1554403" y="841791"/>
                  </a:lnTo>
                  <a:lnTo>
                    <a:pt x="1555996" y="845241"/>
                  </a:lnTo>
                  <a:lnTo>
                    <a:pt x="1557589" y="848958"/>
                  </a:lnTo>
                  <a:lnTo>
                    <a:pt x="1558650" y="852939"/>
                  </a:lnTo>
                  <a:lnTo>
                    <a:pt x="1559712" y="856655"/>
                  </a:lnTo>
                  <a:lnTo>
                    <a:pt x="1560509" y="860637"/>
                  </a:lnTo>
                  <a:lnTo>
                    <a:pt x="1561305" y="864884"/>
                  </a:lnTo>
                  <a:lnTo>
                    <a:pt x="1561836" y="868866"/>
                  </a:lnTo>
                  <a:lnTo>
                    <a:pt x="1562101" y="872847"/>
                  </a:lnTo>
                  <a:lnTo>
                    <a:pt x="1562101" y="877094"/>
                  </a:lnTo>
                  <a:lnTo>
                    <a:pt x="1562101" y="881342"/>
                  </a:lnTo>
                  <a:lnTo>
                    <a:pt x="1561836" y="885589"/>
                  </a:lnTo>
                  <a:lnTo>
                    <a:pt x="1561305" y="889570"/>
                  </a:lnTo>
                  <a:lnTo>
                    <a:pt x="1560509" y="893817"/>
                  </a:lnTo>
                  <a:lnTo>
                    <a:pt x="1559712" y="897534"/>
                  </a:lnTo>
                  <a:lnTo>
                    <a:pt x="1558650" y="901515"/>
                  </a:lnTo>
                  <a:lnTo>
                    <a:pt x="1557589" y="905497"/>
                  </a:lnTo>
                  <a:lnTo>
                    <a:pt x="1555996" y="908948"/>
                  </a:lnTo>
                  <a:lnTo>
                    <a:pt x="1554403" y="912664"/>
                  </a:lnTo>
                  <a:lnTo>
                    <a:pt x="1552545" y="916115"/>
                  </a:lnTo>
                  <a:lnTo>
                    <a:pt x="1550422" y="919565"/>
                  </a:lnTo>
                  <a:lnTo>
                    <a:pt x="1548298" y="923016"/>
                  </a:lnTo>
                  <a:lnTo>
                    <a:pt x="1543520" y="929387"/>
                  </a:lnTo>
                  <a:lnTo>
                    <a:pt x="1538211" y="934961"/>
                  </a:lnTo>
                  <a:lnTo>
                    <a:pt x="1532637" y="940270"/>
                  </a:lnTo>
                  <a:lnTo>
                    <a:pt x="1526266" y="945048"/>
                  </a:lnTo>
                  <a:lnTo>
                    <a:pt x="1522816" y="947171"/>
                  </a:lnTo>
                  <a:lnTo>
                    <a:pt x="1519365" y="949030"/>
                  </a:lnTo>
                  <a:lnTo>
                    <a:pt x="1515914" y="950888"/>
                  </a:lnTo>
                  <a:lnTo>
                    <a:pt x="1512198" y="952480"/>
                  </a:lnTo>
                  <a:lnTo>
                    <a:pt x="1508747" y="953808"/>
                  </a:lnTo>
                  <a:lnTo>
                    <a:pt x="1505031" y="955400"/>
                  </a:lnTo>
                  <a:lnTo>
                    <a:pt x="1500784" y="956197"/>
                  </a:lnTo>
                  <a:lnTo>
                    <a:pt x="1497068" y="957258"/>
                  </a:lnTo>
                  <a:lnTo>
                    <a:pt x="1493086" y="957789"/>
                  </a:lnTo>
                  <a:lnTo>
                    <a:pt x="1488839" y="958586"/>
                  </a:lnTo>
                  <a:lnTo>
                    <a:pt x="1484857" y="958851"/>
                  </a:lnTo>
                  <a:lnTo>
                    <a:pt x="1480345" y="958851"/>
                  </a:lnTo>
                  <a:lnTo>
                    <a:pt x="1476363" y="958851"/>
                  </a:lnTo>
                  <a:lnTo>
                    <a:pt x="1472116" y="958586"/>
                  </a:lnTo>
                  <a:lnTo>
                    <a:pt x="1468134" y="957789"/>
                  </a:lnTo>
                  <a:lnTo>
                    <a:pt x="1464153" y="957258"/>
                  </a:lnTo>
                  <a:lnTo>
                    <a:pt x="1459906" y="956197"/>
                  </a:lnTo>
                  <a:lnTo>
                    <a:pt x="1456189" y="955400"/>
                  </a:lnTo>
                  <a:lnTo>
                    <a:pt x="1452473" y="953808"/>
                  </a:lnTo>
                  <a:lnTo>
                    <a:pt x="1448757" y="952480"/>
                  </a:lnTo>
                  <a:lnTo>
                    <a:pt x="1445306" y="950888"/>
                  </a:lnTo>
                  <a:lnTo>
                    <a:pt x="1441325" y="949030"/>
                  </a:lnTo>
                  <a:lnTo>
                    <a:pt x="1437874" y="947171"/>
                  </a:lnTo>
                  <a:lnTo>
                    <a:pt x="1434954" y="945048"/>
                  </a:lnTo>
                  <a:lnTo>
                    <a:pt x="1428583" y="940270"/>
                  </a:lnTo>
                  <a:lnTo>
                    <a:pt x="1422478" y="934961"/>
                  </a:lnTo>
                  <a:lnTo>
                    <a:pt x="1417435" y="929387"/>
                  </a:lnTo>
                  <a:lnTo>
                    <a:pt x="1412922" y="923016"/>
                  </a:lnTo>
                  <a:lnTo>
                    <a:pt x="1410533" y="919565"/>
                  </a:lnTo>
                  <a:lnTo>
                    <a:pt x="1408675" y="916115"/>
                  </a:lnTo>
                  <a:lnTo>
                    <a:pt x="1406817" y="912664"/>
                  </a:lnTo>
                  <a:lnTo>
                    <a:pt x="1405224" y="908948"/>
                  </a:lnTo>
                  <a:lnTo>
                    <a:pt x="1403632" y="905497"/>
                  </a:lnTo>
                  <a:lnTo>
                    <a:pt x="1402304" y="901515"/>
                  </a:lnTo>
                  <a:lnTo>
                    <a:pt x="1401243" y="897534"/>
                  </a:lnTo>
                  <a:lnTo>
                    <a:pt x="1400446" y="893817"/>
                  </a:lnTo>
                  <a:lnTo>
                    <a:pt x="1399650" y="889570"/>
                  </a:lnTo>
                  <a:lnTo>
                    <a:pt x="1399385" y="885589"/>
                  </a:lnTo>
                  <a:lnTo>
                    <a:pt x="1398854" y="881342"/>
                  </a:lnTo>
                  <a:lnTo>
                    <a:pt x="1398588" y="877094"/>
                  </a:lnTo>
                  <a:lnTo>
                    <a:pt x="1398854" y="872847"/>
                  </a:lnTo>
                  <a:lnTo>
                    <a:pt x="1399385" y="868866"/>
                  </a:lnTo>
                  <a:lnTo>
                    <a:pt x="1399650" y="864884"/>
                  </a:lnTo>
                  <a:lnTo>
                    <a:pt x="1400446" y="860637"/>
                  </a:lnTo>
                  <a:lnTo>
                    <a:pt x="1401243" y="856655"/>
                  </a:lnTo>
                  <a:lnTo>
                    <a:pt x="1402304" y="852939"/>
                  </a:lnTo>
                  <a:lnTo>
                    <a:pt x="1403632" y="848958"/>
                  </a:lnTo>
                  <a:lnTo>
                    <a:pt x="1405224" y="845241"/>
                  </a:lnTo>
                  <a:lnTo>
                    <a:pt x="1406817" y="841791"/>
                  </a:lnTo>
                  <a:lnTo>
                    <a:pt x="1408675" y="838074"/>
                  </a:lnTo>
                  <a:lnTo>
                    <a:pt x="1410533" y="834624"/>
                  </a:lnTo>
                  <a:lnTo>
                    <a:pt x="1412922" y="831438"/>
                  </a:lnTo>
                  <a:lnTo>
                    <a:pt x="1417435" y="825068"/>
                  </a:lnTo>
                  <a:lnTo>
                    <a:pt x="1422478" y="819228"/>
                  </a:lnTo>
                  <a:lnTo>
                    <a:pt x="1428583" y="814184"/>
                  </a:lnTo>
                  <a:lnTo>
                    <a:pt x="1434954" y="809406"/>
                  </a:lnTo>
                  <a:lnTo>
                    <a:pt x="1437874" y="807283"/>
                  </a:lnTo>
                  <a:lnTo>
                    <a:pt x="1441325" y="805425"/>
                  </a:lnTo>
                  <a:lnTo>
                    <a:pt x="1445306" y="803567"/>
                  </a:lnTo>
                  <a:lnTo>
                    <a:pt x="1448757" y="801974"/>
                  </a:lnTo>
                  <a:lnTo>
                    <a:pt x="1452473" y="800381"/>
                  </a:lnTo>
                  <a:lnTo>
                    <a:pt x="1456189" y="799054"/>
                  </a:lnTo>
                  <a:lnTo>
                    <a:pt x="1459906" y="797727"/>
                  </a:lnTo>
                  <a:lnTo>
                    <a:pt x="1464153" y="797196"/>
                  </a:lnTo>
                  <a:lnTo>
                    <a:pt x="1468134" y="796134"/>
                  </a:lnTo>
                  <a:lnTo>
                    <a:pt x="1472116" y="795869"/>
                  </a:lnTo>
                  <a:lnTo>
                    <a:pt x="1476363" y="795603"/>
                  </a:lnTo>
                  <a:lnTo>
                    <a:pt x="1480345" y="795338"/>
                  </a:lnTo>
                  <a:close/>
                  <a:moveTo>
                    <a:pt x="876984" y="177800"/>
                  </a:moveTo>
                  <a:lnTo>
                    <a:pt x="883326" y="178065"/>
                  </a:lnTo>
                  <a:lnTo>
                    <a:pt x="889669" y="179124"/>
                  </a:lnTo>
                  <a:lnTo>
                    <a:pt x="895482" y="180713"/>
                  </a:lnTo>
                  <a:lnTo>
                    <a:pt x="901032" y="182832"/>
                  </a:lnTo>
                  <a:lnTo>
                    <a:pt x="906581" y="185215"/>
                  </a:lnTo>
                  <a:lnTo>
                    <a:pt x="911867" y="188393"/>
                  </a:lnTo>
                  <a:lnTo>
                    <a:pt x="916359" y="191836"/>
                  </a:lnTo>
                  <a:lnTo>
                    <a:pt x="920851" y="196074"/>
                  </a:lnTo>
                  <a:lnTo>
                    <a:pt x="924815" y="200311"/>
                  </a:lnTo>
                  <a:lnTo>
                    <a:pt x="928251" y="205078"/>
                  </a:lnTo>
                  <a:lnTo>
                    <a:pt x="931422" y="210375"/>
                  </a:lnTo>
                  <a:lnTo>
                    <a:pt x="934065" y="215672"/>
                  </a:lnTo>
                  <a:lnTo>
                    <a:pt x="936179" y="221498"/>
                  </a:lnTo>
                  <a:lnTo>
                    <a:pt x="937764" y="227325"/>
                  </a:lnTo>
                  <a:lnTo>
                    <a:pt x="938821" y="233681"/>
                  </a:lnTo>
                  <a:lnTo>
                    <a:pt x="939086" y="240037"/>
                  </a:lnTo>
                  <a:lnTo>
                    <a:pt x="939086" y="766534"/>
                  </a:lnTo>
                  <a:lnTo>
                    <a:pt x="945956" y="770772"/>
                  </a:lnTo>
                  <a:lnTo>
                    <a:pt x="952827" y="775539"/>
                  </a:lnTo>
                  <a:lnTo>
                    <a:pt x="959169" y="780835"/>
                  </a:lnTo>
                  <a:lnTo>
                    <a:pt x="964983" y="786397"/>
                  </a:lnTo>
                  <a:lnTo>
                    <a:pt x="971061" y="792488"/>
                  </a:lnTo>
                  <a:lnTo>
                    <a:pt x="976082" y="798844"/>
                  </a:lnTo>
                  <a:lnTo>
                    <a:pt x="980839" y="805465"/>
                  </a:lnTo>
                  <a:lnTo>
                    <a:pt x="985331" y="812351"/>
                  </a:lnTo>
                  <a:lnTo>
                    <a:pt x="989295" y="819502"/>
                  </a:lnTo>
                  <a:lnTo>
                    <a:pt x="992995" y="826917"/>
                  </a:lnTo>
                  <a:lnTo>
                    <a:pt x="995902" y="834862"/>
                  </a:lnTo>
                  <a:lnTo>
                    <a:pt x="998545" y="843072"/>
                  </a:lnTo>
                  <a:lnTo>
                    <a:pt x="1000394" y="851282"/>
                  </a:lnTo>
                  <a:lnTo>
                    <a:pt x="1001980" y="859757"/>
                  </a:lnTo>
                  <a:lnTo>
                    <a:pt x="1002773" y="868497"/>
                  </a:lnTo>
                  <a:lnTo>
                    <a:pt x="1003301" y="877236"/>
                  </a:lnTo>
                  <a:lnTo>
                    <a:pt x="1002773" y="883857"/>
                  </a:lnTo>
                  <a:lnTo>
                    <a:pt x="1002244" y="889948"/>
                  </a:lnTo>
                  <a:lnTo>
                    <a:pt x="1001716" y="896569"/>
                  </a:lnTo>
                  <a:lnTo>
                    <a:pt x="1000394" y="902925"/>
                  </a:lnTo>
                  <a:lnTo>
                    <a:pt x="999073" y="909017"/>
                  </a:lnTo>
                  <a:lnTo>
                    <a:pt x="997223" y="915108"/>
                  </a:lnTo>
                  <a:lnTo>
                    <a:pt x="995373" y="921199"/>
                  </a:lnTo>
                  <a:lnTo>
                    <a:pt x="993259" y="926761"/>
                  </a:lnTo>
                  <a:lnTo>
                    <a:pt x="990352" y="932322"/>
                  </a:lnTo>
                  <a:lnTo>
                    <a:pt x="987445" y="938149"/>
                  </a:lnTo>
                  <a:lnTo>
                    <a:pt x="984803" y="943446"/>
                  </a:lnTo>
                  <a:lnTo>
                    <a:pt x="981367" y="948478"/>
                  </a:lnTo>
                  <a:lnTo>
                    <a:pt x="977932" y="953509"/>
                  </a:lnTo>
                  <a:lnTo>
                    <a:pt x="973968" y="958541"/>
                  </a:lnTo>
                  <a:lnTo>
                    <a:pt x="970004" y="962779"/>
                  </a:lnTo>
                  <a:lnTo>
                    <a:pt x="965512" y="967281"/>
                  </a:lnTo>
                  <a:lnTo>
                    <a:pt x="961284" y="971783"/>
                  </a:lnTo>
                  <a:lnTo>
                    <a:pt x="956527" y="975756"/>
                  </a:lnTo>
                  <a:lnTo>
                    <a:pt x="951770" y="979464"/>
                  </a:lnTo>
                  <a:lnTo>
                    <a:pt x="946749" y="982906"/>
                  </a:lnTo>
                  <a:lnTo>
                    <a:pt x="941728" y="986349"/>
                  </a:lnTo>
                  <a:lnTo>
                    <a:pt x="936443" y="989527"/>
                  </a:lnTo>
                  <a:lnTo>
                    <a:pt x="930893" y="992441"/>
                  </a:lnTo>
                  <a:lnTo>
                    <a:pt x="925344" y="994824"/>
                  </a:lnTo>
                  <a:lnTo>
                    <a:pt x="919530" y="996943"/>
                  </a:lnTo>
                  <a:lnTo>
                    <a:pt x="913716" y="999062"/>
                  </a:lnTo>
                  <a:lnTo>
                    <a:pt x="907374" y="1000915"/>
                  </a:lnTo>
                  <a:lnTo>
                    <a:pt x="901560" y="1001975"/>
                  </a:lnTo>
                  <a:lnTo>
                    <a:pt x="895218" y="1003299"/>
                  </a:lnTo>
                  <a:lnTo>
                    <a:pt x="888611" y="1004358"/>
                  </a:lnTo>
                  <a:lnTo>
                    <a:pt x="882269" y="1004623"/>
                  </a:lnTo>
                  <a:lnTo>
                    <a:pt x="875663" y="1004888"/>
                  </a:lnTo>
                  <a:lnTo>
                    <a:pt x="866678" y="1004623"/>
                  </a:lnTo>
                  <a:lnTo>
                    <a:pt x="857693" y="1003564"/>
                  </a:lnTo>
                  <a:lnTo>
                    <a:pt x="849236" y="1001975"/>
                  </a:lnTo>
                  <a:lnTo>
                    <a:pt x="840780" y="999856"/>
                  </a:lnTo>
                  <a:lnTo>
                    <a:pt x="832324" y="997473"/>
                  </a:lnTo>
                  <a:lnTo>
                    <a:pt x="824396" y="994030"/>
                  </a:lnTo>
                  <a:lnTo>
                    <a:pt x="816732" y="990587"/>
                  </a:lnTo>
                  <a:lnTo>
                    <a:pt x="809333" y="986084"/>
                  </a:lnTo>
                  <a:lnTo>
                    <a:pt x="802198" y="981317"/>
                  </a:lnTo>
                  <a:lnTo>
                    <a:pt x="795591" y="976286"/>
                  </a:lnTo>
                  <a:lnTo>
                    <a:pt x="788984" y="970724"/>
                  </a:lnTo>
                  <a:lnTo>
                    <a:pt x="783170" y="964633"/>
                  </a:lnTo>
                  <a:lnTo>
                    <a:pt x="777357" y="958541"/>
                  </a:lnTo>
                  <a:lnTo>
                    <a:pt x="772600" y="951920"/>
                  </a:lnTo>
                  <a:lnTo>
                    <a:pt x="767843" y="944770"/>
                  </a:lnTo>
                  <a:lnTo>
                    <a:pt x="763351" y="937354"/>
                  </a:lnTo>
                  <a:lnTo>
                    <a:pt x="413204" y="937354"/>
                  </a:lnTo>
                  <a:lnTo>
                    <a:pt x="406597" y="937090"/>
                  </a:lnTo>
                  <a:lnTo>
                    <a:pt x="400519" y="936295"/>
                  </a:lnTo>
                  <a:lnTo>
                    <a:pt x="394705" y="934706"/>
                  </a:lnTo>
                  <a:lnTo>
                    <a:pt x="388627" y="932322"/>
                  </a:lnTo>
                  <a:lnTo>
                    <a:pt x="383342" y="929939"/>
                  </a:lnTo>
                  <a:lnTo>
                    <a:pt x="378321" y="926761"/>
                  </a:lnTo>
                  <a:lnTo>
                    <a:pt x="373564" y="923053"/>
                  </a:lnTo>
                  <a:lnTo>
                    <a:pt x="368808" y="919345"/>
                  </a:lnTo>
                  <a:lnTo>
                    <a:pt x="365108" y="914843"/>
                  </a:lnTo>
                  <a:lnTo>
                    <a:pt x="361408" y="909811"/>
                  </a:lnTo>
                  <a:lnTo>
                    <a:pt x="358237" y="904779"/>
                  </a:lnTo>
                  <a:lnTo>
                    <a:pt x="355859" y="899483"/>
                  </a:lnTo>
                  <a:lnTo>
                    <a:pt x="353480" y="893921"/>
                  </a:lnTo>
                  <a:lnTo>
                    <a:pt x="352159" y="887830"/>
                  </a:lnTo>
                  <a:lnTo>
                    <a:pt x="351102" y="881474"/>
                  </a:lnTo>
                  <a:lnTo>
                    <a:pt x="350838" y="875382"/>
                  </a:lnTo>
                  <a:lnTo>
                    <a:pt x="351102" y="868761"/>
                  </a:lnTo>
                  <a:lnTo>
                    <a:pt x="352159" y="862670"/>
                  </a:lnTo>
                  <a:lnTo>
                    <a:pt x="353480" y="856844"/>
                  </a:lnTo>
                  <a:lnTo>
                    <a:pt x="355859" y="850752"/>
                  </a:lnTo>
                  <a:lnTo>
                    <a:pt x="358237" y="845456"/>
                  </a:lnTo>
                  <a:lnTo>
                    <a:pt x="361408" y="840424"/>
                  </a:lnTo>
                  <a:lnTo>
                    <a:pt x="365108" y="835392"/>
                  </a:lnTo>
                  <a:lnTo>
                    <a:pt x="368808" y="831154"/>
                  </a:lnTo>
                  <a:lnTo>
                    <a:pt x="373564" y="827447"/>
                  </a:lnTo>
                  <a:lnTo>
                    <a:pt x="378321" y="823474"/>
                  </a:lnTo>
                  <a:lnTo>
                    <a:pt x="383342" y="820296"/>
                  </a:lnTo>
                  <a:lnTo>
                    <a:pt x="388627" y="817913"/>
                  </a:lnTo>
                  <a:lnTo>
                    <a:pt x="394705" y="815794"/>
                  </a:lnTo>
                  <a:lnTo>
                    <a:pt x="400519" y="814205"/>
                  </a:lnTo>
                  <a:lnTo>
                    <a:pt x="406597" y="813146"/>
                  </a:lnTo>
                  <a:lnTo>
                    <a:pt x="413204" y="812881"/>
                  </a:lnTo>
                  <a:lnTo>
                    <a:pt x="765465" y="812881"/>
                  </a:lnTo>
                  <a:lnTo>
                    <a:pt x="770222" y="805730"/>
                  </a:lnTo>
                  <a:lnTo>
                    <a:pt x="775507" y="798579"/>
                  </a:lnTo>
                  <a:lnTo>
                    <a:pt x="780792" y="791959"/>
                  </a:lnTo>
                  <a:lnTo>
                    <a:pt x="786870" y="785602"/>
                  </a:lnTo>
                  <a:lnTo>
                    <a:pt x="793477" y="779511"/>
                  </a:lnTo>
                  <a:lnTo>
                    <a:pt x="800348" y="774214"/>
                  </a:lnTo>
                  <a:lnTo>
                    <a:pt x="807483" y="769183"/>
                  </a:lnTo>
                  <a:lnTo>
                    <a:pt x="815147" y="764945"/>
                  </a:lnTo>
                  <a:lnTo>
                    <a:pt x="815147" y="240037"/>
                  </a:lnTo>
                  <a:lnTo>
                    <a:pt x="815411" y="233681"/>
                  </a:lnTo>
                  <a:lnTo>
                    <a:pt x="816204" y="227325"/>
                  </a:lnTo>
                  <a:lnTo>
                    <a:pt x="817789" y="221498"/>
                  </a:lnTo>
                  <a:lnTo>
                    <a:pt x="819639" y="215672"/>
                  </a:lnTo>
                  <a:lnTo>
                    <a:pt x="822546" y="210375"/>
                  </a:lnTo>
                  <a:lnTo>
                    <a:pt x="825717" y="205078"/>
                  </a:lnTo>
                  <a:lnTo>
                    <a:pt x="829153" y="200311"/>
                  </a:lnTo>
                  <a:lnTo>
                    <a:pt x="833116" y="196074"/>
                  </a:lnTo>
                  <a:lnTo>
                    <a:pt x="837609" y="191836"/>
                  </a:lnTo>
                  <a:lnTo>
                    <a:pt x="842366" y="188393"/>
                  </a:lnTo>
                  <a:lnTo>
                    <a:pt x="847387" y="185215"/>
                  </a:lnTo>
                  <a:lnTo>
                    <a:pt x="852936" y="182832"/>
                  </a:lnTo>
                  <a:lnTo>
                    <a:pt x="858486" y="180713"/>
                  </a:lnTo>
                  <a:lnTo>
                    <a:pt x="864564" y="179124"/>
                  </a:lnTo>
                  <a:lnTo>
                    <a:pt x="870642" y="178065"/>
                  </a:lnTo>
                  <a:lnTo>
                    <a:pt x="876984" y="177800"/>
                  </a:lnTo>
                  <a:close/>
                  <a:moveTo>
                    <a:pt x="856991" y="124392"/>
                  </a:moveTo>
                  <a:lnTo>
                    <a:pt x="837683" y="125450"/>
                  </a:lnTo>
                  <a:lnTo>
                    <a:pt x="818374" y="126774"/>
                  </a:lnTo>
                  <a:lnTo>
                    <a:pt x="799594" y="128362"/>
                  </a:lnTo>
                  <a:lnTo>
                    <a:pt x="780550" y="130479"/>
                  </a:lnTo>
                  <a:lnTo>
                    <a:pt x="762034" y="132861"/>
                  </a:lnTo>
                  <a:lnTo>
                    <a:pt x="743255" y="136037"/>
                  </a:lnTo>
                  <a:lnTo>
                    <a:pt x="725004" y="139478"/>
                  </a:lnTo>
                  <a:lnTo>
                    <a:pt x="706489" y="143712"/>
                  </a:lnTo>
                  <a:lnTo>
                    <a:pt x="688502" y="147947"/>
                  </a:lnTo>
                  <a:lnTo>
                    <a:pt x="670516" y="152975"/>
                  </a:lnTo>
                  <a:lnTo>
                    <a:pt x="653059" y="158269"/>
                  </a:lnTo>
                  <a:lnTo>
                    <a:pt x="635337" y="164091"/>
                  </a:lnTo>
                  <a:lnTo>
                    <a:pt x="617880" y="169914"/>
                  </a:lnTo>
                  <a:lnTo>
                    <a:pt x="600687" y="176530"/>
                  </a:lnTo>
                  <a:lnTo>
                    <a:pt x="583759" y="183412"/>
                  </a:lnTo>
                  <a:lnTo>
                    <a:pt x="567095" y="191087"/>
                  </a:lnTo>
                  <a:lnTo>
                    <a:pt x="550432" y="198762"/>
                  </a:lnTo>
                  <a:lnTo>
                    <a:pt x="534297" y="206967"/>
                  </a:lnTo>
                  <a:lnTo>
                    <a:pt x="517898" y="215436"/>
                  </a:lnTo>
                  <a:lnTo>
                    <a:pt x="502292" y="224170"/>
                  </a:lnTo>
                  <a:lnTo>
                    <a:pt x="486686" y="233698"/>
                  </a:lnTo>
                  <a:lnTo>
                    <a:pt x="471345" y="242961"/>
                  </a:lnTo>
                  <a:lnTo>
                    <a:pt x="456268" y="253018"/>
                  </a:lnTo>
                  <a:lnTo>
                    <a:pt x="441192" y="263340"/>
                  </a:lnTo>
                  <a:lnTo>
                    <a:pt x="426379" y="274191"/>
                  </a:lnTo>
                  <a:lnTo>
                    <a:pt x="412361" y="285042"/>
                  </a:lnTo>
                  <a:lnTo>
                    <a:pt x="398342" y="296423"/>
                  </a:lnTo>
                  <a:lnTo>
                    <a:pt x="384588" y="308333"/>
                  </a:lnTo>
                  <a:lnTo>
                    <a:pt x="371098" y="320243"/>
                  </a:lnTo>
                  <a:lnTo>
                    <a:pt x="357608" y="332417"/>
                  </a:lnTo>
                  <a:lnTo>
                    <a:pt x="344648" y="344856"/>
                  </a:lnTo>
                  <a:lnTo>
                    <a:pt x="332216" y="358089"/>
                  </a:lnTo>
                  <a:lnTo>
                    <a:pt x="319784" y="371323"/>
                  </a:lnTo>
                  <a:lnTo>
                    <a:pt x="307617" y="384820"/>
                  </a:lnTo>
                  <a:lnTo>
                    <a:pt x="295979" y="398583"/>
                  </a:lnTo>
                  <a:lnTo>
                    <a:pt x="284870" y="412610"/>
                  </a:lnTo>
                  <a:lnTo>
                    <a:pt x="273761" y="427167"/>
                  </a:lnTo>
                  <a:lnTo>
                    <a:pt x="263181" y="441458"/>
                  </a:lnTo>
                  <a:lnTo>
                    <a:pt x="252865" y="456544"/>
                  </a:lnTo>
                  <a:lnTo>
                    <a:pt x="242814" y="471630"/>
                  </a:lnTo>
                  <a:lnTo>
                    <a:pt x="233027" y="486980"/>
                  </a:lnTo>
                  <a:lnTo>
                    <a:pt x="224034" y="502596"/>
                  </a:lnTo>
                  <a:lnTo>
                    <a:pt x="215041" y="518740"/>
                  </a:lnTo>
                  <a:lnTo>
                    <a:pt x="206577" y="534620"/>
                  </a:lnTo>
                  <a:lnTo>
                    <a:pt x="198377" y="551029"/>
                  </a:lnTo>
                  <a:lnTo>
                    <a:pt x="190707" y="567438"/>
                  </a:lnTo>
                  <a:lnTo>
                    <a:pt x="183301" y="584112"/>
                  </a:lnTo>
                  <a:lnTo>
                    <a:pt x="176424" y="601315"/>
                  </a:lnTo>
                  <a:lnTo>
                    <a:pt x="169811" y="618253"/>
                  </a:lnTo>
                  <a:lnTo>
                    <a:pt x="163992" y="635986"/>
                  </a:lnTo>
                  <a:lnTo>
                    <a:pt x="157908" y="653454"/>
                  </a:lnTo>
                  <a:lnTo>
                    <a:pt x="152883" y="670921"/>
                  </a:lnTo>
                  <a:lnTo>
                    <a:pt x="147857" y="689183"/>
                  </a:lnTo>
                  <a:lnTo>
                    <a:pt x="143625" y="707180"/>
                  </a:lnTo>
                  <a:lnTo>
                    <a:pt x="139393" y="725707"/>
                  </a:lnTo>
                  <a:lnTo>
                    <a:pt x="135955" y="743704"/>
                  </a:lnTo>
                  <a:lnTo>
                    <a:pt x="132781" y="762495"/>
                  </a:lnTo>
                  <a:lnTo>
                    <a:pt x="130400" y="781551"/>
                  </a:lnTo>
                  <a:lnTo>
                    <a:pt x="128019" y="800342"/>
                  </a:lnTo>
                  <a:lnTo>
                    <a:pt x="126168" y="819133"/>
                  </a:lnTo>
                  <a:lnTo>
                    <a:pt x="125110" y="838189"/>
                  </a:lnTo>
                  <a:lnTo>
                    <a:pt x="124316" y="857509"/>
                  </a:lnTo>
                  <a:lnTo>
                    <a:pt x="124052" y="877094"/>
                  </a:lnTo>
                  <a:lnTo>
                    <a:pt x="124316" y="896414"/>
                  </a:lnTo>
                  <a:lnTo>
                    <a:pt x="125110" y="915735"/>
                  </a:lnTo>
                  <a:lnTo>
                    <a:pt x="126168" y="934791"/>
                  </a:lnTo>
                  <a:lnTo>
                    <a:pt x="128019" y="953846"/>
                  </a:lnTo>
                  <a:lnTo>
                    <a:pt x="130400" y="972637"/>
                  </a:lnTo>
                  <a:lnTo>
                    <a:pt x="132781" y="991428"/>
                  </a:lnTo>
                  <a:lnTo>
                    <a:pt x="135955" y="1009955"/>
                  </a:lnTo>
                  <a:lnTo>
                    <a:pt x="139393" y="1028481"/>
                  </a:lnTo>
                  <a:lnTo>
                    <a:pt x="143625" y="1046743"/>
                  </a:lnTo>
                  <a:lnTo>
                    <a:pt x="147857" y="1065005"/>
                  </a:lnTo>
                  <a:lnTo>
                    <a:pt x="152883" y="1082737"/>
                  </a:lnTo>
                  <a:lnTo>
                    <a:pt x="157908" y="1100734"/>
                  </a:lnTo>
                  <a:lnTo>
                    <a:pt x="163992" y="1118202"/>
                  </a:lnTo>
                  <a:lnTo>
                    <a:pt x="169811" y="1135405"/>
                  </a:lnTo>
                  <a:lnTo>
                    <a:pt x="176424" y="1152608"/>
                  </a:lnTo>
                  <a:lnTo>
                    <a:pt x="183301" y="1169547"/>
                  </a:lnTo>
                  <a:lnTo>
                    <a:pt x="190707" y="1186485"/>
                  </a:lnTo>
                  <a:lnTo>
                    <a:pt x="198377" y="1203159"/>
                  </a:lnTo>
                  <a:lnTo>
                    <a:pt x="206577" y="1219568"/>
                  </a:lnTo>
                  <a:lnTo>
                    <a:pt x="215041" y="1235448"/>
                  </a:lnTo>
                  <a:lnTo>
                    <a:pt x="224034" y="1251592"/>
                  </a:lnTo>
                  <a:lnTo>
                    <a:pt x="233027" y="1267208"/>
                  </a:lnTo>
                  <a:lnTo>
                    <a:pt x="242814" y="1282558"/>
                  </a:lnTo>
                  <a:lnTo>
                    <a:pt x="252865" y="1297644"/>
                  </a:lnTo>
                  <a:lnTo>
                    <a:pt x="263181" y="1312200"/>
                  </a:lnTo>
                  <a:lnTo>
                    <a:pt x="273761" y="1327021"/>
                  </a:lnTo>
                  <a:lnTo>
                    <a:pt x="284870" y="1341578"/>
                  </a:lnTo>
                  <a:lnTo>
                    <a:pt x="295979" y="1355605"/>
                  </a:lnTo>
                  <a:lnTo>
                    <a:pt x="307617" y="1369368"/>
                  </a:lnTo>
                  <a:lnTo>
                    <a:pt x="319784" y="1382865"/>
                  </a:lnTo>
                  <a:lnTo>
                    <a:pt x="332216" y="1396099"/>
                  </a:lnTo>
                  <a:lnTo>
                    <a:pt x="344648" y="1408803"/>
                  </a:lnTo>
                  <a:lnTo>
                    <a:pt x="357608" y="1421771"/>
                  </a:lnTo>
                  <a:lnTo>
                    <a:pt x="371098" y="1433946"/>
                  </a:lnTo>
                  <a:lnTo>
                    <a:pt x="384588" y="1445855"/>
                  </a:lnTo>
                  <a:lnTo>
                    <a:pt x="398342" y="1457501"/>
                  </a:lnTo>
                  <a:lnTo>
                    <a:pt x="412361" y="1469146"/>
                  </a:lnTo>
                  <a:lnTo>
                    <a:pt x="426379" y="1479997"/>
                  </a:lnTo>
                  <a:lnTo>
                    <a:pt x="441192" y="1490848"/>
                  </a:lnTo>
                  <a:lnTo>
                    <a:pt x="456268" y="1501170"/>
                  </a:lnTo>
                  <a:lnTo>
                    <a:pt x="471345" y="1511227"/>
                  </a:lnTo>
                  <a:lnTo>
                    <a:pt x="486686" y="1520490"/>
                  </a:lnTo>
                  <a:lnTo>
                    <a:pt x="502292" y="1530018"/>
                  </a:lnTo>
                  <a:lnTo>
                    <a:pt x="517898" y="1538752"/>
                  </a:lnTo>
                  <a:lnTo>
                    <a:pt x="534297" y="1547221"/>
                  </a:lnTo>
                  <a:lnTo>
                    <a:pt x="550432" y="1555426"/>
                  </a:lnTo>
                  <a:lnTo>
                    <a:pt x="567095" y="1563101"/>
                  </a:lnTo>
                  <a:lnTo>
                    <a:pt x="583759" y="1570512"/>
                  </a:lnTo>
                  <a:lnTo>
                    <a:pt x="600687" y="1577393"/>
                  </a:lnTo>
                  <a:lnTo>
                    <a:pt x="617880" y="1583745"/>
                  </a:lnTo>
                  <a:lnTo>
                    <a:pt x="635337" y="1590097"/>
                  </a:lnTo>
                  <a:lnTo>
                    <a:pt x="653059" y="1595655"/>
                  </a:lnTo>
                  <a:lnTo>
                    <a:pt x="670516" y="1601213"/>
                  </a:lnTo>
                  <a:lnTo>
                    <a:pt x="688502" y="1605712"/>
                  </a:lnTo>
                  <a:lnTo>
                    <a:pt x="706489" y="1610476"/>
                  </a:lnTo>
                  <a:lnTo>
                    <a:pt x="725004" y="1614181"/>
                  </a:lnTo>
                  <a:lnTo>
                    <a:pt x="743255" y="1618151"/>
                  </a:lnTo>
                  <a:lnTo>
                    <a:pt x="762034" y="1620798"/>
                  </a:lnTo>
                  <a:lnTo>
                    <a:pt x="780550" y="1623709"/>
                  </a:lnTo>
                  <a:lnTo>
                    <a:pt x="799594" y="1625826"/>
                  </a:lnTo>
                  <a:lnTo>
                    <a:pt x="818374" y="1627414"/>
                  </a:lnTo>
                  <a:lnTo>
                    <a:pt x="837683" y="1628738"/>
                  </a:lnTo>
                  <a:lnTo>
                    <a:pt x="856991" y="1629267"/>
                  </a:lnTo>
                  <a:lnTo>
                    <a:pt x="876300" y="1629532"/>
                  </a:lnTo>
                  <a:lnTo>
                    <a:pt x="895873" y="1629267"/>
                  </a:lnTo>
                  <a:lnTo>
                    <a:pt x="914918" y="1628738"/>
                  </a:lnTo>
                  <a:lnTo>
                    <a:pt x="933962" y="1627414"/>
                  </a:lnTo>
                  <a:lnTo>
                    <a:pt x="953271" y="1625826"/>
                  </a:lnTo>
                  <a:lnTo>
                    <a:pt x="972050" y="1623709"/>
                  </a:lnTo>
                  <a:lnTo>
                    <a:pt x="990830" y="1620798"/>
                  </a:lnTo>
                  <a:lnTo>
                    <a:pt x="1009345" y="1618151"/>
                  </a:lnTo>
                  <a:lnTo>
                    <a:pt x="1027861" y="1614181"/>
                  </a:lnTo>
                  <a:lnTo>
                    <a:pt x="1045847" y="1610476"/>
                  </a:lnTo>
                  <a:lnTo>
                    <a:pt x="1064098" y="1605712"/>
                  </a:lnTo>
                  <a:lnTo>
                    <a:pt x="1082084" y="1601213"/>
                  </a:lnTo>
                  <a:lnTo>
                    <a:pt x="1099806" y="1595655"/>
                  </a:lnTo>
                  <a:lnTo>
                    <a:pt x="1117263" y="1590097"/>
                  </a:lnTo>
                  <a:lnTo>
                    <a:pt x="1134720" y="1583745"/>
                  </a:lnTo>
                  <a:lnTo>
                    <a:pt x="1151913" y="1577393"/>
                  </a:lnTo>
                  <a:lnTo>
                    <a:pt x="1168841" y="1570512"/>
                  </a:lnTo>
                  <a:lnTo>
                    <a:pt x="1185769" y="1563101"/>
                  </a:lnTo>
                  <a:lnTo>
                    <a:pt x="1201904" y="1555426"/>
                  </a:lnTo>
                  <a:lnTo>
                    <a:pt x="1218568" y="1547221"/>
                  </a:lnTo>
                  <a:lnTo>
                    <a:pt x="1234702" y="1538752"/>
                  </a:lnTo>
                  <a:lnTo>
                    <a:pt x="1250573" y="1530018"/>
                  </a:lnTo>
                  <a:lnTo>
                    <a:pt x="1265914" y="1520490"/>
                  </a:lnTo>
                  <a:lnTo>
                    <a:pt x="1281255" y="1511227"/>
                  </a:lnTo>
                  <a:lnTo>
                    <a:pt x="1296596" y="1501170"/>
                  </a:lnTo>
                  <a:lnTo>
                    <a:pt x="1311408" y="1490848"/>
                  </a:lnTo>
                  <a:lnTo>
                    <a:pt x="1325956" y="1479997"/>
                  </a:lnTo>
                  <a:lnTo>
                    <a:pt x="1340504" y="1469146"/>
                  </a:lnTo>
                  <a:lnTo>
                    <a:pt x="1354522" y="1457501"/>
                  </a:lnTo>
                  <a:lnTo>
                    <a:pt x="1368277" y="1445855"/>
                  </a:lnTo>
                  <a:lnTo>
                    <a:pt x="1381766" y="1433946"/>
                  </a:lnTo>
                  <a:lnTo>
                    <a:pt x="1394991" y="1421771"/>
                  </a:lnTo>
                  <a:lnTo>
                    <a:pt x="1407952" y="1408803"/>
                  </a:lnTo>
                  <a:lnTo>
                    <a:pt x="1420384" y="1396099"/>
                  </a:lnTo>
                  <a:lnTo>
                    <a:pt x="1432815" y="1382865"/>
                  </a:lnTo>
                  <a:lnTo>
                    <a:pt x="1444718" y="1369368"/>
                  </a:lnTo>
                  <a:lnTo>
                    <a:pt x="1456356" y="1355605"/>
                  </a:lnTo>
                  <a:lnTo>
                    <a:pt x="1467730" y="1341578"/>
                  </a:lnTo>
                  <a:lnTo>
                    <a:pt x="1479104" y="1327021"/>
                  </a:lnTo>
                  <a:lnTo>
                    <a:pt x="1489684" y="1312200"/>
                  </a:lnTo>
                  <a:lnTo>
                    <a:pt x="1499735" y="1297644"/>
                  </a:lnTo>
                  <a:lnTo>
                    <a:pt x="1509786" y="1282558"/>
                  </a:lnTo>
                  <a:lnTo>
                    <a:pt x="1519308" y="1267208"/>
                  </a:lnTo>
                  <a:lnTo>
                    <a:pt x="1528830" y="1251592"/>
                  </a:lnTo>
                  <a:lnTo>
                    <a:pt x="1537559" y="1235448"/>
                  </a:lnTo>
                  <a:lnTo>
                    <a:pt x="1546023" y="1219568"/>
                  </a:lnTo>
                  <a:lnTo>
                    <a:pt x="1554223" y="1203159"/>
                  </a:lnTo>
                  <a:lnTo>
                    <a:pt x="1561893" y="1186485"/>
                  </a:lnTo>
                  <a:lnTo>
                    <a:pt x="1569299" y="1169547"/>
                  </a:lnTo>
                  <a:lnTo>
                    <a:pt x="1576176" y="1152608"/>
                  </a:lnTo>
                  <a:lnTo>
                    <a:pt x="1582789" y="1135405"/>
                  </a:lnTo>
                  <a:lnTo>
                    <a:pt x="1588873" y="1118202"/>
                  </a:lnTo>
                  <a:lnTo>
                    <a:pt x="1594692" y="1100734"/>
                  </a:lnTo>
                  <a:lnTo>
                    <a:pt x="1599982" y="1082737"/>
                  </a:lnTo>
                  <a:lnTo>
                    <a:pt x="1604743" y="1065005"/>
                  </a:lnTo>
                  <a:lnTo>
                    <a:pt x="1608975" y="1046743"/>
                  </a:lnTo>
                  <a:lnTo>
                    <a:pt x="1613207" y="1028481"/>
                  </a:lnTo>
                  <a:lnTo>
                    <a:pt x="1616645" y="1009955"/>
                  </a:lnTo>
                  <a:lnTo>
                    <a:pt x="1619555" y="991428"/>
                  </a:lnTo>
                  <a:lnTo>
                    <a:pt x="1622464" y="972637"/>
                  </a:lnTo>
                  <a:lnTo>
                    <a:pt x="1624581" y="953846"/>
                  </a:lnTo>
                  <a:lnTo>
                    <a:pt x="1626168" y="934791"/>
                  </a:lnTo>
                  <a:lnTo>
                    <a:pt x="1627490" y="915735"/>
                  </a:lnTo>
                  <a:lnTo>
                    <a:pt x="1628019" y="896414"/>
                  </a:lnTo>
                  <a:lnTo>
                    <a:pt x="1628548" y="877094"/>
                  </a:lnTo>
                  <a:lnTo>
                    <a:pt x="1628019" y="857509"/>
                  </a:lnTo>
                  <a:lnTo>
                    <a:pt x="1627490" y="838189"/>
                  </a:lnTo>
                  <a:lnTo>
                    <a:pt x="1626168" y="819133"/>
                  </a:lnTo>
                  <a:lnTo>
                    <a:pt x="1624581" y="800342"/>
                  </a:lnTo>
                  <a:lnTo>
                    <a:pt x="1622464" y="781551"/>
                  </a:lnTo>
                  <a:lnTo>
                    <a:pt x="1619555" y="762495"/>
                  </a:lnTo>
                  <a:lnTo>
                    <a:pt x="1616645" y="743704"/>
                  </a:lnTo>
                  <a:lnTo>
                    <a:pt x="1613207" y="725707"/>
                  </a:lnTo>
                  <a:lnTo>
                    <a:pt x="1608975" y="707180"/>
                  </a:lnTo>
                  <a:lnTo>
                    <a:pt x="1604743" y="689183"/>
                  </a:lnTo>
                  <a:lnTo>
                    <a:pt x="1599982" y="670921"/>
                  </a:lnTo>
                  <a:lnTo>
                    <a:pt x="1594692" y="653454"/>
                  </a:lnTo>
                  <a:lnTo>
                    <a:pt x="1588873" y="635986"/>
                  </a:lnTo>
                  <a:lnTo>
                    <a:pt x="1582789" y="618253"/>
                  </a:lnTo>
                  <a:lnTo>
                    <a:pt x="1576176" y="601315"/>
                  </a:lnTo>
                  <a:lnTo>
                    <a:pt x="1569299" y="584112"/>
                  </a:lnTo>
                  <a:lnTo>
                    <a:pt x="1561893" y="567438"/>
                  </a:lnTo>
                  <a:lnTo>
                    <a:pt x="1554223" y="551029"/>
                  </a:lnTo>
                  <a:lnTo>
                    <a:pt x="1546023" y="534620"/>
                  </a:lnTo>
                  <a:lnTo>
                    <a:pt x="1537559" y="518740"/>
                  </a:lnTo>
                  <a:lnTo>
                    <a:pt x="1528830" y="502596"/>
                  </a:lnTo>
                  <a:lnTo>
                    <a:pt x="1519308" y="486980"/>
                  </a:lnTo>
                  <a:lnTo>
                    <a:pt x="1509786" y="471630"/>
                  </a:lnTo>
                  <a:lnTo>
                    <a:pt x="1499735" y="456544"/>
                  </a:lnTo>
                  <a:lnTo>
                    <a:pt x="1489684" y="441458"/>
                  </a:lnTo>
                  <a:lnTo>
                    <a:pt x="1479104" y="427167"/>
                  </a:lnTo>
                  <a:lnTo>
                    <a:pt x="1467730" y="412610"/>
                  </a:lnTo>
                  <a:lnTo>
                    <a:pt x="1456356" y="398583"/>
                  </a:lnTo>
                  <a:lnTo>
                    <a:pt x="1444718" y="384820"/>
                  </a:lnTo>
                  <a:lnTo>
                    <a:pt x="1432815" y="371323"/>
                  </a:lnTo>
                  <a:lnTo>
                    <a:pt x="1420384" y="358089"/>
                  </a:lnTo>
                  <a:lnTo>
                    <a:pt x="1407952" y="344856"/>
                  </a:lnTo>
                  <a:lnTo>
                    <a:pt x="1394991" y="332417"/>
                  </a:lnTo>
                  <a:lnTo>
                    <a:pt x="1381766" y="320243"/>
                  </a:lnTo>
                  <a:lnTo>
                    <a:pt x="1368277" y="308333"/>
                  </a:lnTo>
                  <a:lnTo>
                    <a:pt x="1354522" y="296423"/>
                  </a:lnTo>
                  <a:lnTo>
                    <a:pt x="1340504" y="285042"/>
                  </a:lnTo>
                  <a:lnTo>
                    <a:pt x="1325956" y="274191"/>
                  </a:lnTo>
                  <a:lnTo>
                    <a:pt x="1311408" y="263340"/>
                  </a:lnTo>
                  <a:lnTo>
                    <a:pt x="1296596" y="253018"/>
                  </a:lnTo>
                  <a:lnTo>
                    <a:pt x="1281255" y="242961"/>
                  </a:lnTo>
                  <a:lnTo>
                    <a:pt x="1265914" y="233698"/>
                  </a:lnTo>
                  <a:lnTo>
                    <a:pt x="1250573" y="224170"/>
                  </a:lnTo>
                  <a:lnTo>
                    <a:pt x="1234702" y="215436"/>
                  </a:lnTo>
                  <a:lnTo>
                    <a:pt x="1218568" y="206967"/>
                  </a:lnTo>
                  <a:lnTo>
                    <a:pt x="1201904" y="198762"/>
                  </a:lnTo>
                  <a:lnTo>
                    <a:pt x="1185769" y="191087"/>
                  </a:lnTo>
                  <a:lnTo>
                    <a:pt x="1168841" y="183412"/>
                  </a:lnTo>
                  <a:lnTo>
                    <a:pt x="1151913" y="176530"/>
                  </a:lnTo>
                  <a:lnTo>
                    <a:pt x="1134720" y="169914"/>
                  </a:lnTo>
                  <a:lnTo>
                    <a:pt x="1117263" y="164091"/>
                  </a:lnTo>
                  <a:lnTo>
                    <a:pt x="1099806" y="158269"/>
                  </a:lnTo>
                  <a:lnTo>
                    <a:pt x="1082084" y="152975"/>
                  </a:lnTo>
                  <a:lnTo>
                    <a:pt x="1064098" y="147947"/>
                  </a:lnTo>
                  <a:lnTo>
                    <a:pt x="1045847" y="143712"/>
                  </a:lnTo>
                  <a:lnTo>
                    <a:pt x="1027861" y="139478"/>
                  </a:lnTo>
                  <a:lnTo>
                    <a:pt x="1009345" y="136037"/>
                  </a:lnTo>
                  <a:lnTo>
                    <a:pt x="990830" y="132861"/>
                  </a:lnTo>
                  <a:lnTo>
                    <a:pt x="972050" y="130479"/>
                  </a:lnTo>
                  <a:lnTo>
                    <a:pt x="953271" y="128362"/>
                  </a:lnTo>
                  <a:lnTo>
                    <a:pt x="933962" y="126774"/>
                  </a:lnTo>
                  <a:lnTo>
                    <a:pt x="914918" y="125450"/>
                  </a:lnTo>
                  <a:lnTo>
                    <a:pt x="895873" y="124392"/>
                  </a:lnTo>
                  <a:lnTo>
                    <a:pt x="876300" y="124392"/>
                  </a:lnTo>
                  <a:lnTo>
                    <a:pt x="856991" y="124392"/>
                  </a:lnTo>
                  <a:close/>
                  <a:moveTo>
                    <a:pt x="876300" y="0"/>
                  </a:moveTo>
                  <a:lnTo>
                    <a:pt x="899048" y="265"/>
                  </a:lnTo>
                  <a:lnTo>
                    <a:pt x="921266" y="1323"/>
                  </a:lnTo>
                  <a:lnTo>
                    <a:pt x="943749" y="2382"/>
                  </a:lnTo>
                  <a:lnTo>
                    <a:pt x="965702" y="4764"/>
                  </a:lnTo>
                  <a:lnTo>
                    <a:pt x="987656" y="7146"/>
                  </a:lnTo>
                  <a:lnTo>
                    <a:pt x="1009610" y="10057"/>
                  </a:lnTo>
                  <a:lnTo>
                    <a:pt x="1031299" y="13763"/>
                  </a:lnTo>
                  <a:lnTo>
                    <a:pt x="1052724" y="17997"/>
                  </a:lnTo>
                  <a:lnTo>
                    <a:pt x="1074149" y="22496"/>
                  </a:lnTo>
                  <a:lnTo>
                    <a:pt x="1095045" y="27525"/>
                  </a:lnTo>
                  <a:lnTo>
                    <a:pt x="1115940" y="33348"/>
                  </a:lnTo>
                  <a:lnTo>
                    <a:pt x="1136572" y="39435"/>
                  </a:lnTo>
                  <a:lnTo>
                    <a:pt x="1157203" y="46051"/>
                  </a:lnTo>
                  <a:lnTo>
                    <a:pt x="1177305" y="53197"/>
                  </a:lnTo>
                  <a:lnTo>
                    <a:pt x="1197407" y="60873"/>
                  </a:lnTo>
                  <a:lnTo>
                    <a:pt x="1216981" y="69077"/>
                  </a:lnTo>
                  <a:lnTo>
                    <a:pt x="1236818" y="77811"/>
                  </a:lnTo>
                  <a:lnTo>
                    <a:pt x="1255863" y="86545"/>
                  </a:lnTo>
                  <a:lnTo>
                    <a:pt x="1274907" y="96337"/>
                  </a:lnTo>
                  <a:lnTo>
                    <a:pt x="1293687" y="105865"/>
                  </a:lnTo>
                  <a:lnTo>
                    <a:pt x="1312202" y="116452"/>
                  </a:lnTo>
                  <a:lnTo>
                    <a:pt x="1330453" y="127303"/>
                  </a:lnTo>
                  <a:lnTo>
                    <a:pt x="1348439" y="138154"/>
                  </a:lnTo>
                  <a:lnTo>
                    <a:pt x="1365896" y="149799"/>
                  </a:lnTo>
                  <a:lnTo>
                    <a:pt x="1383353" y="162239"/>
                  </a:lnTo>
                  <a:lnTo>
                    <a:pt x="1400282" y="174413"/>
                  </a:lnTo>
                  <a:lnTo>
                    <a:pt x="1416945" y="187117"/>
                  </a:lnTo>
                  <a:lnTo>
                    <a:pt x="1433609" y="200615"/>
                  </a:lnTo>
                  <a:lnTo>
                    <a:pt x="1449479" y="214113"/>
                  </a:lnTo>
                  <a:lnTo>
                    <a:pt x="1465085" y="228404"/>
                  </a:lnTo>
                  <a:lnTo>
                    <a:pt x="1480426" y="242432"/>
                  </a:lnTo>
                  <a:lnTo>
                    <a:pt x="1495503" y="257253"/>
                  </a:lnTo>
                  <a:lnTo>
                    <a:pt x="1510315" y="272074"/>
                  </a:lnTo>
                  <a:lnTo>
                    <a:pt x="1524863" y="287424"/>
                  </a:lnTo>
                  <a:lnTo>
                    <a:pt x="1538881" y="303569"/>
                  </a:lnTo>
                  <a:lnTo>
                    <a:pt x="1552371" y="319449"/>
                  </a:lnTo>
                  <a:lnTo>
                    <a:pt x="1565596" y="335858"/>
                  </a:lnTo>
                  <a:lnTo>
                    <a:pt x="1578292" y="352796"/>
                  </a:lnTo>
                  <a:lnTo>
                    <a:pt x="1590724" y="369735"/>
                  </a:lnTo>
                  <a:lnTo>
                    <a:pt x="1602627" y="386938"/>
                  </a:lnTo>
                  <a:lnTo>
                    <a:pt x="1614265" y="404935"/>
                  </a:lnTo>
                  <a:lnTo>
                    <a:pt x="1625639" y="422667"/>
                  </a:lnTo>
                  <a:lnTo>
                    <a:pt x="1636219" y="440929"/>
                  </a:lnTo>
                  <a:lnTo>
                    <a:pt x="1646534" y="459455"/>
                  </a:lnTo>
                  <a:lnTo>
                    <a:pt x="1656585" y="478247"/>
                  </a:lnTo>
                  <a:lnTo>
                    <a:pt x="1666108" y="497038"/>
                  </a:lnTo>
                  <a:lnTo>
                    <a:pt x="1675101" y="516358"/>
                  </a:lnTo>
                  <a:lnTo>
                    <a:pt x="1683565" y="535943"/>
                  </a:lnTo>
                  <a:lnTo>
                    <a:pt x="1691764" y="555528"/>
                  </a:lnTo>
                  <a:lnTo>
                    <a:pt x="1699170" y="575643"/>
                  </a:lnTo>
                  <a:lnTo>
                    <a:pt x="1706577" y="596022"/>
                  </a:lnTo>
                  <a:lnTo>
                    <a:pt x="1712925" y="616401"/>
                  </a:lnTo>
                  <a:lnTo>
                    <a:pt x="1719273" y="637309"/>
                  </a:lnTo>
                  <a:lnTo>
                    <a:pt x="1725092" y="658218"/>
                  </a:lnTo>
                  <a:lnTo>
                    <a:pt x="1730382" y="679126"/>
                  </a:lnTo>
                  <a:lnTo>
                    <a:pt x="1734614" y="700564"/>
                  </a:lnTo>
                  <a:lnTo>
                    <a:pt x="1739111" y="721737"/>
                  </a:lnTo>
                  <a:lnTo>
                    <a:pt x="1742549" y="743439"/>
                  </a:lnTo>
                  <a:lnTo>
                    <a:pt x="1745723" y="765406"/>
                  </a:lnTo>
                  <a:lnTo>
                    <a:pt x="1748104" y="787373"/>
                  </a:lnTo>
                  <a:lnTo>
                    <a:pt x="1749955" y="809605"/>
                  </a:lnTo>
                  <a:lnTo>
                    <a:pt x="1751542" y="831837"/>
                  </a:lnTo>
                  <a:lnTo>
                    <a:pt x="1752336" y="854598"/>
                  </a:lnTo>
                  <a:lnTo>
                    <a:pt x="1752600" y="877094"/>
                  </a:lnTo>
                  <a:lnTo>
                    <a:pt x="1752336" y="899590"/>
                  </a:lnTo>
                  <a:lnTo>
                    <a:pt x="1751542" y="922351"/>
                  </a:lnTo>
                  <a:lnTo>
                    <a:pt x="1749955" y="944583"/>
                  </a:lnTo>
                  <a:lnTo>
                    <a:pt x="1748104" y="966550"/>
                  </a:lnTo>
                  <a:lnTo>
                    <a:pt x="1745723" y="988782"/>
                  </a:lnTo>
                  <a:lnTo>
                    <a:pt x="1742549" y="1010220"/>
                  </a:lnTo>
                  <a:lnTo>
                    <a:pt x="1739111" y="1031922"/>
                  </a:lnTo>
                  <a:lnTo>
                    <a:pt x="1734614" y="1053624"/>
                  </a:lnTo>
                  <a:lnTo>
                    <a:pt x="1730382" y="1075062"/>
                  </a:lnTo>
                  <a:lnTo>
                    <a:pt x="1725092" y="1095970"/>
                  </a:lnTo>
                  <a:lnTo>
                    <a:pt x="1719273" y="1116879"/>
                  </a:lnTo>
                  <a:lnTo>
                    <a:pt x="1712925" y="1137523"/>
                  </a:lnTo>
                  <a:lnTo>
                    <a:pt x="1706577" y="1157902"/>
                  </a:lnTo>
                  <a:lnTo>
                    <a:pt x="1699170" y="1178016"/>
                  </a:lnTo>
                  <a:lnTo>
                    <a:pt x="1691764" y="1198130"/>
                  </a:lnTo>
                  <a:lnTo>
                    <a:pt x="1683565" y="1217980"/>
                  </a:lnTo>
                  <a:lnTo>
                    <a:pt x="1675101" y="1237565"/>
                  </a:lnTo>
                  <a:lnTo>
                    <a:pt x="1666108" y="1256886"/>
                  </a:lnTo>
                  <a:lnTo>
                    <a:pt x="1656585" y="1275941"/>
                  </a:lnTo>
                  <a:lnTo>
                    <a:pt x="1646534" y="1294733"/>
                  </a:lnTo>
                  <a:lnTo>
                    <a:pt x="1636219" y="1313259"/>
                  </a:lnTo>
                  <a:lnTo>
                    <a:pt x="1625639" y="1331521"/>
                  </a:lnTo>
                  <a:lnTo>
                    <a:pt x="1614265" y="1349253"/>
                  </a:lnTo>
                  <a:lnTo>
                    <a:pt x="1602627" y="1366986"/>
                  </a:lnTo>
                  <a:lnTo>
                    <a:pt x="1590724" y="1384453"/>
                  </a:lnTo>
                  <a:lnTo>
                    <a:pt x="1578292" y="1401392"/>
                  </a:lnTo>
                  <a:lnTo>
                    <a:pt x="1565596" y="1418066"/>
                  </a:lnTo>
                  <a:lnTo>
                    <a:pt x="1552371" y="1434475"/>
                  </a:lnTo>
                  <a:lnTo>
                    <a:pt x="1538881" y="1450619"/>
                  </a:lnTo>
                  <a:lnTo>
                    <a:pt x="1524863" y="1466234"/>
                  </a:lnTo>
                  <a:lnTo>
                    <a:pt x="1510315" y="1481585"/>
                  </a:lnTo>
                  <a:lnTo>
                    <a:pt x="1495503" y="1496671"/>
                  </a:lnTo>
                  <a:lnTo>
                    <a:pt x="1480426" y="1511492"/>
                  </a:lnTo>
                  <a:lnTo>
                    <a:pt x="1465085" y="1525784"/>
                  </a:lnTo>
                  <a:lnTo>
                    <a:pt x="1449479" y="1540075"/>
                  </a:lnTo>
                  <a:lnTo>
                    <a:pt x="1433609" y="1553573"/>
                  </a:lnTo>
                  <a:lnTo>
                    <a:pt x="1416945" y="1566542"/>
                  </a:lnTo>
                  <a:lnTo>
                    <a:pt x="1400282" y="1579510"/>
                  </a:lnTo>
                  <a:lnTo>
                    <a:pt x="1383353" y="1591949"/>
                  </a:lnTo>
                  <a:lnTo>
                    <a:pt x="1365896" y="1603859"/>
                  </a:lnTo>
                  <a:lnTo>
                    <a:pt x="1348439" y="1615505"/>
                  </a:lnTo>
                  <a:lnTo>
                    <a:pt x="1330453" y="1626885"/>
                  </a:lnTo>
                  <a:lnTo>
                    <a:pt x="1312202" y="1637472"/>
                  </a:lnTo>
                  <a:lnTo>
                    <a:pt x="1293687" y="1647793"/>
                  </a:lnTo>
                  <a:lnTo>
                    <a:pt x="1274907" y="1657851"/>
                  </a:lnTo>
                  <a:lnTo>
                    <a:pt x="1255863" y="1667379"/>
                  </a:lnTo>
                  <a:lnTo>
                    <a:pt x="1236818" y="1676377"/>
                  </a:lnTo>
                  <a:lnTo>
                    <a:pt x="1216981" y="1684846"/>
                  </a:lnTo>
                  <a:lnTo>
                    <a:pt x="1197407" y="1693051"/>
                  </a:lnTo>
                  <a:lnTo>
                    <a:pt x="1177305" y="1700726"/>
                  </a:lnTo>
                  <a:lnTo>
                    <a:pt x="1157203" y="1707607"/>
                  </a:lnTo>
                  <a:lnTo>
                    <a:pt x="1136572" y="1714753"/>
                  </a:lnTo>
                  <a:lnTo>
                    <a:pt x="1115940" y="1720576"/>
                  </a:lnTo>
                  <a:lnTo>
                    <a:pt x="1095045" y="1726134"/>
                  </a:lnTo>
                  <a:lnTo>
                    <a:pt x="1074149" y="1731427"/>
                  </a:lnTo>
                  <a:lnTo>
                    <a:pt x="1052724" y="1736191"/>
                  </a:lnTo>
                  <a:lnTo>
                    <a:pt x="1031299" y="1740426"/>
                  </a:lnTo>
                  <a:lnTo>
                    <a:pt x="1009610" y="1743866"/>
                  </a:lnTo>
                  <a:lnTo>
                    <a:pt x="987656" y="1747042"/>
                  </a:lnTo>
                  <a:lnTo>
                    <a:pt x="965702" y="1749424"/>
                  </a:lnTo>
                  <a:lnTo>
                    <a:pt x="943749" y="1751277"/>
                  </a:lnTo>
                  <a:lnTo>
                    <a:pt x="921266" y="1752865"/>
                  </a:lnTo>
                  <a:lnTo>
                    <a:pt x="899048" y="1753923"/>
                  </a:lnTo>
                  <a:lnTo>
                    <a:pt x="876300" y="1754188"/>
                  </a:lnTo>
                  <a:lnTo>
                    <a:pt x="853817" y="1753923"/>
                  </a:lnTo>
                  <a:lnTo>
                    <a:pt x="831335" y="1752865"/>
                  </a:lnTo>
                  <a:lnTo>
                    <a:pt x="809116" y="1751277"/>
                  </a:lnTo>
                  <a:lnTo>
                    <a:pt x="786898" y="1749424"/>
                  </a:lnTo>
                  <a:lnTo>
                    <a:pt x="764944" y="1747042"/>
                  </a:lnTo>
                  <a:lnTo>
                    <a:pt x="742990" y="1743866"/>
                  </a:lnTo>
                  <a:lnTo>
                    <a:pt x="721301" y="1740426"/>
                  </a:lnTo>
                  <a:lnTo>
                    <a:pt x="699876" y="1736191"/>
                  </a:lnTo>
                  <a:lnTo>
                    <a:pt x="678716" y="1731427"/>
                  </a:lnTo>
                  <a:lnTo>
                    <a:pt x="657820" y="1726134"/>
                  </a:lnTo>
                  <a:lnTo>
                    <a:pt x="636660" y="1720576"/>
                  </a:lnTo>
                  <a:lnTo>
                    <a:pt x="616028" y="1714753"/>
                  </a:lnTo>
                  <a:lnTo>
                    <a:pt x="595662" y="1707607"/>
                  </a:lnTo>
                  <a:lnTo>
                    <a:pt x="575295" y="1700726"/>
                  </a:lnTo>
                  <a:lnTo>
                    <a:pt x="555193" y="1693051"/>
                  </a:lnTo>
                  <a:lnTo>
                    <a:pt x="535619" y="1684846"/>
                  </a:lnTo>
                  <a:lnTo>
                    <a:pt x="516046" y="1676377"/>
                  </a:lnTo>
                  <a:lnTo>
                    <a:pt x="496737" y="1667379"/>
                  </a:lnTo>
                  <a:lnTo>
                    <a:pt x="477958" y="1657851"/>
                  </a:lnTo>
                  <a:lnTo>
                    <a:pt x="458913" y="1647793"/>
                  </a:lnTo>
                  <a:lnTo>
                    <a:pt x="440663" y="1637472"/>
                  </a:lnTo>
                  <a:lnTo>
                    <a:pt x="422412" y="1626885"/>
                  </a:lnTo>
                  <a:lnTo>
                    <a:pt x="404161" y="1615505"/>
                  </a:lnTo>
                  <a:lnTo>
                    <a:pt x="386704" y="1603859"/>
                  </a:lnTo>
                  <a:lnTo>
                    <a:pt x="369511" y="1591949"/>
                  </a:lnTo>
                  <a:lnTo>
                    <a:pt x="352318" y="1579510"/>
                  </a:lnTo>
                  <a:lnTo>
                    <a:pt x="335655" y="1566542"/>
                  </a:lnTo>
                  <a:lnTo>
                    <a:pt x="319255" y="1553573"/>
                  </a:lnTo>
                  <a:lnTo>
                    <a:pt x="303121" y="1540075"/>
                  </a:lnTo>
                  <a:lnTo>
                    <a:pt x="287251" y="1525784"/>
                  </a:lnTo>
                  <a:lnTo>
                    <a:pt x="271909" y="1511492"/>
                  </a:lnTo>
                  <a:lnTo>
                    <a:pt x="256833" y="1496671"/>
                  </a:lnTo>
                  <a:lnTo>
                    <a:pt x="242285" y="1481585"/>
                  </a:lnTo>
                  <a:lnTo>
                    <a:pt x="227737" y="1466234"/>
                  </a:lnTo>
                  <a:lnTo>
                    <a:pt x="213983" y="1450619"/>
                  </a:lnTo>
                  <a:lnTo>
                    <a:pt x="200229" y="1434475"/>
                  </a:lnTo>
                  <a:lnTo>
                    <a:pt x="187004" y="1418066"/>
                  </a:lnTo>
                  <a:lnTo>
                    <a:pt x="174308" y="1401392"/>
                  </a:lnTo>
                  <a:lnTo>
                    <a:pt x="161876" y="1384453"/>
                  </a:lnTo>
                  <a:lnTo>
                    <a:pt x="149709" y="1366986"/>
                  </a:lnTo>
                  <a:lnTo>
                    <a:pt x="138071" y="1349253"/>
                  </a:lnTo>
                  <a:lnTo>
                    <a:pt x="126961" y="1331521"/>
                  </a:lnTo>
                  <a:lnTo>
                    <a:pt x="116117" y="1313259"/>
                  </a:lnTo>
                  <a:lnTo>
                    <a:pt x="105801" y="1294733"/>
                  </a:lnTo>
                  <a:lnTo>
                    <a:pt x="95750" y="1275941"/>
                  </a:lnTo>
                  <a:lnTo>
                    <a:pt x="86492" y="1256886"/>
                  </a:lnTo>
                  <a:lnTo>
                    <a:pt x="77499" y="1237565"/>
                  </a:lnTo>
                  <a:lnTo>
                    <a:pt x="69035" y="1217980"/>
                  </a:lnTo>
                  <a:lnTo>
                    <a:pt x="60836" y="1198130"/>
                  </a:lnTo>
                  <a:lnTo>
                    <a:pt x="53165" y="1178016"/>
                  </a:lnTo>
                  <a:lnTo>
                    <a:pt x="46023" y="1157902"/>
                  </a:lnTo>
                  <a:lnTo>
                    <a:pt x="39411" y="1137523"/>
                  </a:lnTo>
                  <a:lnTo>
                    <a:pt x="33327" y="1116879"/>
                  </a:lnTo>
                  <a:lnTo>
                    <a:pt x="27508" y="1095970"/>
                  </a:lnTo>
                  <a:lnTo>
                    <a:pt x="22483" y="1075062"/>
                  </a:lnTo>
                  <a:lnTo>
                    <a:pt x="17721" y="1053624"/>
                  </a:lnTo>
                  <a:lnTo>
                    <a:pt x="13754" y="1031922"/>
                  </a:lnTo>
                  <a:lnTo>
                    <a:pt x="10051" y="1010220"/>
                  </a:lnTo>
                  <a:lnTo>
                    <a:pt x="6877" y="988782"/>
                  </a:lnTo>
                  <a:lnTo>
                    <a:pt x="4496" y="966550"/>
                  </a:lnTo>
                  <a:lnTo>
                    <a:pt x="2380" y="944583"/>
                  </a:lnTo>
                  <a:lnTo>
                    <a:pt x="1322" y="922351"/>
                  </a:lnTo>
                  <a:lnTo>
                    <a:pt x="264" y="899590"/>
                  </a:lnTo>
                  <a:lnTo>
                    <a:pt x="0" y="877094"/>
                  </a:lnTo>
                  <a:lnTo>
                    <a:pt x="264" y="854598"/>
                  </a:lnTo>
                  <a:lnTo>
                    <a:pt x="1322" y="831837"/>
                  </a:lnTo>
                  <a:lnTo>
                    <a:pt x="2380" y="809605"/>
                  </a:lnTo>
                  <a:lnTo>
                    <a:pt x="4496" y="787373"/>
                  </a:lnTo>
                  <a:lnTo>
                    <a:pt x="6877" y="765406"/>
                  </a:lnTo>
                  <a:lnTo>
                    <a:pt x="10051" y="743439"/>
                  </a:lnTo>
                  <a:lnTo>
                    <a:pt x="13754" y="721737"/>
                  </a:lnTo>
                  <a:lnTo>
                    <a:pt x="17721" y="700564"/>
                  </a:lnTo>
                  <a:lnTo>
                    <a:pt x="22483" y="679126"/>
                  </a:lnTo>
                  <a:lnTo>
                    <a:pt x="27508" y="658218"/>
                  </a:lnTo>
                  <a:lnTo>
                    <a:pt x="33327" y="637309"/>
                  </a:lnTo>
                  <a:lnTo>
                    <a:pt x="39411" y="616401"/>
                  </a:lnTo>
                  <a:lnTo>
                    <a:pt x="46023" y="596022"/>
                  </a:lnTo>
                  <a:lnTo>
                    <a:pt x="53165" y="575643"/>
                  </a:lnTo>
                  <a:lnTo>
                    <a:pt x="60836" y="555528"/>
                  </a:lnTo>
                  <a:lnTo>
                    <a:pt x="69035" y="535943"/>
                  </a:lnTo>
                  <a:lnTo>
                    <a:pt x="77499" y="516358"/>
                  </a:lnTo>
                  <a:lnTo>
                    <a:pt x="86492" y="497038"/>
                  </a:lnTo>
                  <a:lnTo>
                    <a:pt x="95750" y="478247"/>
                  </a:lnTo>
                  <a:lnTo>
                    <a:pt x="105801" y="459455"/>
                  </a:lnTo>
                  <a:lnTo>
                    <a:pt x="116117" y="440929"/>
                  </a:lnTo>
                  <a:lnTo>
                    <a:pt x="126961" y="422667"/>
                  </a:lnTo>
                  <a:lnTo>
                    <a:pt x="138071" y="404935"/>
                  </a:lnTo>
                  <a:lnTo>
                    <a:pt x="149709" y="386938"/>
                  </a:lnTo>
                  <a:lnTo>
                    <a:pt x="161876" y="369735"/>
                  </a:lnTo>
                  <a:lnTo>
                    <a:pt x="174308" y="352796"/>
                  </a:lnTo>
                  <a:lnTo>
                    <a:pt x="187004" y="335858"/>
                  </a:lnTo>
                  <a:lnTo>
                    <a:pt x="200229" y="319449"/>
                  </a:lnTo>
                  <a:lnTo>
                    <a:pt x="213983" y="303569"/>
                  </a:lnTo>
                  <a:lnTo>
                    <a:pt x="227737" y="287424"/>
                  </a:lnTo>
                  <a:lnTo>
                    <a:pt x="242285" y="272074"/>
                  </a:lnTo>
                  <a:lnTo>
                    <a:pt x="256833" y="257253"/>
                  </a:lnTo>
                  <a:lnTo>
                    <a:pt x="271909" y="242432"/>
                  </a:lnTo>
                  <a:lnTo>
                    <a:pt x="287251" y="228404"/>
                  </a:lnTo>
                  <a:lnTo>
                    <a:pt x="303121" y="214113"/>
                  </a:lnTo>
                  <a:lnTo>
                    <a:pt x="319255" y="200615"/>
                  </a:lnTo>
                  <a:lnTo>
                    <a:pt x="335655" y="187117"/>
                  </a:lnTo>
                  <a:lnTo>
                    <a:pt x="352318" y="174413"/>
                  </a:lnTo>
                  <a:lnTo>
                    <a:pt x="369511" y="162239"/>
                  </a:lnTo>
                  <a:lnTo>
                    <a:pt x="386704" y="149799"/>
                  </a:lnTo>
                  <a:lnTo>
                    <a:pt x="404161" y="138154"/>
                  </a:lnTo>
                  <a:lnTo>
                    <a:pt x="422412" y="127303"/>
                  </a:lnTo>
                  <a:lnTo>
                    <a:pt x="440663" y="116452"/>
                  </a:lnTo>
                  <a:lnTo>
                    <a:pt x="458913" y="105865"/>
                  </a:lnTo>
                  <a:lnTo>
                    <a:pt x="477958" y="96337"/>
                  </a:lnTo>
                  <a:lnTo>
                    <a:pt x="496737" y="86545"/>
                  </a:lnTo>
                  <a:lnTo>
                    <a:pt x="516046" y="77811"/>
                  </a:lnTo>
                  <a:lnTo>
                    <a:pt x="535619" y="69077"/>
                  </a:lnTo>
                  <a:lnTo>
                    <a:pt x="555193" y="60873"/>
                  </a:lnTo>
                  <a:lnTo>
                    <a:pt x="575295" y="53197"/>
                  </a:lnTo>
                  <a:lnTo>
                    <a:pt x="595662" y="46051"/>
                  </a:lnTo>
                  <a:lnTo>
                    <a:pt x="616028" y="39435"/>
                  </a:lnTo>
                  <a:lnTo>
                    <a:pt x="636660" y="33348"/>
                  </a:lnTo>
                  <a:lnTo>
                    <a:pt x="657820" y="27525"/>
                  </a:lnTo>
                  <a:lnTo>
                    <a:pt x="678716" y="22496"/>
                  </a:lnTo>
                  <a:lnTo>
                    <a:pt x="699876" y="17997"/>
                  </a:lnTo>
                  <a:lnTo>
                    <a:pt x="721301" y="13763"/>
                  </a:lnTo>
                  <a:lnTo>
                    <a:pt x="742990" y="10057"/>
                  </a:lnTo>
                  <a:lnTo>
                    <a:pt x="764944" y="7146"/>
                  </a:lnTo>
                  <a:lnTo>
                    <a:pt x="786898" y="4764"/>
                  </a:lnTo>
                  <a:lnTo>
                    <a:pt x="809116" y="2382"/>
                  </a:lnTo>
                  <a:lnTo>
                    <a:pt x="831335" y="1323"/>
                  </a:lnTo>
                  <a:lnTo>
                    <a:pt x="853817" y="265"/>
                  </a:lnTo>
                  <a:lnTo>
                    <a:pt x="876300" y="0"/>
                  </a:lnTo>
                  <a:close/>
                </a:path>
              </a:pathLst>
            </a:custGeom>
            <a:solidFill>
              <a:schemeClr val="bg1"/>
            </a:solidFill>
            <a:ln>
              <a:noFill/>
            </a:ln>
          </p:spPr>
          <p:txBody>
            <a:bodyPr anchor="ctr">
              <a:scene3d>
                <a:camera prst="orthographicFront"/>
                <a:lightRig rig="threePt" dir="t"/>
              </a:scene3d>
              <a:sp3d>
                <a:contourClr>
                  <a:srgbClr val="FFFFFF"/>
                </a:contourClr>
              </a:sp3d>
            </a:bodyPr>
            <a:lstStyle/>
            <a:p>
              <a:pPr algn="ctr">
                <a:defRPr/>
              </a:pPr>
              <a:endParaRPr lang="zh-CN" altLang="en-US" sz="2400" b="1">
                <a:solidFill>
                  <a:srgbClr val="FFFFFF"/>
                </a:solidFill>
                <a:latin typeface="微软雅黑" panose="020B0503020204020204" pitchFamily="34" charset="-122"/>
                <a:ea typeface="微软雅黑" panose="020B0503020204020204" pitchFamily="34" charset="-122"/>
              </a:endParaRPr>
            </a:p>
          </p:txBody>
        </p:sp>
        <p:sp>
          <p:nvSpPr>
            <p:cNvPr id="14" name="文本框 85"/>
            <p:cNvSpPr txBox="1"/>
            <p:nvPr/>
          </p:nvSpPr>
          <p:spPr>
            <a:xfrm>
              <a:off x="2255236" y="3864124"/>
              <a:ext cx="1193800" cy="460375"/>
            </a:xfrm>
            <a:prstGeom prst="rect">
              <a:avLst/>
            </a:prstGeom>
            <a:noFill/>
          </p:spPr>
          <p:txBody>
            <a:bodyPr wrap="square" rtlCol="0">
              <a:spAutoFit/>
            </a:bodyPr>
            <a:lstStyle/>
            <a:p>
              <a:pPr algn="ctr"/>
              <a:r>
                <a:rPr lang="zh-CN" altLang="en-US" sz="2400" dirty="0">
                  <a:solidFill>
                    <a:schemeClr val="bg1"/>
                  </a:solidFill>
                  <a:latin typeface="微软雅黑" panose="020B0503020204020204" pitchFamily="34" charset="-122"/>
                  <a:ea typeface="微软雅黑" panose="020B0503020204020204" pitchFamily="34" charset="-122"/>
                </a:rPr>
                <a:t> </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cxnSp>
        <p:nvCxnSpPr>
          <p:cNvPr id="15" name="直接连接符 14"/>
          <p:cNvCxnSpPr/>
          <p:nvPr/>
        </p:nvCxnSpPr>
        <p:spPr>
          <a:xfrm>
            <a:off x="1747488" y="1800742"/>
            <a:ext cx="972917" cy="0"/>
          </a:xfrm>
          <a:prstGeom prst="line">
            <a:avLst/>
          </a:prstGeom>
          <a:ln>
            <a:solidFill>
              <a:schemeClr val="tx1">
                <a:lumMod val="85000"/>
                <a:lumOff val="15000"/>
              </a:schemeClr>
            </a:solidFill>
            <a:prstDash val="dashDot"/>
            <a:tailEnd type="ova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3331903" y="2879733"/>
            <a:ext cx="972917" cy="0"/>
          </a:xfrm>
          <a:prstGeom prst="line">
            <a:avLst/>
          </a:prstGeom>
          <a:ln>
            <a:solidFill>
              <a:schemeClr val="tx1">
                <a:lumMod val="85000"/>
                <a:lumOff val="15000"/>
              </a:schemeClr>
            </a:solidFill>
            <a:prstDash val="dashDot"/>
            <a:tailEnd type="ova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4886547" y="3907249"/>
            <a:ext cx="972917" cy="0"/>
          </a:xfrm>
          <a:prstGeom prst="line">
            <a:avLst/>
          </a:prstGeom>
          <a:ln>
            <a:solidFill>
              <a:schemeClr val="tx1">
                <a:lumMod val="85000"/>
                <a:lumOff val="15000"/>
              </a:schemeClr>
            </a:solidFill>
            <a:prstDash val="dashDot"/>
            <a:tailEnd type="oval"/>
          </a:ln>
        </p:spPr>
        <p:style>
          <a:lnRef idx="1">
            <a:schemeClr val="accent1"/>
          </a:lnRef>
          <a:fillRef idx="0">
            <a:schemeClr val="accent1"/>
          </a:fillRef>
          <a:effectRef idx="0">
            <a:schemeClr val="accent1"/>
          </a:effectRef>
          <a:fontRef idx="minor">
            <a:schemeClr val="tx1"/>
          </a:fontRef>
        </p:style>
      </p:cxnSp>
      <p:sp>
        <p:nvSpPr>
          <p:cNvPr id="20" name="文本框 13"/>
          <p:cNvSpPr txBox="1"/>
          <p:nvPr/>
        </p:nvSpPr>
        <p:spPr>
          <a:xfrm>
            <a:off x="2904264" y="1605238"/>
            <a:ext cx="3769601" cy="583565"/>
          </a:xfrm>
          <a:prstGeom prst="rect">
            <a:avLst/>
          </a:prstGeom>
          <a:noFill/>
        </p:spPr>
        <p:txBody>
          <a:bodyPr wrap="square" lIns="91416" tIns="45708" rIns="91416" bIns="45708" rtlCol="0">
            <a:spAutoFit/>
          </a:bodyPr>
          <a:lstStyle/>
          <a:p>
            <a:pPr>
              <a:lnSpc>
                <a:spcPct val="120000"/>
              </a:lnSpc>
            </a:pPr>
            <a:r>
              <a:rPr lang="zh-CN" altLang="en-US" sz="1335" dirty="0">
                <a:solidFill>
                  <a:schemeClr val="tx1">
                    <a:lumMod val="75000"/>
                    <a:lumOff val="25000"/>
                  </a:schemeClr>
                </a:solidFill>
                <a:latin typeface="微软雅黑" panose="020B0503020204020204" pitchFamily="34" charset="-122"/>
                <a:ea typeface="微软雅黑" panose="020B0503020204020204" pitchFamily="34" charset="-122"/>
              </a:rPr>
              <a:t>webpack 打包 happypack 优化, 加快webpack打包构建速度</a:t>
            </a:r>
            <a:endParaRPr lang="zh-CN" altLang="en-US" sz="1335"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文本框 89"/>
          <p:cNvSpPr txBox="1"/>
          <p:nvPr/>
        </p:nvSpPr>
        <p:spPr>
          <a:xfrm>
            <a:off x="4437085" y="2643886"/>
            <a:ext cx="3769601" cy="336550"/>
          </a:xfrm>
          <a:prstGeom prst="rect">
            <a:avLst/>
          </a:prstGeom>
          <a:noFill/>
        </p:spPr>
        <p:txBody>
          <a:bodyPr wrap="square" lIns="91416" tIns="45708" rIns="91416" bIns="45708" rtlCol="0">
            <a:spAutoFit/>
          </a:bodyPr>
          <a:lstStyle>
            <a:defPPr>
              <a:defRPr lang="zh-CN"/>
            </a:defPPr>
            <a:lvl1pPr>
              <a:lnSpc>
                <a:spcPct val="120000"/>
              </a:lnSpc>
              <a:defRPr sz="1200">
                <a:solidFill>
                  <a:schemeClr val="bg1"/>
                </a:solidFill>
                <a:latin typeface="造字工房悦圆演示版常规体" pitchFamily="50" charset="-122"/>
                <a:ea typeface="造字工房悦圆演示版常规体" pitchFamily="50" charset="-122"/>
              </a:defRPr>
            </a:lvl1pPr>
          </a:lstStyle>
          <a:p>
            <a:r>
              <a:rPr lang="zh-CN" altLang="en-US" sz="1335" dirty="0">
                <a:solidFill>
                  <a:schemeClr val="tx1">
                    <a:lumMod val="75000"/>
                    <a:lumOff val="25000"/>
                  </a:schemeClr>
                </a:solidFill>
                <a:latin typeface="微软雅黑" panose="020B0503020204020204" pitchFamily="34" charset="-122"/>
                <a:ea typeface="微软雅黑" panose="020B0503020204020204" pitchFamily="34" charset="-122"/>
              </a:rPr>
              <a:t>开发体验：vuepress 文档支持，项目文档管理</a:t>
            </a:r>
            <a:endParaRPr lang="zh-CN" altLang="en-US" sz="1335"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2" name="文本框 91"/>
          <p:cNvSpPr txBox="1"/>
          <p:nvPr/>
        </p:nvSpPr>
        <p:spPr>
          <a:xfrm>
            <a:off x="5978525" y="3658870"/>
            <a:ext cx="4337685" cy="830580"/>
          </a:xfrm>
          <a:prstGeom prst="rect">
            <a:avLst/>
          </a:prstGeom>
          <a:noFill/>
        </p:spPr>
        <p:txBody>
          <a:bodyPr wrap="square" lIns="91416" tIns="45708" rIns="91416" bIns="45708" rtlCol="0">
            <a:spAutoFit/>
          </a:bodyPr>
          <a:lstStyle/>
          <a:p>
            <a:pPr>
              <a:lnSpc>
                <a:spcPct val="120000"/>
              </a:lnSpc>
            </a:pPr>
            <a:r>
              <a:rPr lang="zh-CN" altLang="en-US" sz="1335" dirty="0">
                <a:solidFill>
                  <a:schemeClr val="tx1">
                    <a:lumMod val="75000"/>
                    <a:lumOff val="25000"/>
                  </a:schemeClr>
                </a:solidFill>
                <a:latin typeface="微软雅黑" panose="020B0503020204020204" pitchFamily="34" charset="-122"/>
                <a:ea typeface="微软雅黑" panose="020B0503020204020204" pitchFamily="34" charset="-122"/>
              </a:rPr>
              <a:t>prettier保存自动格式化代码，落地代码规范</a:t>
            </a:r>
            <a:endParaRPr lang="zh-CN" altLang="en-US" sz="1335"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zh-CN" altLang="en-US" sz="1335" dirty="0">
                <a:solidFill>
                  <a:schemeClr val="tx1">
                    <a:lumMod val="75000"/>
                    <a:lumOff val="25000"/>
                  </a:schemeClr>
                </a:solidFill>
                <a:latin typeface="微软雅黑" panose="020B0503020204020204" pitchFamily="34" charset="-122"/>
                <a:ea typeface="微软雅黑" panose="020B0503020204020204" pitchFamily="34" charset="-122"/>
              </a:rPr>
              <a:t>git hooks 提交自动检测代码冲突</a:t>
            </a:r>
            <a:endParaRPr lang="zh-CN" altLang="en-US" sz="1335"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endParaRPr lang="zh-CN" altLang="en-US" sz="1335"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nvGrpSpPr>
          <p:cNvPr id="24" name="组合 23"/>
          <p:cNvGrpSpPr/>
          <p:nvPr/>
        </p:nvGrpSpPr>
        <p:grpSpPr>
          <a:xfrm>
            <a:off x="5248967" y="4645184"/>
            <a:ext cx="1230204" cy="1688231"/>
            <a:chOff x="3494041" y="3716886"/>
            <a:chExt cx="1230525" cy="1688231"/>
          </a:xfrm>
        </p:grpSpPr>
        <p:sp>
          <p:nvSpPr>
            <p:cNvPr id="26" name="任意多边形 25"/>
            <p:cNvSpPr/>
            <p:nvPr/>
          </p:nvSpPr>
          <p:spPr>
            <a:xfrm flipH="1">
              <a:off x="3528835" y="3716886"/>
              <a:ext cx="1195731" cy="1688231"/>
            </a:xfrm>
            <a:custGeom>
              <a:avLst/>
              <a:gdLst>
                <a:gd name="connsiteX0" fmla="*/ 602108 w 1364578"/>
                <a:gd name="connsiteY0" fmla="*/ 0 h 1926623"/>
                <a:gd name="connsiteX1" fmla="*/ 1364578 w 1364578"/>
                <a:gd name="connsiteY1" fmla="*/ 0 h 1926623"/>
                <a:gd name="connsiteX2" fmla="*/ 1364578 w 1364578"/>
                <a:gd name="connsiteY2" fmla="*/ 1926623 h 1926623"/>
                <a:gd name="connsiteX3" fmla="*/ 0 w 1364578"/>
                <a:gd name="connsiteY3" fmla="*/ 1926623 h 1926623"/>
                <a:gd name="connsiteX4" fmla="*/ 0 w 1364578"/>
                <a:gd name="connsiteY4" fmla="*/ 602108 h 1926623"/>
                <a:gd name="connsiteX5" fmla="*/ 602108 w 1364578"/>
                <a:gd name="connsiteY5" fmla="*/ 0 h 1926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578" h="1926623">
                  <a:moveTo>
                    <a:pt x="602108" y="0"/>
                  </a:moveTo>
                  <a:lnTo>
                    <a:pt x="1364578" y="0"/>
                  </a:lnTo>
                  <a:lnTo>
                    <a:pt x="1364578" y="1926623"/>
                  </a:lnTo>
                  <a:lnTo>
                    <a:pt x="0" y="1926623"/>
                  </a:lnTo>
                  <a:lnTo>
                    <a:pt x="0" y="602108"/>
                  </a:lnTo>
                  <a:cubicBezTo>
                    <a:pt x="0" y="269573"/>
                    <a:pt x="269573" y="0"/>
                    <a:pt x="602108" y="0"/>
                  </a:cubicBezTo>
                  <a:close/>
                </a:path>
              </a:pathLst>
            </a:custGeom>
            <a:solidFill>
              <a:srgbClr val="4F5D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微软雅黑" panose="020B0503020204020204" pitchFamily="34" charset="-122"/>
                <a:ea typeface="微软雅黑" panose="020B0503020204020204" pitchFamily="34" charset="-122"/>
              </a:endParaRPr>
            </a:p>
          </p:txBody>
        </p:sp>
        <p:sp>
          <p:nvSpPr>
            <p:cNvPr id="27" name="KSO_Shape"/>
            <p:cNvSpPr/>
            <p:nvPr/>
          </p:nvSpPr>
          <p:spPr bwMode="auto">
            <a:xfrm>
              <a:off x="3899886" y="4107374"/>
              <a:ext cx="453627" cy="453627"/>
            </a:xfrm>
            <a:custGeom>
              <a:avLst/>
              <a:gdLst>
                <a:gd name="T0" fmla="*/ 984018 w 1589088"/>
                <a:gd name="T1" fmla="*/ 589506 h 1589088"/>
                <a:gd name="T2" fmla="*/ 955171 w 1589088"/>
                <a:gd name="T3" fmla="*/ 645802 h 1589088"/>
                <a:gd name="T4" fmla="*/ 898294 w 1589088"/>
                <a:gd name="T5" fmla="*/ 673272 h 1589088"/>
                <a:gd name="T6" fmla="*/ 881422 w 1589088"/>
                <a:gd name="T7" fmla="*/ 964824 h 1589088"/>
                <a:gd name="T8" fmla="*/ 873530 w 1589088"/>
                <a:gd name="T9" fmla="*/ 1040159 h 1589088"/>
                <a:gd name="T10" fmla="*/ 824817 w 1589088"/>
                <a:gd name="T11" fmla="*/ 1084490 h 1589088"/>
                <a:gd name="T12" fmla="*/ 756238 w 1589088"/>
                <a:gd name="T13" fmla="*/ 1088026 h 1589088"/>
                <a:gd name="T14" fmla="*/ 703444 w 1589088"/>
                <a:gd name="T15" fmla="*/ 1048590 h 1589088"/>
                <a:gd name="T16" fmla="*/ 686571 w 1589088"/>
                <a:gd name="T17" fmla="*/ 985493 h 1589088"/>
                <a:gd name="T18" fmla="*/ 486007 w 1589088"/>
                <a:gd name="T19" fmla="*/ 893024 h 1589088"/>
                <a:gd name="T20" fmla="*/ 398106 w 1589088"/>
                <a:gd name="T21" fmla="*/ 820680 h 1589088"/>
                <a:gd name="T22" fmla="*/ 402189 w 1589088"/>
                <a:gd name="T23" fmla="*/ 755134 h 1589088"/>
                <a:gd name="T24" fmla="*/ 446547 w 1589088"/>
                <a:gd name="T25" fmla="*/ 706452 h 1589088"/>
                <a:gd name="T26" fmla="*/ 514037 w 1589088"/>
                <a:gd name="T27" fmla="*/ 696389 h 1589088"/>
                <a:gd name="T28" fmla="*/ 570641 w 1589088"/>
                <a:gd name="T29" fmla="*/ 730385 h 1589088"/>
                <a:gd name="T30" fmla="*/ 593501 w 1589088"/>
                <a:gd name="T31" fmla="*/ 794027 h 1589088"/>
                <a:gd name="T32" fmla="*/ 818558 w 1589088"/>
                <a:gd name="T33" fmla="*/ 648522 h 1589088"/>
                <a:gd name="T34" fmla="*/ 785901 w 1589088"/>
                <a:gd name="T35" fmla="*/ 575091 h 1589088"/>
                <a:gd name="T36" fmla="*/ 808761 w 1589088"/>
                <a:gd name="T37" fmla="*/ 511721 h 1589088"/>
                <a:gd name="T38" fmla="*/ 865365 w 1589088"/>
                <a:gd name="T39" fmla="*/ 477726 h 1589088"/>
                <a:gd name="T40" fmla="*/ 728574 w 1589088"/>
                <a:gd name="T41" fmla="*/ 144010 h 1589088"/>
                <a:gd name="T42" fmla="*/ 531280 w 1589088"/>
                <a:gd name="T43" fmla="*/ 182593 h 1589088"/>
                <a:gd name="T44" fmla="*/ 353281 w 1589088"/>
                <a:gd name="T45" fmla="*/ 288291 h 1589088"/>
                <a:gd name="T46" fmla="*/ 219577 w 1589088"/>
                <a:gd name="T47" fmla="*/ 451592 h 1589088"/>
                <a:gd name="T48" fmla="*/ 152454 w 1589088"/>
                <a:gd name="T49" fmla="*/ 642880 h 1589088"/>
                <a:gd name="T50" fmla="*/ 152454 w 1589088"/>
                <a:gd name="T51" fmla="*/ 843135 h 1589088"/>
                <a:gd name="T52" fmla="*/ 219577 w 1589088"/>
                <a:gd name="T53" fmla="*/ 1034422 h 1589088"/>
                <a:gd name="T54" fmla="*/ 353281 w 1589088"/>
                <a:gd name="T55" fmla="*/ 1197724 h 1589088"/>
                <a:gd name="T56" fmla="*/ 531280 w 1589088"/>
                <a:gd name="T57" fmla="*/ 1303421 h 1589088"/>
                <a:gd name="T58" fmla="*/ 728574 w 1589088"/>
                <a:gd name="T59" fmla="*/ 1341734 h 1589088"/>
                <a:gd name="T60" fmla="*/ 927227 w 1589088"/>
                <a:gd name="T61" fmla="*/ 1312931 h 1589088"/>
                <a:gd name="T62" fmla="*/ 1109302 w 1589088"/>
                <a:gd name="T63" fmla="*/ 1217015 h 1589088"/>
                <a:gd name="T64" fmla="*/ 1251431 w 1589088"/>
                <a:gd name="T65" fmla="*/ 1059964 h 1589088"/>
                <a:gd name="T66" fmla="*/ 1328065 w 1589088"/>
                <a:gd name="T67" fmla="*/ 871393 h 1589088"/>
                <a:gd name="T68" fmla="*/ 1337576 w 1589088"/>
                <a:gd name="T69" fmla="*/ 671410 h 1589088"/>
                <a:gd name="T70" fmla="*/ 1280237 w 1589088"/>
                <a:gd name="T71" fmla="*/ 477677 h 1589088"/>
                <a:gd name="T72" fmla="*/ 1155500 w 1589088"/>
                <a:gd name="T73" fmla="*/ 308670 h 1589088"/>
                <a:gd name="T74" fmla="*/ 981849 w 1589088"/>
                <a:gd name="T75" fmla="*/ 193462 h 1589088"/>
                <a:gd name="T76" fmla="*/ 785915 w 1589088"/>
                <a:gd name="T77" fmla="*/ 145640 h 1589088"/>
                <a:gd name="T78" fmla="*/ 902226 w 1589088"/>
                <a:gd name="T79" fmla="*/ 17390 h 1589088"/>
                <a:gd name="T80" fmla="*/ 1136207 w 1589088"/>
                <a:gd name="T81" fmla="*/ 112491 h 1589088"/>
                <a:gd name="T82" fmla="*/ 1320999 w 1589088"/>
                <a:gd name="T83" fmla="*/ 276063 h 1589088"/>
                <a:gd name="T84" fmla="*/ 1429702 w 1589088"/>
                <a:gd name="T85" fmla="*/ 459201 h 1589088"/>
                <a:gd name="T86" fmla="*/ 1481334 w 1589088"/>
                <a:gd name="T87" fmla="*/ 660270 h 1589088"/>
                <a:gd name="T88" fmla="*/ 1475356 w 1589088"/>
                <a:gd name="T89" fmla="*/ 866502 h 1589088"/>
                <a:gd name="T90" fmla="*/ 1412581 w 1589088"/>
                <a:gd name="T91" fmla="*/ 1064855 h 1589088"/>
                <a:gd name="T92" fmla="*/ 1892771 w 1589088"/>
                <a:gd name="T93" fmla="*/ 1636001 h 1589088"/>
                <a:gd name="T94" fmla="*/ 1896304 w 1589088"/>
                <a:gd name="T95" fmla="*/ 1759632 h 1589088"/>
                <a:gd name="T96" fmla="*/ 1783798 w 1589088"/>
                <a:gd name="T97" fmla="*/ 1885980 h 1589088"/>
                <a:gd name="T98" fmla="*/ 1662866 w 1589088"/>
                <a:gd name="T99" fmla="*/ 1900381 h 1589088"/>
                <a:gd name="T100" fmla="*/ 1104954 w 1589088"/>
                <a:gd name="T101" fmla="*/ 1391458 h 1589088"/>
                <a:gd name="T102" fmla="*/ 909835 w 1589088"/>
                <a:gd name="T103" fmla="*/ 1466451 h 1589088"/>
                <a:gd name="T104" fmla="*/ 704388 w 1589088"/>
                <a:gd name="T105" fmla="*/ 1484656 h 1589088"/>
                <a:gd name="T106" fmla="*/ 501116 w 1589088"/>
                <a:gd name="T107" fmla="*/ 1445528 h 1589088"/>
                <a:gd name="T108" fmla="*/ 313061 w 1589088"/>
                <a:gd name="T109" fmla="*/ 1349069 h 1589088"/>
                <a:gd name="T110" fmla="*/ 143758 w 1589088"/>
                <a:gd name="T111" fmla="*/ 1181965 h 1589088"/>
                <a:gd name="T112" fmla="*/ 30708 w 1589088"/>
                <a:gd name="T113" fmla="*/ 954538 h 1589088"/>
                <a:gd name="T114" fmla="*/ 815 w 1589088"/>
                <a:gd name="T115" fmla="*/ 707277 h 1589088"/>
                <a:gd name="T116" fmla="*/ 54351 w 1589088"/>
                <a:gd name="T117" fmla="*/ 463275 h 1589088"/>
                <a:gd name="T118" fmla="*/ 191315 w 1589088"/>
                <a:gd name="T119" fmla="*/ 245360 h 1589088"/>
                <a:gd name="T120" fmla="*/ 397577 w 1589088"/>
                <a:gd name="T121" fmla="*/ 85319 h 1589088"/>
                <a:gd name="T122" fmla="*/ 636177 w 1589088"/>
                <a:gd name="T123" fmla="*/ 7880 h 15890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589088" h="1589088">
                  <a:moveTo>
                    <a:pt x="916859" y="288925"/>
                  </a:moveTo>
                  <a:lnTo>
                    <a:pt x="954088" y="332030"/>
                  </a:lnTo>
                  <a:lnTo>
                    <a:pt x="816067" y="450682"/>
                  </a:lnTo>
                  <a:lnTo>
                    <a:pt x="817430" y="454085"/>
                  </a:lnTo>
                  <a:lnTo>
                    <a:pt x="818338" y="457488"/>
                  </a:lnTo>
                  <a:lnTo>
                    <a:pt x="819246" y="461118"/>
                  </a:lnTo>
                  <a:lnTo>
                    <a:pt x="820381" y="464748"/>
                  </a:lnTo>
                  <a:lnTo>
                    <a:pt x="820835" y="468378"/>
                  </a:lnTo>
                  <a:lnTo>
                    <a:pt x="821289" y="472008"/>
                  </a:lnTo>
                  <a:lnTo>
                    <a:pt x="821743" y="475865"/>
                  </a:lnTo>
                  <a:lnTo>
                    <a:pt x="821743" y="479722"/>
                  </a:lnTo>
                  <a:lnTo>
                    <a:pt x="821743" y="483805"/>
                  </a:lnTo>
                  <a:lnTo>
                    <a:pt x="821289" y="487662"/>
                  </a:lnTo>
                  <a:lnTo>
                    <a:pt x="820835" y="491746"/>
                  </a:lnTo>
                  <a:lnTo>
                    <a:pt x="820184" y="495602"/>
                  </a:lnTo>
                  <a:lnTo>
                    <a:pt x="819246" y="499459"/>
                  </a:lnTo>
                  <a:lnTo>
                    <a:pt x="818338" y="503089"/>
                  </a:lnTo>
                  <a:lnTo>
                    <a:pt x="816976" y="506946"/>
                  </a:lnTo>
                  <a:lnTo>
                    <a:pt x="815840" y="510349"/>
                  </a:lnTo>
                  <a:lnTo>
                    <a:pt x="814251" y="513979"/>
                  </a:lnTo>
                  <a:lnTo>
                    <a:pt x="812662" y="517382"/>
                  </a:lnTo>
                  <a:lnTo>
                    <a:pt x="810619" y="520785"/>
                  </a:lnTo>
                  <a:lnTo>
                    <a:pt x="808803" y="523961"/>
                  </a:lnTo>
                  <a:lnTo>
                    <a:pt x="806760" y="527137"/>
                  </a:lnTo>
                  <a:lnTo>
                    <a:pt x="804263" y="530313"/>
                  </a:lnTo>
                  <a:lnTo>
                    <a:pt x="801993" y="533036"/>
                  </a:lnTo>
                  <a:lnTo>
                    <a:pt x="799496" y="535985"/>
                  </a:lnTo>
                  <a:lnTo>
                    <a:pt x="796772" y="538707"/>
                  </a:lnTo>
                  <a:lnTo>
                    <a:pt x="794048" y="541203"/>
                  </a:lnTo>
                  <a:lnTo>
                    <a:pt x="791324" y="543698"/>
                  </a:lnTo>
                  <a:lnTo>
                    <a:pt x="788146" y="545967"/>
                  </a:lnTo>
                  <a:lnTo>
                    <a:pt x="785194" y="548009"/>
                  </a:lnTo>
                  <a:lnTo>
                    <a:pt x="781789" y="550051"/>
                  </a:lnTo>
                  <a:lnTo>
                    <a:pt x="778611" y="552093"/>
                  </a:lnTo>
                  <a:lnTo>
                    <a:pt x="775433" y="553908"/>
                  </a:lnTo>
                  <a:lnTo>
                    <a:pt x="771801" y="555496"/>
                  </a:lnTo>
                  <a:lnTo>
                    <a:pt x="768396" y="556857"/>
                  </a:lnTo>
                  <a:lnTo>
                    <a:pt x="764537" y="558218"/>
                  </a:lnTo>
                  <a:lnTo>
                    <a:pt x="760905" y="559352"/>
                  </a:lnTo>
                  <a:lnTo>
                    <a:pt x="757046" y="560260"/>
                  </a:lnTo>
                  <a:lnTo>
                    <a:pt x="753413" y="560940"/>
                  </a:lnTo>
                  <a:lnTo>
                    <a:pt x="749327" y="561621"/>
                  </a:lnTo>
                  <a:lnTo>
                    <a:pt x="745241" y="562075"/>
                  </a:lnTo>
                  <a:lnTo>
                    <a:pt x="692121" y="754005"/>
                  </a:lnTo>
                  <a:lnTo>
                    <a:pt x="697343" y="756728"/>
                  </a:lnTo>
                  <a:lnTo>
                    <a:pt x="702110" y="759904"/>
                  </a:lnTo>
                  <a:lnTo>
                    <a:pt x="706650" y="763080"/>
                  </a:lnTo>
                  <a:lnTo>
                    <a:pt x="710963" y="766937"/>
                  </a:lnTo>
                  <a:lnTo>
                    <a:pt x="715049" y="770794"/>
                  </a:lnTo>
                  <a:lnTo>
                    <a:pt x="718908" y="774877"/>
                  </a:lnTo>
                  <a:lnTo>
                    <a:pt x="722313" y="779188"/>
                  </a:lnTo>
                  <a:lnTo>
                    <a:pt x="725718" y="783952"/>
                  </a:lnTo>
                  <a:lnTo>
                    <a:pt x="728670" y="788943"/>
                  </a:lnTo>
                  <a:lnTo>
                    <a:pt x="731167" y="793934"/>
                  </a:lnTo>
                  <a:lnTo>
                    <a:pt x="733437" y="799379"/>
                  </a:lnTo>
                  <a:lnTo>
                    <a:pt x="735253" y="804824"/>
                  </a:lnTo>
                  <a:lnTo>
                    <a:pt x="736615" y="810496"/>
                  </a:lnTo>
                  <a:lnTo>
                    <a:pt x="737750" y="816167"/>
                  </a:lnTo>
                  <a:lnTo>
                    <a:pt x="738431" y="822066"/>
                  </a:lnTo>
                  <a:lnTo>
                    <a:pt x="738658" y="828191"/>
                  </a:lnTo>
                  <a:lnTo>
                    <a:pt x="738658" y="832729"/>
                  </a:lnTo>
                  <a:lnTo>
                    <a:pt x="738431" y="836812"/>
                  </a:lnTo>
                  <a:lnTo>
                    <a:pt x="737523" y="840896"/>
                  </a:lnTo>
                  <a:lnTo>
                    <a:pt x="736842" y="844980"/>
                  </a:lnTo>
                  <a:lnTo>
                    <a:pt x="735934" y="849063"/>
                  </a:lnTo>
                  <a:lnTo>
                    <a:pt x="734799" y="852920"/>
                  </a:lnTo>
                  <a:lnTo>
                    <a:pt x="733664" y="856777"/>
                  </a:lnTo>
                  <a:lnTo>
                    <a:pt x="732075" y="860407"/>
                  </a:lnTo>
                  <a:lnTo>
                    <a:pt x="730259" y="864263"/>
                  </a:lnTo>
                  <a:lnTo>
                    <a:pt x="728670" y="867666"/>
                  </a:lnTo>
                  <a:lnTo>
                    <a:pt x="726626" y="871296"/>
                  </a:lnTo>
                  <a:lnTo>
                    <a:pt x="724583" y="874699"/>
                  </a:lnTo>
                  <a:lnTo>
                    <a:pt x="722086" y="877876"/>
                  </a:lnTo>
                  <a:lnTo>
                    <a:pt x="719589" y="881052"/>
                  </a:lnTo>
                  <a:lnTo>
                    <a:pt x="717092" y="884228"/>
                  </a:lnTo>
                  <a:lnTo>
                    <a:pt x="714141" y="886950"/>
                  </a:lnTo>
                  <a:lnTo>
                    <a:pt x="711417" y="889673"/>
                  </a:lnTo>
                  <a:lnTo>
                    <a:pt x="708239" y="892395"/>
                  </a:lnTo>
                  <a:lnTo>
                    <a:pt x="705288" y="894891"/>
                  </a:lnTo>
                  <a:lnTo>
                    <a:pt x="702110" y="896933"/>
                  </a:lnTo>
                  <a:lnTo>
                    <a:pt x="698705" y="899428"/>
                  </a:lnTo>
                  <a:lnTo>
                    <a:pt x="695299" y="901243"/>
                  </a:lnTo>
                  <a:lnTo>
                    <a:pt x="691440" y="903058"/>
                  </a:lnTo>
                  <a:lnTo>
                    <a:pt x="688035" y="904646"/>
                  </a:lnTo>
                  <a:lnTo>
                    <a:pt x="684176" y="906234"/>
                  </a:lnTo>
                  <a:lnTo>
                    <a:pt x="680317" y="907595"/>
                  </a:lnTo>
                  <a:lnTo>
                    <a:pt x="676231" y="908730"/>
                  </a:lnTo>
                  <a:lnTo>
                    <a:pt x="672372" y="909637"/>
                  </a:lnTo>
                  <a:lnTo>
                    <a:pt x="668286" y="910318"/>
                  </a:lnTo>
                  <a:lnTo>
                    <a:pt x="664199" y="910771"/>
                  </a:lnTo>
                  <a:lnTo>
                    <a:pt x="659886" y="911225"/>
                  </a:lnTo>
                  <a:lnTo>
                    <a:pt x="655573" y="911225"/>
                  </a:lnTo>
                  <a:lnTo>
                    <a:pt x="651260" y="911225"/>
                  </a:lnTo>
                  <a:lnTo>
                    <a:pt x="646947" y="910771"/>
                  </a:lnTo>
                  <a:lnTo>
                    <a:pt x="643088" y="910318"/>
                  </a:lnTo>
                  <a:lnTo>
                    <a:pt x="638775" y="909637"/>
                  </a:lnTo>
                  <a:lnTo>
                    <a:pt x="634915" y="908730"/>
                  </a:lnTo>
                  <a:lnTo>
                    <a:pt x="630829" y="907595"/>
                  </a:lnTo>
                  <a:lnTo>
                    <a:pt x="627197" y="906234"/>
                  </a:lnTo>
                  <a:lnTo>
                    <a:pt x="623338" y="904646"/>
                  </a:lnTo>
                  <a:lnTo>
                    <a:pt x="619706" y="903058"/>
                  </a:lnTo>
                  <a:lnTo>
                    <a:pt x="616074" y="901243"/>
                  </a:lnTo>
                  <a:lnTo>
                    <a:pt x="612669" y="899428"/>
                  </a:lnTo>
                  <a:lnTo>
                    <a:pt x="609037" y="896933"/>
                  </a:lnTo>
                  <a:lnTo>
                    <a:pt x="605858" y="894891"/>
                  </a:lnTo>
                  <a:lnTo>
                    <a:pt x="602680" y="892395"/>
                  </a:lnTo>
                  <a:lnTo>
                    <a:pt x="599729" y="889673"/>
                  </a:lnTo>
                  <a:lnTo>
                    <a:pt x="596778" y="886950"/>
                  </a:lnTo>
                  <a:lnTo>
                    <a:pt x="594054" y="884228"/>
                  </a:lnTo>
                  <a:lnTo>
                    <a:pt x="591557" y="881052"/>
                  </a:lnTo>
                  <a:lnTo>
                    <a:pt x="588833" y="877876"/>
                  </a:lnTo>
                  <a:lnTo>
                    <a:pt x="586790" y="874699"/>
                  </a:lnTo>
                  <a:lnTo>
                    <a:pt x="584520" y="871296"/>
                  </a:lnTo>
                  <a:lnTo>
                    <a:pt x="582704" y="867666"/>
                  </a:lnTo>
                  <a:lnTo>
                    <a:pt x="580661" y="864263"/>
                  </a:lnTo>
                  <a:lnTo>
                    <a:pt x="579072" y="860407"/>
                  </a:lnTo>
                  <a:lnTo>
                    <a:pt x="577710" y="856777"/>
                  </a:lnTo>
                  <a:lnTo>
                    <a:pt x="576348" y="852920"/>
                  </a:lnTo>
                  <a:lnTo>
                    <a:pt x="575212" y="849063"/>
                  </a:lnTo>
                  <a:lnTo>
                    <a:pt x="574077" y="844980"/>
                  </a:lnTo>
                  <a:lnTo>
                    <a:pt x="573396" y="840896"/>
                  </a:lnTo>
                  <a:lnTo>
                    <a:pt x="572942" y="836812"/>
                  </a:lnTo>
                  <a:lnTo>
                    <a:pt x="572488" y="832729"/>
                  </a:lnTo>
                  <a:lnTo>
                    <a:pt x="572488" y="828191"/>
                  </a:lnTo>
                  <a:lnTo>
                    <a:pt x="572488" y="825242"/>
                  </a:lnTo>
                  <a:lnTo>
                    <a:pt x="572715" y="822066"/>
                  </a:lnTo>
                  <a:lnTo>
                    <a:pt x="573623" y="815940"/>
                  </a:lnTo>
                  <a:lnTo>
                    <a:pt x="574986" y="810042"/>
                  </a:lnTo>
                  <a:lnTo>
                    <a:pt x="576575" y="804370"/>
                  </a:lnTo>
                  <a:lnTo>
                    <a:pt x="454445" y="733134"/>
                  </a:lnTo>
                  <a:lnTo>
                    <a:pt x="449904" y="736083"/>
                  </a:lnTo>
                  <a:lnTo>
                    <a:pt x="444910" y="738352"/>
                  </a:lnTo>
                  <a:lnTo>
                    <a:pt x="439689" y="740166"/>
                  </a:lnTo>
                  <a:lnTo>
                    <a:pt x="434468" y="741981"/>
                  </a:lnTo>
                  <a:lnTo>
                    <a:pt x="429020" y="743569"/>
                  </a:lnTo>
                  <a:lnTo>
                    <a:pt x="423571" y="744477"/>
                  </a:lnTo>
                  <a:lnTo>
                    <a:pt x="417669" y="745158"/>
                  </a:lnTo>
                  <a:lnTo>
                    <a:pt x="412221" y="745384"/>
                  </a:lnTo>
                  <a:lnTo>
                    <a:pt x="408589" y="745158"/>
                  </a:lnTo>
                  <a:lnTo>
                    <a:pt x="405411" y="744931"/>
                  </a:lnTo>
                  <a:lnTo>
                    <a:pt x="398828" y="744023"/>
                  </a:lnTo>
                  <a:lnTo>
                    <a:pt x="305755" y="898294"/>
                  </a:lnTo>
                  <a:lnTo>
                    <a:pt x="257175" y="869255"/>
                  </a:lnTo>
                  <a:lnTo>
                    <a:pt x="349113" y="716118"/>
                  </a:lnTo>
                  <a:lnTo>
                    <a:pt x="347070" y="713396"/>
                  </a:lnTo>
                  <a:lnTo>
                    <a:pt x="344573" y="710220"/>
                  </a:lnTo>
                  <a:lnTo>
                    <a:pt x="342757" y="707497"/>
                  </a:lnTo>
                  <a:lnTo>
                    <a:pt x="340714" y="704321"/>
                  </a:lnTo>
                  <a:lnTo>
                    <a:pt x="339125" y="701145"/>
                  </a:lnTo>
                  <a:lnTo>
                    <a:pt x="337536" y="697969"/>
                  </a:lnTo>
                  <a:lnTo>
                    <a:pt x="335720" y="694793"/>
                  </a:lnTo>
                  <a:lnTo>
                    <a:pt x="334358" y="691390"/>
                  </a:lnTo>
                  <a:lnTo>
                    <a:pt x="333223" y="687987"/>
                  </a:lnTo>
                  <a:lnTo>
                    <a:pt x="332087" y="684584"/>
                  </a:lnTo>
                  <a:lnTo>
                    <a:pt x="331179" y="680954"/>
                  </a:lnTo>
                  <a:lnTo>
                    <a:pt x="330498" y="677324"/>
                  </a:lnTo>
                  <a:lnTo>
                    <a:pt x="329590" y="673467"/>
                  </a:lnTo>
                  <a:lnTo>
                    <a:pt x="329136" y="670064"/>
                  </a:lnTo>
                  <a:lnTo>
                    <a:pt x="328909" y="665981"/>
                  </a:lnTo>
                  <a:lnTo>
                    <a:pt x="328909" y="662351"/>
                  </a:lnTo>
                  <a:lnTo>
                    <a:pt x="328909" y="658040"/>
                  </a:lnTo>
                  <a:lnTo>
                    <a:pt x="329363" y="653730"/>
                  </a:lnTo>
                  <a:lnTo>
                    <a:pt x="330044" y="649646"/>
                  </a:lnTo>
                  <a:lnTo>
                    <a:pt x="330725" y="645335"/>
                  </a:lnTo>
                  <a:lnTo>
                    <a:pt x="331633" y="641479"/>
                  </a:lnTo>
                  <a:lnTo>
                    <a:pt x="332768" y="637395"/>
                  </a:lnTo>
                  <a:lnTo>
                    <a:pt x="333904" y="633765"/>
                  </a:lnTo>
                  <a:lnTo>
                    <a:pt x="335493" y="629908"/>
                  </a:lnTo>
                  <a:lnTo>
                    <a:pt x="337082" y="626279"/>
                  </a:lnTo>
                  <a:lnTo>
                    <a:pt x="339125" y="622649"/>
                  </a:lnTo>
                  <a:lnTo>
                    <a:pt x="340941" y="619246"/>
                  </a:lnTo>
                  <a:lnTo>
                    <a:pt x="342984" y="615843"/>
                  </a:lnTo>
                  <a:lnTo>
                    <a:pt x="345481" y="612666"/>
                  </a:lnTo>
                  <a:lnTo>
                    <a:pt x="347978" y="609263"/>
                  </a:lnTo>
                  <a:lnTo>
                    <a:pt x="350475" y="606314"/>
                  </a:lnTo>
                  <a:lnTo>
                    <a:pt x="353426" y="603592"/>
                  </a:lnTo>
                  <a:lnTo>
                    <a:pt x="356150" y="600642"/>
                  </a:lnTo>
                  <a:lnTo>
                    <a:pt x="359101" y="598147"/>
                  </a:lnTo>
                  <a:lnTo>
                    <a:pt x="362279" y="595878"/>
                  </a:lnTo>
                  <a:lnTo>
                    <a:pt x="365458" y="593383"/>
                  </a:lnTo>
                  <a:lnTo>
                    <a:pt x="369090" y="591341"/>
                  </a:lnTo>
                  <a:lnTo>
                    <a:pt x="372495" y="589299"/>
                  </a:lnTo>
                  <a:lnTo>
                    <a:pt x="376127" y="587484"/>
                  </a:lnTo>
                  <a:lnTo>
                    <a:pt x="379759" y="585669"/>
                  </a:lnTo>
                  <a:lnTo>
                    <a:pt x="383618" y="584308"/>
                  </a:lnTo>
                  <a:lnTo>
                    <a:pt x="387250" y="582947"/>
                  </a:lnTo>
                  <a:lnTo>
                    <a:pt x="391336" y="581812"/>
                  </a:lnTo>
                  <a:lnTo>
                    <a:pt x="395196" y="580905"/>
                  </a:lnTo>
                  <a:lnTo>
                    <a:pt x="399509" y="580224"/>
                  </a:lnTo>
                  <a:lnTo>
                    <a:pt x="403368" y="579544"/>
                  </a:lnTo>
                  <a:lnTo>
                    <a:pt x="407681" y="579317"/>
                  </a:lnTo>
                  <a:lnTo>
                    <a:pt x="412221" y="579090"/>
                  </a:lnTo>
                  <a:lnTo>
                    <a:pt x="416307" y="579317"/>
                  </a:lnTo>
                  <a:lnTo>
                    <a:pt x="420620" y="579544"/>
                  </a:lnTo>
                  <a:lnTo>
                    <a:pt x="424707" y="580224"/>
                  </a:lnTo>
                  <a:lnTo>
                    <a:pt x="428793" y="580905"/>
                  </a:lnTo>
                  <a:lnTo>
                    <a:pt x="432652" y="581812"/>
                  </a:lnTo>
                  <a:lnTo>
                    <a:pt x="436738" y="582947"/>
                  </a:lnTo>
                  <a:lnTo>
                    <a:pt x="440597" y="584308"/>
                  </a:lnTo>
                  <a:lnTo>
                    <a:pt x="444456" y="585669"/>
                  </a:lnTo>
                  <a:lnTo>
                    <a:pt x="447861" y="587484"/>
                  </a:lnTo>
                  <a:lnTo>
                    <a:pt x="451720" y="589299"/>
                  </a:lnTo>
                  <a:lnTo>
                    <a:pt x="454899" y="591341"/>
                  </a:lnTo>
                  <a:lnTo>
                    <a:pt x="458531" y="593383"/>
                  </a:lnTo>
                  <a:lnTo>
                    <a:pt x="461709" y="595878"/>
                  </a:lnTo>
                  <a:lnTo>
                    <a:pt x="464887" y="598147"/>
                  </a:lnTo>
                  <a:lnTo>
                    <a:pt x="467838" y="600642"/>
                  </a:lnTo>
                  <a:lnTo>
                    <a:pt x="470562" y="603592"/>
                  </a:lnTo>
                  <a:lnTo>
                    <a:pt x="473513" y="606314"/>
                  </a:lnTo>
                  <a:lnTo>
                    <a:pt x="476010" y="609263"/>
                  </a:lnTo>
                  <a:lnTo>
                    <a:pt x="478734" y="612666"/>
                  </a:lnTo>
                  <a:lnTo>
                    <a:pt x="481004" y="615843"/>
                  </a:lnTo>
                  <a:lnTo>
                    <a:pt x="483047" y="619246"/>
                  </a:lnTo>
                  <a:lnTo>
                    <a:pt x="484864" y="622649"/>
                  </a:lnTo>
                  <a:lnTo>
                    <a:pt x="486907" y="626279"/>
                  </a:lnTo>
                  <a:lnTo>
                    <a:pt x="488496" y="629908"/>
                  </a:lnTo>
                  <a:lnTo>
                    <a:pt x="490085" y="633765"/>
                  </a:lnTo>
                  <a:lnTo>
                    <a:pt x="491220" y="637395"/>
                  </a:lnTo>
                  <a:lnTo>
                    <a:pt x="492355" y="641479"/>
                  </a:lnTo>
                  <a:lnTo>
                    <a:pt x="493490" y="645335"/>
                  </a:lnTo>
                  <a:lnTo>
                    <a:pt x="494171" y="649646"/>
                  </a:lnTo>
                  <a:lnTo>
                    <a:pt x="494625" y="653730"/>
                  </a:lnTo>
                  <a:lnTo>
                    <a:pt x="495079" y="658040"/>
                  </a:lnTo>
                  <a:lnTo>
                    <a:pt x="495079" y="662351"/>
                  </a:lnTo>
                  <a:lnTo>
                    <a:pt x="495079" y="665527"/>
                  </a:lnTo>
                  <a:lnTo>
                    <a:pt x="494852" y="669157"/>
                  </a:lnTo>
                  <a:lnTo>
                    <a:pt x="494398" y="672333"/>
                  </a:lnTo>
                  <a:lnTo>
                    <a:pt x="493944" y="675509"/>
                  </a:lnTo>
                  <a:lnTo>
                    <a:pt x="492355" y="682088"/>
                  </a:lnTo>
                  <a:lnTo>
                    <a:pt x="490539" y="688214"/>
                  </a:lnTo>
                  <a:lnTo>
                    <a:pt x="610853" y="758543"/>
                  </a:lnTo>
                  <a:lnTo>
                    <a:pt x="616528" y="755140"/>
                  </a:lnTo>
                  <a:lnTo>
                    <a:pt x="622430" y="752417"/>
                  </a:lnTo>
                  <a:lnTo>
                    <a:pt x="628559" y="749922"/>
                  </a:lnTo>
                  <a:lnTo>
                    <a:pt x="634915" y="748107"/>
                  </a:lnTo>
                  <a:lnTo>
                    <a:pt x="690305" y="547101"/>
                  </a:lnTo>
                  <a:lnTo>
                    <a:pt x="686673" y="544152"/>
                  </a:lnTo>
                  <a:lnTo>
                    <a:pt x="682814" y="540976"/>
                  </a:lnTo>
                  <a:lnTo>
                    <a:pt x="679409" y="537800"/>
                  </a:lnTo>
                  <a:lnTo>
                    <a:pt x="676004" y="533943"/>
                  </a:lnTo>
                  <a:lnTo>
                    <a:pt x="673053" y="530540"/>
                  </a:lnTo>
                  <a:lnTo>
                    <a:pt x="670102" y="526456"/>
                  </a:lnTo>
                  <a:lnTo>
                    <a:pt x="667605" y="522373"/>
                  </a:lnTo>
                  <a:lnTo>
                    <a:pt x="665107" y="518062"/>
                  </a:lnTo>
                  <a:lnTo>
                    <a:pt x="662837" y="513979"/>
                  </a:lnTo>
                  <a:lnTo>
                    <a:pt x="661021" y="509214"/>
                  </a:lnTo>
                  <a:lnTo>
                    <a:pt x="659432" y="504450"/>
                  </a:lnTo>
                  <a:lnTo>
                    <a:pt x="658070" y="499913"/>
                  </a:lnTo>
                  <a:lnTo>
                    <a:pt x="657162" y="494922"/>
                  </a:lnTo>
                  <a:lnTo>
                    <a:pt x="656027" y="489931"/>
                  </a:lnTo>
                  <a:lnTo>
                    <a:pt x="655573" y="484940"/>
                  </a:lnTo>
                  <a:lnTo>
                    <a:pt x="655573" y="479722"/>
                  </a:lnTo>
                  <a:lnTo>
                    <a:pt x="655573" y="475411"/>
                  </a:lnTo>
                  <a:lnTo>
                    <a:pt x="655800" y="471327"/>
                  </a:lnTo>
                  <a:lnTo>
                    <a:pt x="656708" y="467017"/>
                  </a:lnTo>
                  <a:lnTo>
                    <a:pt x="657389" y="463160"/>
                  </a:lnTo>
                  <a:lnTo>
                    <a:pt x="658297" y="458850"/>
                  </a:lnTo>
                  <a:lnTo>
                    <a:pt x="659432" y="455220"/>
                  </a:lnTo>
                  <a:lnTo>
                    <a:pt x="660567" y="451136"/>
                  </a:lnTo>
                  <a:lnTo>
                    <a:pt x="661929" y="447506"/>
                  </a:lnTo>
                  <a:lnTo>
                    <a:pt x="663745" y="443649"/>
                  </a:lnTo>
                  <a:lnTo>
                    <a:pt x="665561" y="440246"/>
                  </a:lnTo>
                  <a:lnTo>
                    <a:pt x="667605" y="436617"/>
                  </a:lnTo>
                  <a:lnTo>
                    <a:pt x="669648" y="433440"/>
                  </a:lnTo>
                  <a:lnTo>
                    <a:pt x="672145" y="430037"/>
                  </a:lnTo>
                  <a:lnTo>
                    <a:pt x="674642" y="426861"/>
                  </a:lnTo>
                  <a:lnTo>
                    <a:pt x="677139" y="423912"/>
                  </a:lnTo>
                  <a:lnTo>
                    <a:pt x="679863" y="420963"/>
                  </a:lnTo>
                  <a:lnTo>
                    <a:pt x="682814" y="418240"/>
                  </a:lnTo>
                  <a:lnTo>
                    <a:pt x="685765" y="415518"/>
                  </a:lnTo>
                  <a:lnTo>
                    <a:pt x="688943" y="413249"/>
                  </a:lnTo>
                  <a:lnTo>
                    <a:pt x="692121" y="410980"/>
                  </a:lnTo>
                  <a:lnTo>
                    <a:pt x="695526" y="408712"/>
                  </a:lnTo>
                  <a:lnTo>
                    <a:pt x="698932" y="406670"/>
                  </a:lnTo>
                  <a:lnTo>
                    <a:pt x="702791" y="404855"/>
                  </a:lnTo>
                  <a:lnTo>
                    <a:pt x="706196" y="403267"/>
                  </a:lnTo>
                  <a:lnTo>
                    <a:pt x="710055" y="401679"/>
                  </a:lnTo>
                  <a:lnTo>
                    <a:pt x="713914" y="400318"/>
                  </a:lnTo>
                  <a:lnTo>
                    <a:pt x="718000" y="399410"/>
                  </a:lnTo>
                  <a:lnTo>
                    <a:pt x="721859" y="398503"/>
                  </a:lnTo>
                  <a:lnTo>
                    <a:pt x="725945" y="397595"/>
                  </a:lnTo>
                  <a:lnTo>
                    <a:pt x="730032" y="397141"/>
                  </a:lnTo>
                  <a:lnTo>
                    <a:pt x="734345" y="396915"/>
                  </a:lnTo>
                  <a:lnTo>
                    <a:pt x="738658" y="396688"/>
                  </a:lnTo>
                  <a:lnTo>
                    <a:pt x="744106" y="396915"/>
                  </a:lnTo>
                  <a:lnTo>
                    <a:pt x="749554" y="397595"/>
                  </a:lnTo>
                  <a:lnTo>
                    <a:pt x="754775" y="398276"/>
                  </a:lnTo>
                  <a:lnTo>
                    <a:pt x="759770" y="399637"/>
                  </a:lnTo>
                  <a:lnTo>
                    <a:pt x="764764" y="400998"/>
                  </a:lnTo>
                  <a:lnTo>
                    <a:pt x="769758" y="403040"/>
                  </a:lnTo>
                  <a:lnTo>
                    <a:pt x="774298" y="405082"/>
                  </a:lnTo>
                  <a:lnTo>
                    <a:pt x="778838" y="407577"/>
                  </a:lnTo>
                  <a:lnTo>
                    <a:pt x="916859" y="288925"/>
                  </a:lnTo>
                  <a:close/>
                  <a:moveTo>
                    <a:pt x="607752" y="120128"/>
                  </a:moveTo>
                  <a:lnTo>
                    <a:pt x="595738" y="120581"/>
                  </a:lnTo>
                  <a:lnTo>
                    <a:pt x="583950" y="121488"/>
                  </a:lnTo>
                  <a:lnTo>
                    <a:pt x="571936" y="122621"/>
                  </a:lnTo>
                  <a:lnTo>
                    <a:pt x="559921" y="123755"/>
                  </a:lnTo>
                  <a:lnTo>
                    <a:pt x="548133" y="125341"/>
                  </a:lnTo>
                  <a:lnTo>
                    <a:pt x="536119" y="127154"/>
                  </a:lnTo>
                  <a:lnTo>
                    <a:pt x="524331" y="129421"/>
                  </a:lnTo>
                  <a:lnTo>
                    <a:pt x="512543" y="131688"/>
                  </a:lnTo>
                  <a:lnTo>
                    <a:pt x="500755" y="134407"/>
                  </a:lnTo>
                  <a:lnTo>
                    <a:pt x="489194" y="137581"/>
                  </a:lnTo>
                  <a:lnTo>
                    <a:pt x="477406" y="140754"/>
                  </a:lnTo>
                  <a:lnTo>
                    <a:pt x="466072" y="144380"/>
                  </a:lnTo>
                  <a:lnTo>
                    <a:pt x="454511" y="148234"/>
                  </a:lnTo>
                  <a:lnTo>
                    <a:pt x="443176" y="152313"/>
                  </a:lnTo>
                  <a:lnTo>
                    <a:pt x="431615" y="156620"/>
                  </a:lnTo>
                  <a:lnTo>
                    <a:pt x="420508" y="161380"/>
                  </a:lnTo>
                  <a:lnTo>
                    <a:pt x="409400" y="166593"/>
                  </a:lnTo>
                  <a:lnTo>
                    <a:pt x="398519" y="171579"/>
                  </a:lnTo>
                  <a:lnTo>
                    <a:pt x="387411" y="177246"/>
                  </a:lnTo>
                  <a:lnTo>
                    <a:pt x="376530" y="183139"/>
                  </a:lnTo>
                  <a:lnTo>
                    <a:pt x="365876" y="189485"/>
                  </a:lnTo>
                  <a:lnTo>
                    <a:pt x="355221" y="195831"/>
                  </a:lnTo>
                  <a:lnTo>
                    <a:pt x="344794" y="202631"/>
                  </a:lnTo>
                  <a:lnTo>
                    <a:pt x="334593" y="209431"/>
                  </a:lnTo>
                  <a:lnTo>
                    <a:pt x="324392" y="216684"/>
                  </a:lnTo>
                  <a:lnTo>
                    <a:pt x="314191" y="224163"/>
                  </a:lnTo>
                  <a:lnTo>
                    <a:pt x="304443" y="232323"/>
                  </a:lnTo>
                  <a:lnTo>
                    <a:pt x="294695" y="240483"/>
                  </a:lnTo>
                  <a:lnTo>
                    <a:pt x="284948" y="248869"/>
                  </a:lnTo>
                  <a:lnTo>
                    <a:pt x="275654" y="257482"/>
                  </a:lnTo>
                  <a:lnTo>
                    <a:pt x="266359" y="266548"/>
                  </a:lnTo>
                  <a:lnTo>
                    <a:pt x="257518" y="275614"/>
                  </a:lnTo>
                  <a:lnTo>
                    <a:pt x="248678" y="285134"/>
                  </a:lnTo>
                  <a:lnTo>
                    <a:pt x="240290" y="294654"/>
                  </a:lnTo>
                  <a:lnTo>
                    <a:pt x="232129" y="304400"/>
                  </a:lnTo>
                  <a:lnTo>
                    <a:pt x="224195" y="314373"/>
                  </a:lnTo>
                  <a:lnTo>
                    <a:pt x="216714" y="324346"/>
                  </a:lnTo>
                  <a:lnTo>
                    <a:pt x="209460" y="334545"/>
                  </a:lnTo>
                  <a:lnTo>
                    <a:pt x="202433" y="344971"/>
                  </a:lnTo>
                  <a:lnTo>
                    <a:pt x="195632" y="355397"/>
                  </a:lnTo>
                  <a:lnTo>
                    <a:pt x="189058" y="366050"/>
                  </a:lnTo>
                  <a:lnTo>
                    <a:pt x="183164" y="376703"/>
                  </a:lnTo>
                  <a:lnTo>
                    <a:pt x="177271" y="387583"/>
                  </a:lnTo>
                  <a:lnTo>
                    <a:pt x="171603" y="398462"/>
                  </a:lnTo>
                  <a:lnTo>
                    <a:pt x="166390" y="409342"/>
                  </a:lnTo>
                  <a:lnTo>
                    <a:pt x="161402" y="420448"/>
                  </a:lnTo>
                  <a:lnTo>
                    <a:pt x="156642" y="431554"/>
                  </a:lnTo>
                  <a:lnTo>
                    <a:pt x="152108" y="443114"/>
                  </a:lnTo>
                  <a:lnTo>
                    <a:pt x="148028" y="454673"/>
                  </a:lnTo>
                  <a:lnTo>
                    <a:pt x="144174" y="466006"/>
                  </a:lnTo>
                  <a:lnTo>
                    <a:pt x="140774" y="477565"/>
                  </a:lnTo>
                  <a:lnTo>
                    <a:pt x="137373" y="489125"/>
                  </a:lnTo>
                  <a:lnTo>
                    <a:pt x="134426" y="500911"/>
                  </a:lnTo>
                  <a:lnTo>
                    <a:pt x="131706" y="512470"/>
                  </a:lnTo>
                  <a:lnTo>
                    <a:pt x="129213" y="524256"/>
                  </a:lnTo>
                  <a:lnTo>
                    <a:pt x="127172" y="536269"/>
                  </a:lnTo>
                  <a:lnTo>
                    <a:pt x="125359" y="548055"/>
                  </a:lnTo>
                  <a:lnTo>
                    <a:pt x="123772" y="560068"/>
                  </a:lnTo>
                  <a:lnTo>
                    <a:pt x="122185" y="571854"/>
                  </a:lnTo>
                  <a:lnTo>
                    <a:pt x="121278" y="583867"/>
                  </a:lnTo>
                  <a:lnTo>
                    <a:pt x="120598" y="595880"/>
                  </a:lnTo>
                  <a:lnTo>
                    <a:pt x="120145" y="607666"/>
                  </a:lnTo>
                  <a:lnTo>
                    <a:pt x="120145" y="619905"/>
                  </a:lnTo>
                  <a:lnTo>
                    <a:pt x="120145" y="631918"/>
                  </a:lnTo>
                  <a:lnTo>
                    <a:pt x="120598" y="643704"/>
                  </a:lnTo>
                  <a:lnTo>
                    <a:pt x="121278" y="655717"/>
                  </a:lnTo>
                  <a:lnTo>
                    <a:pt x="122185" y="667503"/>
                  </a:lnTo>
                  <a:lnTo>
                    <a:pt x="123772" y="679516"/>
                  </a:lnTo>
                  <a:lnTo>
                    <a:pt x="125359" y="691529"/>
                  </a:lnTo>
                  <a:lnTo>
                    <a:pt x="127172" y="703315"/>
                  </a:lnTo>
                  <a:lnTo>
                    <a:pt x="129213" y="715328"/>
                  </a:lnTo>
                  <a:lnTo>
                    <a:pt x="131706" y="726887"/>
                  </a:lnTo>
                  <a:lnTo>
                    <a:pt x="134426" y="738673"/>
                  </a:lnTo>
                  <a:lnTo>
                    <a:pt x="137373" y="750460"/>
                  </a:lnTo>
                  <a:lnTo>
                    <a:pt x="140774" y="762019"/>
                  </a:lnTo>
                  <a:lnTo>
                    <a:pt x="144174" y="773579"/>
                  </a:lnTo>
                  <a:lnTo>
                    <a:pt x="148028" y="784911"/>
                  </a:lnTo>
                  <a:lnTo>
                    <a:pt x="152108" y="796471"/>
                  </a:lnTo>
                  <a:lnTo>
                    <a:pt x="156642" y="807804"/>
                  </a:lnTo>
                  <a:lnTo>
                    <a:pt x="161402" y="819136"/>
                  </a:lnTo>
                  <a:lnTo>
                    <a:pt x="166390" y="830016"/>
                  </a:lnTo>
                  <a:lnTo>
                    <a:pt x="171603" y="841122"/>
                  </a:lnTo>
                  <a:lnTo>
                    <a:pt x="177271" y="852002"/>
                  </a:lnTo>
                  <a:lnTo>
                    <a:pt x="183164" y="862881"/>
                  </a:lnTo>
                  <a:lnTo>
                    <a:pt x="189058" y="873534"/>
                  </a:lnTo>
                  <a:lnTo>
                    <a:pt x="195632" y="884187"/>
                  </a:lnTo>
                  <a:lnTo>
                    <a:pt x="202433" y="894613"/>
                  </a:lnTo>
                  <a:lnTo>
                    <a:pt x="209460" y="904813"/>
                  </a:lnTo>
                  <a:lnTo>
                    <a:pt x="216714" y="915239"/>
                  </a:lnTo>
                  <a:lnTo>
                    <a:pt x="224195" y="925212"/>
                  </a:lnTo>
                  <a:lnTo>
                    <a:pt x="232129" y="934958"/>
                  </a:lnTo>
                  <a:lnTo>
                    <a:pt x="240290" y="944931"/>
                  </a:lnTo>
                  <a:lnTo>
                    <a:pt x="248678" y="954450"/>
                  </a:lnTo>
                  <a:lnTo>
                    <a:pt x="257518" y="963743"/>
                  </a:lnTo>
                  <a:lnTo>
                    <a:pt x="266359" y="973036"/>
                  </a:lnTo>
                  <a:lnTo>
                    <a:pt x="275654" y="982102"/>
                  </a:lnTo>
                  <a:lnTo>
                    <a:pt x="284948" y="990715"/>
                  </a:lnTo>
                  <a:lnTo>
                    <a:pt x="294695" y="999102"/>
                  </a:lnTo>
                  <a:lnTo>
                    <a:pt x="304443" y="1007261"/>
                  </a:lnTo>
                  <a:lnTo>
                    <a:pt x="314191" y="1015194"/>
                  </a:lnTo>
                  <a:lnTo>
                    <a:pt x="324392" y="1022674"/>
                  </a:lnTo>
                  <a:lnTo>
                    <a:pt x="334593" y="1029927"/>
                  </a:lnTo>
                  <a:lnTo>
                    <a:pt x="344794" y="1036953"/>
                  </a:lnTo>
                  <a:lnTo>
                    <a:pt x="355221" y="1043753"/>
                  </a:lnTo>
                  <a:lnTo>
                    <a:pt x="365876" y="1050099"/>
                  </a:lnTo>
                  <a:lnTo>
                    <a:pt x="376530" y="1056446"/>
                  </a:lnTo>
                  <a:lnTo>
                    <a:pt x="387411" y="1062339"/>
                  </a:lnTo>
                  <a:lnTo>
                    <a:pt x="398292" y="1067779"/>
                  </a:lnTo>
                  <a:lnTo>
                    <a:pt x="409400" y="1072992"/>
                  </a:lnTo>
                  <a:lnTo>
                    <a:pt x="420508" y="1078205"/>
                  </a:lnTo>
                  <a:lnTo>
                    <a:pt x="431615" y="1082738"/>
                  </a:lnTo>
                  <a:lnTo>
                    <a:pt x="443176" y="1087271"/>
                  </a:lnTo>
                  <a:lnTo>
                    <a:pt x="454511" y="1091351"/>
                  </a:lnTo>
                  <a:lnTo>
                    <a:pt x="466072" y="1095204"/>
                  </a:lnTo>
                  <a:lnTo>
                    <a:pt x="477406" y="1098830"/>
                  </a:lnTo>
                  <a:lnTo>
                    <a:pt x="489194" y="1102004"/>
                  </a:lnTo>
                  <a:lnTo>
                    <a:pt x="500755" y="1104950"/>
                  </a:lnTo>
                  <a:lnTo>
                    <a:pt x="512543" y="1107897"/>
                  </a:lnTo>
                  <a:lnTo>
                    <a:pt x="524331" y="1110163"/>
                  </a:lnTo>
                  <a:lnTo>
                    <a:pt x="536119" y="1112203"/>
                  </a:lnTo>
                  <a:lnTo>
                    <a:pt x="548133" y="1114243"/>
                  </a:lnTo>
                  <a:lnTo>
                    <a:pt x="559921" y="1115830"/>
                  </a:lnTo>
                  <a:lnTo>
                    <a:pt x="571936" y="1116963"/>
                  </a:lnTo>
                  <a:lnTo>
                    <a:pt x="583950" y="1118096"/>
                  </a:lnTo>
                  <a:lnTo>
                    <a:pt x="595738" y="1118776"/>
                  </a:lnTo>
                  <a:lnTo>
                    <a:pt x="607752" y="1119230"/>
                  </a:lnTo>
                  <a:lnTo>
                    <a:pt x="619540" y="1119230"/>
                  </a:lnTo>
                  <a:lnTo>
                    <a:pt x="631782" y="1119230"/>
                  </a:lnTo>
                  <a:lnTo>
                    <a:pt x="643796" y="1118776"/>
                  </a:lnTo>
                  <a:lnTo>
                    <a:pt x="655584" y="1118096"/>
                  </a:lnTo>
                  <a:lnTo>
                    <a:pt x="667598" y="1116963"/>
                  </a:lnTo>
                  <a:lnTo>
                    <a:pt x="679613" y="1115830"/>
                  </a:lnTo>
                  <a:lnTo>
                    <a:pt x="691401" y="1114243"/>
                  </a:lnTo>
                  <a:lnTo>
                    <a:pt x="703415" y="1112203"/>
                  </a:lnTo>
                  <a:lnTo>
                    <a:pt x="715203" y="1110163"/>
                  </a:lnTo>
                  <a:lnTo>
                    <a:pt x="726991" y="1107897"/>
                  </a:lnTo>
                  <a:lnTo>
                    <a:pt x="738779" y="1104950"/>
                  </a:lnTo>
                  <a:lnTo>
                    <a:pt x="750340" y="1102004"/>
                  </a:lnTo>
                  <a:lnTo>
                    <a:pt x="762128" y="1098830"/>
                  </a:lnTo>
                  <a:lnTo>
                    <a:pt x="773462" y="1095204"/>
                  </a:lnTo>
                  <a:lnTo>
                    <a:pt x="785023" y="1091351"/>
                  </a:lnTo>
                  <a:lnTo>
                    <a:pt x="796358" y="1087271"/>
                  </a:lnTo>
                  <a:lnTo>
                    <a:pt x="807692" y="1082738"/>
                  </a:lnTo>
                  <a:lnTo>
                    <a:pt x="819026" y="1078205"/>
                  </a:lnTo>
                  <a:lnTo>
                    <a:pt x="830134" y="1072992"/>
                  </a:lnTo>
                  <a:lnTo>
                    <a:pt x="841015" y="1067779"/>
                  </a:lnTo>
                  <a:lnTo>
                    <a:pt x="852123" y="1062339"/>
                  </a:lnTo>
                  <a:lnTo>
                    <a:pt x="862777" y="1056446"/>
                  </a:lnTo>
                  <a:lnTo>
                    <a:pt x="873658" y="1050099"/>
                  </a:lnTo>
                  <a:lnTo>
                    <a:pt x="884086" y="1043753"/>
                  </a:lnTo>
                  <a:lnTo>
                    <a:pt x="894740" y="1036953"/>
                  </a:lnTo>
                  <a:lnTo>
                    <a:pt x="904941" y="1029927"/>
                  </a:lnTo>
                  <a:lnTo>
                    <a:pt x="915142" y="1022674"/>
                  </a:lnTo>
                  <a:lnTo>
                    <a:pt x="925343" y="1015194"/>
                  </a:lnTo>
                  <a:lnTo>
                    <a:pt x="935091" y="1007261"/>
                  </a:lnTo>
                  <a:lnTo>
                    <a:pt x="944839" y="999102"/>
                  </a:lnTo>
                  <a:lnTo>
                    <a:pt x="954586" y="990715"/>
                  </a:lnTo>
                  <a:lnTo>
                    <a:pt x="963880" y="982102"/>
                  </a:lnTo>
                  <a:lnTo>
                    <a:pt x="972948" y="973036"/>
                  </a:lnTo>
                  <a:lnTo>
                    <a:pt x="982018" y="963743"/>
                  </a:lnTo>
                  <a:lnTo>
                    <a:pt x="990856" y="954450"/>
                  </a:lnTo>
                  <a:lnTo>
                    <a:pt x="999244" y="944931"/>
                  </a:lnTo>
                  <a:lnTo>
                    <a:pt x="1007405" y="934958"/>
                  </a:lnTo>
                  <a:lnTo>
                    <a:pt x="1015339" y="925212"/>
                  </a:lnTo>
                  <a:lnTo>
                    <a:pt x="1022820" y="915239"/>
                  </a:lnTo>
                  <a:lnTo>
                    <a:pt x="1030074" y="904813"/>
                  </a:lnTo>
                  <a:lnTo>
                    <a:pt x="1037101" y="894613"/>
                  </a:lnTo>
                  <a:lnTo>
                    <a:pt x="1043902" y="884187"/>
                  </a:lnTo>
                  <a:lnTo>
                    <a:pt x="1050249" y="873534"/>
                  </a:lnTo>
                  <a:lnTo>
                    <a:pt x="1056370" y="862881"/>
                  </a:lnTo>
                  <a:lnTo>
                    <a:pt x="1062263" y="852002"/>
                  </a:lnTo>
                  <a:lnTo>
                    <a:pt x="1067931" y="841122"/>
                  </a:lnTo>
                  <a:lnTo>
                    <a:pt x="1073144" y="830016"/>
                  </a:lnTo>
                  <a:lnTo>
                    <a:pt x="1078132" y="819136"/>
                  </a:lnTo>
                  <a:lnTo>
                    <a:pt x="1082892" y="807804"/>
                  </a:lnTo>
                  <a:lnTo>
                    <a:pt x="1087426" y="796471"/>
                  </a:lnTo>
                  <a:lnTo>
                    <a:pt x="1091280" y="784911"/>
                  </a:lnTo>
                  <a:lnTo>
                    <a:pt x="1095360" y="773579"/>
                  </a:lnTo>
                  <a:lnTo>
                    <a:pt x="1098760" y="762019"/>
                  </a:lnTo>
                  <a:lnTo>
                    <a:pt x="1102161" y="750460"/>
                  </a:lnTo>
                  <a:lnTo>
                    <a:pt x="1105108" y="738673"/>
                  </a:lnTo>
                  <a:lnTo>
                    <a:pt x="1107828" y="726887"/>
                  </a:lnTo>
                  <a:lnTo>
                    <a:pt x="1110321" y="715328"/>
                  </a:lnTo>
                  <a:lnTo>
                    <a:pt x="1112362" y="703315"/>
                  </a:lnTo>
                  <a:lnTo>
                    <a:pt x="1114175" y="691529"/>
                  </a:lnTo>
                  <a:lnTo>
                    <a:pt x="1115762" y="679516"/>
                  </a:lnTo>
                  <a:lnTo>
                    <a:pt x="1117122" y="667503"/>
                  </a:lnTo>
                  <a:lnTo>
                    <a:pt x="1118256" y="655717"/>
                  </a:lnTo>
                  <a:lnTo>
                    <a:pt x="1118936" y="643704"/>
                  </a:lnTo>
                  <a:lnTo>
                    <a:pt x="1119389" y="631918"/>
                  </a:lnTo>
                  <a:lnTo>
                    <a:pt x="1119389" y="619905"/>
                  </a:lnTo>
                  <a:lnTo>
                    <a:pt x="1119389" y="607666"/>
                  </a:lnTo>
                  <a:lnTo>
                    <a:pt x="1118936" y="595880"/>
                  </a:lnTo>
                  <a:lnTo>
                    <a:pt x="1118256" y="583867"/>
                  </a:lnTo>
                  <a:lnTo>
                    <a:pt x="1117122" y="571854"/>
                  </a:lnTo>
                  <a:lnTo>
                    <a:pt x="1115762" y="560068"/>
                  </a:lnTo>
                  <a:lnTo>
                    <a:pt x="1114175" y="548055"/>
                  </a:lnTo>
                  <a:lnTo>
                    <a:pt x="1112362" y="536269"/>
                  </a:lnTo>
                  <a:lnTo>
                    <a:pt x="1110321" y="524256"/>
                  </a:lnTo>
                  <a:lnTo>
                    <a:pt x="1107828" y="512470"/>
                  </a:lnTo>
                  <a:lnTo>
                    <a:pt x="1105108" y="500911"/>
                  </a:lnTo>
                  <a:lnTo>
                    <a:pt x="1102161" y="489125"/>
                  </a:lnTo>
                  <a:lnTo>
                    <a:pt x="1098760" y="477565"/>
                  </a:lnTo>
                  <a:lnTo>
                    <a:pt x="1095360" y="466006"/>
                  </a:lnTo>
                  <a:lnTo>
                    <a:pt x="1091280" y="454673"/>
                  </a:lnTo>
                  <a:lnTo>
                    <a:pt x="1087426" y="443114"/>
                  </a:lnTo>
                  <a:lnTo>
                    <a:pt x="1082892" y="431554"/>
                  </a:lnTo>
                  <a:lnTo>
                    <a:pt x="1078132" y="420448"/>
                  </a:lnTo>
                  <a:lnTo>
                    <a:pt x="1073144" y="409342"/>
                  </a:lnTo>
                  <a:lnTo>
                    <a:pt x="1067931" y="398462"/>
                  </a:lnTo>
                  <a:lnTo>
                    <a:pt x="1062263" y="387583"/>
                  </a:lnTo>
                  <a:lnTo>
                    <a:pt x="1056370" y="376703"/>
                  </a:lnTo>
                  <a:lnTo>
                    <a:pt x="1050249" y="366050"/>
                  </a:lnTo>
                  <a:lnTo>
                    <a:pt x="1043902" y="355397"/>
                  </a:lnTo>
                  <a:lnTo>
                    <a:pt x="1037101" y="344971"/>
                  </a:lnTo>
                  <a:lnTo>
                    <a:pt x="1030074" y="334545"/>
                  </a:lnTo>
                  <a:lnTo>
                    <a:pt x="1022820" y="324346"/>
                  </a:lnTo>
                  <a:lnTo>
                    <a:pt x="1015339" y="314373"/>
                  </a:lnTo>
                  <a:lnTo>
                    <a:pt x="1007405" y="304400"/>
                  </a:lnTo>
                  <a:lnTo>
                    <a:pt x="999244" y="294654"/>
                  </a:lnTo>
                  <a:lnTo>
                    <a:pt x="990856" y="285134"/>
                  </a:lnTo>
                  <a:lnTo>
                    <a:pt x="982018" y="275614"/>
                  </a:lnTo>
                  <a:lnTo>
                    <a:pt x="972948" y="266548"/>
                  </a:lnTo>
                  <a:lnTo>
                    <a:pt x="963880" y="257482"/>
                  </a:lnTo>
                  <a:lnTo>
                    <a:pt x="954586" y="248869"/>
                  </a:lnTo>
                  <a:lnTo>
                    <a:pt x="944839" y="240483"/>
                  </a:lnTo>
                  <a:lnTo>
                    <a:pt x="935091" y="232323"/>
                  </a:lnTo>
                  <a:lnTo>
                    <a:pt x="925343" y="224163"/>
                  </a:lnTo>
                  <a:lnTo>
                    <a:pt x="915142" y="216684"/>
                  </a:lnTo>
                  <a:lnTo>
                    <a:pt x="904941" y="209431"/>
                  </a:lnTo>
                  <a:lnTo>
                    <a:pt x="894740" y="202631"/>
                  </a:lnTo>
                  <a:lnTo>
                    <a:pt x="884086" y="195831"/>
                  </a:lnTo>
                  <a:lnTo>
                    <a:pt x="873658" y="189485"/>
                  </a:lnTo>
                  <a:lnTo>
                    <a:pt x="862777" y="183139"/>
                  </a:lnTo>
                  <a:lnTo>
                    <a:pt x="852123" y="177246"/>
                  </a:lnTo>
                  <a:lnTo>
                    <a:pt x="841015" y="171579"/>
                  </a:lnTo>
                  <a:lnTo>
                    <a:pt x="830134" y="166593"/>
                  </a:lnTo>
                  <a:lnTo>
                    <a:pt x="819026" y="161380"/>
                  </a:lnTo>
                  <a:lnTo>
                    <a:pt x="807692" y="156620"/>
                  </a:lnTo>
                  <a:lnTo>
                    <a:pt x="796358" y="152313"/>
                  </a:lnTo>
                  <a:lnTo>
                    <a:pt x="785023" y="148234"/>
                  </a:lnTo>
                  <a:lnTo>
                    <a:pt x="773462" y="144380"/>
                  </a:lnTo>
                  <a:lnTo>
                    <a:pt x="762128" y="140754"/>
                  </a:lnTo>
                  <a:lnTo>
                    <a:pt x="750340" y="137581"/>
                  </a:lnTo>
                  <a:lnTo>
                    <a:pt x="738779" y="134407"/>
                  </a:lnTo>
                  <a:lnTo>
                    <a:pt x="726991" y="131688"/>
                  </a:lnTo>
                  <a:lnTo>
                    <a:pt x="715203" y="129421"/>
                  </a:lnTo>
                  <a:lnTo>
                    <a:pt x="703415" y="127154"/>
                  </a:lnTo>
                  <a:lnTo>
                    <a:pt x="691401" y="125341"/>
                  </a:lnTo>
                  <a:lnTo>
                    <a:pt x="679613" y="123755"/>
                  </a:lnTo>
                  <a:lnTo>
                    <a:pt x="667598" y="122621"/>
                  </a:lnTo>
                  <a:lnTo>
                    <a:pt x="655584" y="121488"/>
                  </a:lnTo>
                  <a:lnTo>
                    <a:pt x="643796" y="120581"/>
                  </a:lnTo>
                  <a:lnTo>
                    <a:pt x="631782" y="120128"/>
                  </a:lnTo>
                  <a:lnTo>
                    <a:pt x="619540" y="120128"/>
                  </a:lnTo>
                  <a:lnTo>
                    <a:pt x="607752" y="120128"/>
                  </a:lnTo>
                  <a:close/>
                  <a:moveTo>
                    <a:pt x="619540" y="0"/>
                  </a:moveTo>
                  <a:lnTo>
                    <a:pt x="634502" y="227"/>
                  </a:lnTo>
                  <a:lnTo>
                    <a:pt x="649690" y="907"/>
                  </a:lnTo>
                  <a:lnTo>
                    <a:pt x="664198" y="1587"/>
                  </a:lnTo>
                  <a:lnTo>
                    <a:pt x="678933" y="3173"/>
                  </a:lnTo>
                  <a:lnTo>
                    <a:pt x="694121" y="4533"/>
                  </a:lnTo>
                  <a:lnTo>
                    <a:pt x="708629" y="6573"/>
                  </a:lnTo>
                  <a:lnTo>
                    <a:pt x="723364" y="8840"/>
                  </a:lnTo>
                  <a:lnTo>
                    <a:pt x="738098" y="11560"/>
                  </a:lnTo>
                  <a:lnTo>
                    <a:pt x="752607" y="14506"/>
                  </a:lnTo>
                  <a:lnTo>
                    <a:pt x="767115" y="17906"/>
                  </a:lnTo>
                  <a:lnTo>
                    <a:pt x="781623" y="21533"/>
                  </a:lnTo>
                  <a:lnTo>
                    <a:pt x="796131" y="25839"/>
                  </a:lnTo>
                  <a:lnTo>
                    <a:pt x="810412" y="30146"/>
                  </a:lnTo>
                  <a:lnTo>
                    <a:pt x="824694" y="34905"/>
                  </a:lnTo>
                  <a:lnTo>
                    <a:pt x="838975" y="40118"/>
                  </a:lnTo>
                  <a:lnTo>
                    <a:pt x="853030" y="45558"/>
                  </a:lnTo>
                  <a:lnTo>
                    <a:pt x="866858" y="51451"/>
                  </a:lnTo>
                  <a:lnTo>
                    <a:pt x="880686" y="57571"/>
                  </a:lnTo>
                  <a:lnTo>
                    <a:pt x="894514" y="64144"/>
                  </a:lnTo>
                  <a:lnTo>
                    <a:pt x="907888" y="71170"/>
                  </a:lnTo>
                  <a:lnTo>
                    <a:pt x="921263" y="78423"/>
                  </a:lnTo>
                  <a:lnTo>
                    <a:pt x="934638" y="85903"/>
                  </a:lnTo>
                  <a:lnTo>
                    <a:pt x="947786" y="93836"/>
                  </a:lnTo>
                  <a:lnTo>
                    <a:pt x="960934" y="102222"/>
                  </a:lnTo>
                  <a:lnTo>
                    <a:pt x="973401" y="110835"/>
                  </a:lnTo>
                  <a:lnTo>
                    <a:pt x="986096" y="119901"/>
                  </a:lnTo>
                  <a:lnTo>
                    <a:pt x="998791" y="129421"/>
                  </a:lnTo>
                  <a:lnTo>
                    <a:pt x="1010805" y="139167"/>
                  </a:lnTo>
                  <a:lnTo>
                    <a:pt x="1023046" y="149140"/>
                  </a:lnTo>
                  <a:lnTo>
                    <a:pt x="1034607" y="159793"/>
                  </a:lnTo>
                  <a:lnTo>
                    <a:pt x="1046395" y="170446"/>
                  </a:lnTo>
                  <a:lnTo>
                    <a:pt x="1057956" y="181779"/>
                  </a:lnTo>
                  <a:lnTo>
                    <a:pt x="1067251" y="191072"/>
                  </a:lnTo>
                  <a:lnTo>
                    <a:pt x="1076318" y="200591"/>
                  </a:lnTo>
                  <a:lnTo>
                    <a:pt x="1084932" y="210564"/>
                  </a:lnTo>
                  <a:lnTo>
                    <a:pt x="1093546" y="220310"/>
                  </a:lnTo>
                  <a:lnTo>
                    <a:pt x="1101934" y="230283"/>
                  </a:lnTo>
                  <a:lnTo>
                    <a:pt x="1110095" y="240709"/>
                  </a:lnTo>
                  <a:lnTo>
                    <a:pt x="1117802" y="250909"/>
                  </a:lnTo>
                  <a:lnTo>
                    <a:pt x="1125510" y="261108"/>
                  </a:lnTo>
                  <a:lnTo>
                    <a:pt x="1132764" y="271988"/>
                  </a:lnTo>
                  <a:lnTo>
                    <a:pt x="1139791" y="282414"/>
                  </a:lnTo>
                  <a:lnTo>
                    <a:pt x="1146592" y="293294"/>
                  </a:lnTo>
                  <a:lnTo>
                    <a:pt x="1153166" y="304173"/>
                  </a:lnTo>
                  <a:lnTo>
                    <a:pt x="1159513" y="315279"/>
                  </a:lnTo>
                  <a:lnTo>
                    <a:pt x="1165634" y="326159"/>
                  </a:lnTo>
                  <a:lnTo>
                    <a:pt x="1171527" y="337492"/>
                  </a:lnTo>
                  <a:lnTo>
                    <a:pt x="1177195" y="348598"/>
                  </a:lnTo>
                  <a:lnTo>
                    <a:pt x="1182408" y="360157"/>
                  </a:lnTo>
                  <a:lnTo>
                    <a:pt x="1187622" y="371490"/>
                  </a:lnTo>
                  <a:lnTo>
                    <a:pt x="1192610" y="383050"/>
                  </a:lnTo>
                  <a:lnTo>
                    <a:pt x="1197143" y="394609"/>
                  </a:lnTo>
                  <a:lnTo>
                    <a:pt x="1201877" y="406395"/>
                  </a:lnTo>
                  <a:lnTo>
                    <a:pt x="1205984" y="418181"/>
                  </a:lnTo>
                  <a:lnTo>
                    <a:pt x="1209611" y="429741"/>
                  </a:lnTo>
                  <a:lnTo>
                    <a:pt x="1213465" y="441754"/>
                  </a:lnTo>
                  <a:lnTo>
                    <a:pt x="1216865" y="453540"/>
                  </a:lnTo>
                  <a:lnTo>
                    <a:pt x="1219812" y="465552"/>
                  </a:lnTo>
                  <a:lnTo>
                    <a:pt x="1222986" y="477792"/>
                  </a:lnTo>
                  <a:lnTo>
                    <a:pt x="1225706" y="489578"/>
                  </a:lnTo>
                  <a:lnTo>
                    <a:pt x="1228200" y="501818"/>
                  </a:lnTo>
                  <a:lnTo>
                    <a:pt x="1230240" y="514057"/>
                  </a:lnTo>
                  <a:lnTo>
                    <a:pt x="1232280" y="526070"/>
                  </a:lnTo>
                  <a:lnTo>
                    <a:pt x="1233867" y="538536"/>
                  </a:lnTo>
                  <a:lnTo>
                    <a:pt x="1235680" y="550775"/>
                  </a:lnTo>
                  <a:lnTo>
                    <a:pt x="1236814" y="563015"/>
                  </a:lnTo>
                  <a:lnTo>
                    <a:pt x="1237720" y="575254"/>
                  </a:lnTo>
                  <a:lnTo>
                    <a:pt x="1238401" y="587720"/>
                  </a:lnTo>
                  <a:lnTo>
                    <a:pt x="1239081" y="599733"/>
                  </a:lnTo>
                  <a:lnTo>
                    <a:pt x="1239307" y="612199"/>
                  </a:lnTo>
                  <a:lnTo>
                    <a:pt x="1239307" y="624665"/>
                  </a:lnTo>
                  <a:lnTo>
                    <a:pt x="1239081" y="636678"/>
                  </a:lnTo>
                  <a:lnTo>
                    <a:pt x="1238627" y="649144"/>
                  </a:lnTo>
                  <a:lnTo>
                    <a:pt x="1237947" y="661610"/>
                  </a:lnTo>
                  <a:lnTo>
                    <a:pt x="1237040" y="673623"/>
                  </a:lnTo>
                  <a:lnTo>
                    <a:pt x="1235907" y="686089"/>
                  </a:lnTo>
                  <a:lnTo>
                    <a:pt x="1234320" y="698102"/>
                  </a:lnTo>
                  <a:lnTo>
                    <a:pt x="1232507" y="710341"/>
                  </a:lnTo>
                  <a:lnTo>
                    <a:pt x="1230693" y="722807"/>
                  </a:lnTo>
                  <a:lnTo>
                    <a:pt x="1228653" y="734820"/>
                  </a:lnTo>
                  <a:lnTo>
                    <a:pt x="1226159" y="746833"/>
                  </a:lnTo>
                  <a:lnTo>
                    <a:pt x="1223439" y="759073"/>
                  </a:lnTo>
                  <a:lnTo>
                    <a:pt x="1220719" y="771085"/>
                  </a:lnTo>
                  <a:lnTo>
                    <a:pt x="1217545" y="783098"/>
                  </a:lnTo>
                  <a:lnTo>
                    <a:pt x="1214145" y="795111"/>
                  </a:lnTo>
                  <a:lnTo>
                    <a:pt x="1210518" y="806897"/>
                  </a:lnTo>
                  <a:lnTo>
                    <a:pt x="1206664" y="818683"/>
                  </a:lnTo>
                  <a:lnTo>
                    <a:pt x="1202357" y="830469"/>
                  </a:lnTo>
                  <a:lnTo>
                    <a:pt x="1198277" y="842255"/>
                  </a:lnTo>
                  <a:lnTo>
                    <a:pt x="1193516" y="853588"/>
                  </a:lnTo>
                  <a:lnTo>
                    <a:pt x="1188529" y="865374"/>
                  </a:lnTo>
                  <a:lnTo>
                    <a:pt x="1183769" y="876934"/>
                  </a:lnTo>
                  <a:lnTo>
                    <a:pt x="1178328" y="888267"/>
                  </a:lnTo>
                  <a:lnTo>
                    <a:pt x="1172661" y="899599"/>
                  </a:lnTo>
                  <a:lnTo>
                    <a:pt x="1166767" y="910706"/>
                  </a:lnTo>
                  <a:lnTo>
                    <a:pt x="1160646" y="921812"/>
                  </a:lnTo>
                  <a:lnTo>
                    <a:pt x="1534229" y="1295115"/>
                  </a:lnTo>
                  <a:lnTo>
                    <a:pt x="1540350" y="1301461"/>
                  </a:lnTo>
                  <a:lnTo>
                    <a:pt x="1545790" y="1308034"/>
                  </a:lnTo>
                  <a:lnTo>
                    <a:pt x="1551231" y="1314607"/>
                  </a:lnTo>
                  <a:lnTo>
                    <a:pt x="1556445" y="1321407"/>
                  </a:lnTo>
                  <a:lnTo>
                    <a:pt x="1560752" y="1328433"/>
                  </a:lnTo>
                  <a:lnTo>
                    <a:pt x="1565286" y="1335460"/>
                  </a:lnTo>
                  <a:lnTo>
                    <a:pt x="1569366" y="1342713"/>
                  </a:lnTo>
                  <a:lnTo>
                    <a:pt x="1572766" y="1349966"/>
                  </a:lnTo>
                  <a:lnTo>
                    <a:pt x="1576167" y="1357219"/>
                  </a:lnTo>
                  <a:lnTo>
                    <a:pt x="1578887" y="1364698"/>
                  </a:lnTo>
                  <a:lnTo>
                    <a:pt x="1581381" y="1372178"/>
                  </a:lnTo>
                  <a:lnTo>
                    <a:pt x="1583648" y="1379658"/>
                  </a:lnTo>
                  <a:lnTo>
                    <a:pt x="1585461" y="1387137"/>
                  </a:lnTo>
                  <a:lnTo>
                    <a:pt x="1586821" y="1394617"/>
                  </a:lnTo>
                  <a:lnTo>
                    <a:pt x="1587955" y="1402323"/>
                  </a:lnTo>
                  <a:lnTo>
                    <a:pt x="1588635" y="1409803"/>
                  </a:lnTo>
                  <a:lnTo>
                    <a:pt x="1589088" y="1417283"/>
                  </a:lnTo>
                  <a:lnTo>
                    <a:pt x="1589088" y="1424762"/>
                  </a:lnTo>
                  <a:lnTo>
                    <a:pt x="1588861" y="1432242"/>
                  </a:lnTo>
                  <a:lnTo>
                    <a:pt x="1588181" y="1439495"/>
                  </a:lnTo>
                  <a:lnTo>
                    <a:pt x="1587274" y="1446748"/>
                  </a:lnTo>
                  <a:lnTo>
                    <a:pt x="1585914" y="1454001"/>
                  </a:lnTo>
                  <a:lnTo>
                    <a:pt x="1584101" y="1461027"/>
                  </a:lnTo>
                  <a:lnTo>
                    <a:pt x="1581834" y="1467827"/>
                  </a:lnTo>
                  <a:lnTo>
                    <a:pt x="1579340" y="1474627"/>
                  </a:lnTo>
                  <a:lnTo>
                    <a:pt x="1576620" y="1481200"/>
                  </a:lnTo>
                  <a:lnTo>
                    <a:pt x="1573220" y="1487773"/>
                  </a:lnTo>
                  <a:lnTo>
                    <a:pt x="1569593" y="1494119"/>
                  </a:lnTo>
                  <a:lnTo>
                    <a:pt x="1565512" y="1500239"/>
                  </a:lnTo>
                  <a:lnTo>
                    <a:pt x="1561432" y="1506132"/>
                  </a:lnTo>
                  <a:lnTo>
                    <a:pt x="1556445" y="1511572"/>
                  </a:lnTo>
                  <a:lnTo>
                    <a:pt x="1551231" y="1517011"/>
                  </a:lnTo>
                  <a:lnTo>
                    <a:pt x="1517228" y="1551237"/>
                  </a:lnTo>
                  <a:lnTo>
                    <a:pt x="1511787" y="1556223"/>
                  </a:lnTo>
                  <a:lnTo>
                    <a:pt x="1506120" y="1561209"/>
                  </a:lnTo>
                  <a:lnTo>
                    <a:pt x="1500226" y="1565516"/>
                  </a:lnTo>
                  <a:lnTo>
                    <a:pt x="1494106" y="1569369"/>
                  </a:lnTo>
                  <a:lnTo>
                    <a:pt x="1487985" y="1573222"/>
                  </a:lnTo>
                  <a:lnTo>
                    <a:pt x="1481411" y="1576395"/>
                  </a:lnTo>
                  <a:lnTo>
                    <a:pt x="1474837" y="1579342"/>
                  </a:lnTo>
                  <a:lnTo>
                    <a:pt x="1468036" y="1581835"/>
                  </a:lnTo>
                  <a:lnTo>
                    <a:pt x="1461009" y="1583875"/>
                  </a:lnTo>
                  <a:lnTo>
                    <a:pt x="1453982" y="1585688"/>
                  </a:lnTo>
                  <a:lnTo>
                    <a:pt x="1446728" y="1587275"/>
                  </a:lnTo>
                  <a:lnTo>
                    <a:pt x="1439474" y="1588182"/>
                  </a:lnTo>
                  <a:lnTo>
                    <a:pt x="1432219" y="1588862"/>
                  </a:lnTo>
                  <a:lnTo>
                    <a:pt x="1424739" y="1589088"/>
                  </a:lnTo>
                  <a:lnTo>
                    <a:pt x="1417258" y="1589088"/>
                  </a:lnTo>
                  <a:lnTo>
                    <a:pt x="1409777" y="1588862"/>
                  </a:lnTo>
                  <a:lnTo>
                    <a:pt x="1402296" y="1587955"/>
                  </a:lnTo>
                  <a:lnTo>
                    <a:pt x="1394589" y="1587048"/>
                  </a:lnTo>
                  <a:lnTo>
                    <a:pt x="1387108" y="1585235"/>
                  </a:lnTo>
                  <a:lnTo>
                    <a:pt x="1379628" y="1583422"/>
                  </a:lnTo>
                  <a:lnTo>
                    <a:pt x="1372147" y="1581382"/>
                  </a:lnTo>
                  <a:lnTo>
                    <a:pt x="1364666" y="1578662"/>
                  </a:lnTo>
                  <a:lnTo>
                    <a:pt x="1357186" y="1575942"/>
                  </a:lnTo>
                  <a:lnTo>
                    <a:pt x="1349931" y="1572769"/>
                  </a:lnTo>
                  <a:lnTo>
                    <a:pt x="1342677" y="1569142"/>
                  </a:lnTo>
                  <a:lnTo>
                    <a:pt x="1335423" y="1565289"/>
                  </a:lnTo>
                  <a:lnTo>
                    <a:pt x="1328396" y="1560756"/>
                  </a:lnTo>
                  <a:lnTo>
                    <a:pt x="1321369" y="1556223"/>
                  </a:lnTo>
                  <a:lnTo>
                    <a:pt x="1314568" y="1551237"/>
                  </a:lnTo>
                  <a:lnTo>
                    <a:pt x="1307994" y="1545797"/>
                  </a:lnTo>
                  <a:lnTo>
                    <a:pt x="1301420" y="1540130"/>
                  </a:lnTo>
                  <a:lnTo>
                    <a:pt x="1295299" y="1534011"/>
                  </a:lnTo>
                  <a:lnTo>
                    <a:pt x="921716" y="1160708"/>
                  </a:lnTo>
                  <a:lnTo>
                    <a:pt x="910835" y="1166827"/>
                  </a:lnTo>
                  <a:lnTo>
                    <a:pt x="899501" y="1172720"/>
                  </a:lnTo>
                  <a:lnTo>
                    <a:pt x="888166" y="1178160"/>
                  </a:lnTo>
                  <a:lnTo>
                    <a:pt x="876832" y="1183600"/>
                  </a:lnTo>
                  <a:lnTo>
                    <a:pt x="865498" y="1188586"/>
                  </a:lnTo>
                  <a:lnTo>
                    <a:pt x="853710" y="1193346"/>
                  </a:lnTo>
                  <a:lnTo>
                    <a:pt x="842375" y="1198106"/>
                  </a:lnTo>
                  <a:lnTo>
                    <a:pt x="830588" y="1202412"/>
                  </a:lnTo>
                  <a:lnTo>
                    <a:pt x="818573" y="1206492"/>
                  </a:lnTo>
                  <a:lnTo>
                    <a:pt x="807012" y="1210572"/>
                  </a:lnTo>
                  <a:lnTo>
                    <a:pt x="794997" y="1213972"/>
                  </a:lnTo>
                  <a:lnTo>
                    <a:pt x="783210" y="1217598"/>
                  </a:lnTo>
                  <a:lnTo>
                    <a:pt x="771195" y="1220545"/>
                  </a:lnTo>
                  <a:lnTo>
                    <a:pt x="758954" y="1223265"/>
                  </a:lnTo>
                  <a:lnTo>
                    <a:pt x="746939" y="1226211"/>
                  </a:lnTo>
                  <a:lnTo>
                    <a:pt x="734698" y="1228478"/>
                  </a:lnTo>
                  <a:lnTo>
                    <a:pt x="722457" y="1230518"/>
                  </a:lnTo>
                  <a:lnTo>
                    <a:pt x="710442" y="1232784"/>
                  </a:lnTo>
                  <a:lnTo>
                    <a:pt x="698201" y="1234371"/>
                  </a:lnTo>
                  <a:lnTo>
                    <a:pt x="685960" y="1235731"/>
                  </a:lnTo>
                  <a:lnTo>
                    <a:pt x="673719" y="1236864"/>
                  </a:lnTo>
                  <a:lnTo>
                    <a:pt x="661478" y="1237771"/>
                  </a:lnTo>
                  <a:lnTo>
                    <a:pt x="649010" y="1238451"/>
                  </a:lnTo>
                  <a:lnTo>
                    <a:pt x="636769" y="1239131"/>
                  </a:lnTo>
                  <a:lnTo>
                    <a:pt x="624527" y="1239357"/>
                  </a:lnTo>
                  <a:lnTo>
                    <a:pt x="612060" y="1239357"/>
                  </a:lnTo>
                  <a:lnTo>
                    <a:pt x="599818" y="1239131"/>
                  </a:lnTo>
                  <a:lnTo>
                    <a:pt x="587577" y="1238451"/>
                  </a:lnTo>
                  <a:lnTo>
                    <a:pt x="575109" y="1237544"/>
                  </a:lnTo>
                  <a:lnTo>
                    <a:pt x="562868" y="1236638"/>
                  </a:lnTo>
                  <a:lnTo>
                    <a:pt x="550627" y="1235504"/>
                  </a:lnTo>
                  <a:lnTo>
                    <a:pt x="538612" y="1233918"/>
                  </a:lnTo>
                  <a:lnTo>
                    <a:pt x="526145" y="1232331"/>
                  </a:lnTo>
                  <a:lnTo>
                    <a:pt x="513903" y="1230291"/>
                  </a:lnTo>
                  <a:lnTo>
                    <a:pt x="501889" y="1228025"/>
                  </a:lnTo>
                  <a:lnTo>
                    <a:pt x="489648" y="1225758"/>
                  </a:lnTo>
                  <a:lnTo>
                    <a:pt x="477633" y="1222811"/>
                  </a:lnTo>
                  <a:lnTo>
                    <a:pt x="465619" y="1219865"/>
                  </a:lnTo>
                  <a:lnTo>
                    <a:pt x="453604" y="1216918"/>
                  </a:lnTo>
                  <a:lnTo>
                    <a:pt x="441590" y="1213292"/>
                  </a:lnTo>
                  <a:lnTo>
                    <a:pt x="429802" y="1209665"/>
                  </a:lnTo>
                  <a:lnTo>
                    <a:pt x="418014" y="1205812"/>
                  </a:lnTo>
                  <a:lnTo>
                    <a:pt x="406453" y="1201806"/>
                  </a:lnTo>
                  <a:lnTo>
                    <a:pt x="394665" y="1197199"/>
                  </a:lnTo>
                  <a:lnTo>
                    <a:pt x="383104" y="1192440"/>
                  </a:lnTo>
                  <a:lnTo>
                    <a:pt x="371543" y="1187680"/>
                  </a:lnTo>
                  <a:lnTo>
                    <a:pt x="359982" y="1182467"/>
                  </a:lnTo>
                  <a:lnTo>
                    <a:pt x="348647" y="1177027"/>
                  </a:lnTo>
                  <a:lnTo>
                    <a:pt x="337313" y="1171360"/>
                  </a:lnTo>
                  <a:lnTo>
                    <a:pt x="326205" y="1165694"/>
                  </a:lnTo>
                  <a:lnTo>
                    <a:pt x="315097" y="1159574"/>
                  </a:lnTo>
                  <a:lnTo>
                    <a:pt x="304216" y="1153228"/>
                  </a:lnTo>
                  <a:lnTo>
                    <a:pt x="293109" y="1146655"/>
                  </a:lnTo>
                  <a:lnTo>
                    <a:pt x="282454" y="1139629"/>
                  </a:lnTo>
                  <a:lnTo>
                    <a:pt x="272026" y="1132602"/>
                  </a:lnTo>
                  <a:lnTo>
                    <a:pt x="261145" y="1125349"/>
                  </a:lnTo>
                  <a:lnTo>
                    <a:pt x="250944" y="1117643"/>
                  </a:lnTo>
                  <a:lnTo>
                    <a:pt x="240517" y="1109937"/>
                  </a:lnTo>
                  <a:lnTo>
                    <a:pt x="230316" y="1101777"/>
                  </a:lnTo>
                  <a:lnTo>
                    <a:pt x="220341" y="1093617"/>
                  </a:lnTo>
                  <a:lnTo>
                    <a:pt x="210367" y="1085004"/>
                  </a:lnTo>
                  <a:lnTo>
                    <a:pt x="200620" y="1076391"/>
                  </a:lnTo>
                  <a:lnTo>
                    <a:pt x="191099" y="1067099"/>
                  </a:lnTo>
                  <a:lnTo>
                    <a:pt x="181578" y="1057806"/>
                  </a:lnTo>
                  <a:lnTo>
                    <a:pt x="170470" y="1046473"/>
                  </a:lnTo>
                  <a:lnTo>
                    <a:pt x="159589" y="1034913"/>
                  </a:lnTo>
                  <a:lnTo>
                    <a:pt x="149161" y="1022901"/>
                  </a:lnTo>
                  <a:lnTo>
                    <a:pt x="139187" y="1010888"/>
                  </a:lnTo>
                  <a:lnTo>
                    <a:pt x="129213" y="998648"/>
                  </a:lnTo>
                  <a:lnTo>
                    <a:pt x="119918" y="985956"/>
                  </a:lnTo>
                  <a:lnTo>
                    <a:pt x="110851" y="973489"/>
                  </a:lnTo>
                  <a:lnTo>
                    <a:pt x="102237" y="960797"/>
                  </a:lnTo>
                  <a:lnTo>
                    <a:pt x="93849" y="947651"/>
                  </a:lnTo>
                  <a:lnTo>
                    <a:pt x="85688" y="934505"/>
                  </a:lnTo>
                  <a:lnTo>
                    <a:pt x="78208" y="921358"/>
                  </a:lnTo>
                  <a:lnTo>
                    <a:pt x="70954" y="907986"/>
                  </a:lnTo>
                  <a:lnTo>
                    <a:pt x="64153" y="894386"/>
                  </a:lnTo>
                  <a:lnTo>
                    <a:pt x="57579" y="880560"/>
                  </a:lnTo>
                  <a:lnTo>
                    <a:pt x="51232" y="866734"/>
                  </a:lnTo>
                  <a:lnTo>
                    <a:pt x="45338" y="852908"/>
                  </a:lnTo>
                  <a:lnTo>
                    <a:pt x="39897" y="838856"/>
                  </a:lnTo>
                  <a:lnTo>
                    <a:pt x="34910" y="824803"/>
                  </a:lnTo>
                  <a:lnTo>
                    <a:pt x="30150" y="810524"/>
                  </a:lnTo>
                  <a:lnTo>
                    <a:pt x="25616" y="796244"/>
                  </a:lnTo>
                  <a:lnTo>
                    <a:pt x="21535" y="781738"/>
                  </a:lnTo>
                  <a:lnTo>
                    <a:pt x="17682" y="767232"/>
                  </a:lnTo>
                  <a:lnTo>
                    <a:pt x="14508" y="752726"/>
                  </a:lnTo>
                  <a:lnTo>
                    <a:pt x="11334" y="738220"/>
                  </a:lnTo>
                  <a:lnTo>
                    <a:pt x="8841" y="723487"/>
                  </a:lnTo>
                  <a:lnTo>
                    <a:pt x="6574" y="708755"/>
                  </a:lnTo>
                  <a:lnTo>
                    <a:pt x="4307" y="694022"/>
                  </a:lnTo>
                  <a:lnTo>
                    <a:pt x="2947" y="679289"/>
                  </a:lnTo>
                  <a:lnTo>
                    <a:pt x="1587" y="664330"/>
                  </a:lnTo>
                  <a:lnTo>
                    <a:pt x="680" y="649597"/>
                  </a:lnTo>
                  <a:lnTo>
                    <a:pt x="227" y="634638"/>
                  </a:lnTo>
                  <a:lnTo>
                    <a:pt x="0" y="619905"/>
                  </a:lnTo>
                  <a:lnTo>
                    <a:pt x="227" y="604946"/>
                  </a:lnTo>
                  <a:lnTo>
                    <a:pt x="680" y="589987"/>
                  </a:lnTo>
                  <a:lnTo>
                    <a:pt x="1587" y="575254"/>
                  </a:lnTo>
                  <a:lnTo>
                    <a:pt x="2947" y="560295"/>
                  </a:lnTo>
                  <a:lnTo>
                    <a:pt x="4307" y="545562"/>
                  </a:lnTo>
                  <a:lnTo>
                    <a:pt x="6574" y="530830"/>
                  </a:lnTo>
                  <a:lnTo>
                    <a:pt x="8841" y="516097"/>
                  </a:lnTo>
                  <a:lnTo>
                    <a:pt x="11334" y="501364"/>
                  </a:lnTo>
                  <a:lnTo>
                    <a:pt x="14508" y="486858"/>
                  </a:lnTo>
                  <a:lnTo>
                    <a:pt x="17682" y="472352"/>
                  </a:lnTo>
                  <a:lnTo>
                    <a:pt x="21535" y="457846"/>
                  </a:lnTo>
                  <a:lnTo>
                    <a:pt x="25616" y="443340"/>
                  </a:lnTo>
                  <a:lnTo>
                    <a:pt x="30150" y="429061"/>
                  </a:lnTo>
                  <a:lnTo>
                    <a:pt x="34910" y="414781"/>
                  </a:lnTo>
                  <a:lnTo>
                    <a:pt x="39897" y="400502"/>
                  </a:lnTo>
                  <a:lnTo>
                    <a:pt x="45338" y="386449"/>
                  </a:lnTo>
                  <a:lnTo>
                    <a:pt x="51232" y="372850"/>
                  </a:lnTo>
                  <a:lnTo>
                    <a:pt x="57579" y="359024"/>
                  </a:lnTo>
                  <a:lnTo>
                    <a:pt x="64153" y="345198"/>
                  </a:lnTo>
                  <a:lnTo>
                    <a:pt x="70954" y="331599"/>
                  </a:lnTo>
                  <a:lnTo>
                    <a:pt x="78208" y="318226"/>
                  </a:lnTo>
                  <a:lnTo>
                    <a:pt x="85688" y="304853"/>
                  </a:lnTo>
                  <a:lnTo>
                    <a:pt x="93849" y="291934"/>
                  </a:lnTo>
                  <a:lnTo>
                    <a:pt x="102237" y="278788"/>
                  </a:lnTo>
                  <a:lnTo>
                    <a:pt x="110851" y="266095"/>
                  </a:lnTo>
                  <a:lnTo>
                    <a:pt x="119918" y="253402"/>
                  </a:lnTo>
                  <a:lnTo>
                    <a:pt x="129213" y="240936"/>
                  </a:lnTo>
                  <a:lnTo>
                    <a:pt x="139187" y="228697"/>
                  </a:lnTo>
                  <a:lnTo>
                    <a:pt x="149161" y="216457"/>
                  </a:lnTo>
                  <a:lnTo>
                    <a:pt x="159589" y="204671"/>
                  </a:lnTo>
                  <a:lnTo>
                    <a:pt x="170470" y="193111"/>
                  </a:lnTo>
                  <a:lnTo>
                    <a:pt x="181578" y="181779"/>
                  </a:lnTo>
                  <a:lnTo>
                    <a:pt x="193139" y="170446"/>
                  </a:lnTo>
                  <a:lnTo>
                    <a:pt x="204473" y="159793"/>
                  </a:lnTo>
                  <a:lnTo>
                    <a:pt x="216488" y="149140"/>
                  </a:lnTo>
                  <a:lnTo>
                    <a:pt x="228729" y="139167"/>
                  </a:lnTo>
                  <a:lnTo>
                    <a:pt x="240743" y="129421"/>
                  </a:lnTo>
                  <a:lnTo>
                    <a:pt x="253438" y="119901"/>
                  </a:lnTo>
                  <a:lnTo>
                    <a:pt x="266133" y="110835"/>
                  </a:lnTo>
                  <a:lnTo>
                    <a:pt x="278600" y="102222"/>
                  </a:lnTo>
                  <a:lnTo>
                    <a:pt x="291748" y="93836"/>
                  </a:lnTo>
                  <a:lnTo>
                    <a:pt x="304896" y="85903"/>
                  </a:lnTo>
                  <a:lnTo>
                    <a:pt x="318271" y="78423"/>
                  </a:lnTo>
                  <a:lnTo>
                    <a:pt x="331646" y="71170"/>
                  </a:lnTo>
                  <a:lnTo>
                    <a:pt x="345020" y="64144"/>
                  </a:lnTo>
                  <a:lnTo>
                    <a:pt x="358848" y="57571"/>
                  </a:lnTo>
                  <a:lnTo>
                    <a:pt x="372676" y="51451"/>
                  </a:lnTo>
                  <a:lnTo>
                    <a:pt x="386504" y="45558"/>
                  </a:lnTo>
                  <a:lnTo>
                    <a:pt x="400559" y="40118"/>
                  </a:lnTo>
                  <a:lnTo>
                    <a:pt x="414840" y="34905"/>
                  </a:lnTo>
                  <a:lnTo>
                    <a:pt x="429122" y="30146"/>
                  </a:lnTo>
                  <a:lnTo>
                    <a:pt x="443403" y="25839"/>
                  </a:lnTo>
                  <a:lnTo>
                    <a:pt x="457911" y="21533"/>
                  </a:lnTo>
                  <a:lnTo>
                    <a:pt x="472419" y="17906"/>
                  </a:lnTo>
                  <a:lnTo>
                    <a:pt x="486927" y="14506"/>
                  </a:lnTo>
                  <a:lnTo>
                    <a:pt x="501435" y="11560"/>
                  </a:lnTo>
                  <a:lnTo>
                    <a:pt x="515944" y="8840"/>
                  </a:lnTo>
                  <a:lnTo>
                    <a:pt x="530678" y="6573"/>
                  </a:lnTo>
                  <a:lnTo>
                    <a:pt x="545413" y="4533"/>
                  </a:lnTo>
                  <a:lnTo>
                    <a:pt x="560148" y="3173"/>
                  </a:lnTo>
                  <a:lnTo>
                    <a:pt x="575109" y="1587"/>
                  </a:lnTo>
                  <a:lnTo>
                    <a:pt x="589844" y="907"/>
                  </a:lnTo>
                  <a:lnTo>
                    <a:pt x="604806" y="227"/>
                  </a:lnTo>
                  <a:lnTo>
                    <a:pt x="619540" y="0"/>
                  </a:lnTo>
                  <a:close/>
                </a:path>
              </a:pathLst>
            </a:custGeom>
            <a:solidFill>
              <a:schemeClr val="bg1"/>
            </a:solidFill>
            <a:ln>
              <a:noFill/>
            </a:ln>
          </p:spPr>
          <p:txBody>
            <a:bodyPr anchor="ctr">
              <a:scene3d>
                <a:camera prst="orthographicFront"/>
                <a:lightRig rig="threePt" dir="t"/>
              </a:scene3d>
              <a:sp3d>
                <a:contourClr>
                  <a:srgbClr val="FFFFFF"/>
                </a:contourClr>
              </a:sp3d>
            </a:bodyPr>
            <a:lstStyle/>
            <a:p>
              <a:pPr algn="ctr">
                <a:defRPr/>
              </a:pPr>
              <a:endParaRPr lang="zh-CN" altLang="en-US" sz="2400" b="1">
                <a:solidFill>
                  <a:srgbClr val="FFFFFF"/>
                </a:solidFill>
                <a:latin typeface="微软雅黑" panose="020B0503020204020204" pitchFamily="34" charset="-122"/>
                <a:ea typeface="微软雅黑" panose="020B0503020204020204" pitchFamily="34" charset="-122"/>
              </a:endParaRPr>
            </a:p>
          </p:txBody>
        </p:sp>
        <p:sp>
          <p:nvSpPr>
            <p:cNvPr id="28" name="文本框 86"/>
            <p:cNvSpPr txBox="1"/>
            <p:nvPr/>
          </p:nvSpPr>
          <p:spPr>
            <a:xfrm>
              <a:off x="3494041" y="4577405"/>
              <a:ext cx="1193799" cy="460375"/>
            </a:xfrm>
            <a:prstGeom prst="rect">
              <a:avLst/>
            </a:prstGeom>
            <a:noFill/>
          </p:spPr>
          <p:txBody>
            <a:bodyPr wrap="square" rtlCol="0">
              <a:spAutoFit/>
            </a:bodyPr>
            <a:lstStyle/>
            <a:p>
              <a:pPr algn="ctr"/>
              <a:r>
                <a:rPr lang="zh-CN" altLang="en-US" sz="2400" dirty="0">
                  <a:solidFill>
                    <a:schemeClr val="bg1"/>
                  </a:solidFill>
                  <a:latin typeface="微软雅黑" panose="020B0503020204020204" pitchFamily="34" charset="-122"/>
                  <a:ea typeface="微软雅黑" panose="020B0503020204020204" pitchFamily="34" charset="-122"/>
                </a:rPr>
                <a:t> </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cxnSp>
        <p:nvCxnSpPr>
          <p:cNvPr id="29" name="直接连接符 28"/>
          <p:cNvCxnSpPr/>
          <p:nvPr/>
        </p:nvCxnSpPr>
        <p:spPr>
          <a:xfrm>
            <a:off x="6507716" y="5181286"/>
            <a:ext cx="972917" cy="0"/>
          </a:xfrm>
          <a:prstGeom prst="line">
            <a:avLst/>
          </a:prstGeom>
          <a:ln>
            <a:solidFill>
              <a:srgbClr val="C00000"/>
            </a:solidFill>
            <a:prstDash val="dashDot"/>
            <a:tailEnd type="oval"/>
          </a:ln>
        </p:spPr>
        <p:style>
          <a:lnRef idx="1">
            <a:schemeClr val="accent1"/>
          </a:lnRef>
          <a:fillRef idx="0">
            <a:schemeClr val="accent1"/>
          </a:fillRef>
          <a:effectRef idx="0">
            <a:schemeClr val="accent1"/>
          </a:effectRef>
          <a:fontRef idx="minor">
            <a:schemeClr val="tx1"/>
          </a:fontRef>
        </p:style>
      </p:cxnSp>
      <p:sp>
        <p:nvSpPr>
          <p:cNvPr id="30" name="文本框 91"/>
          <p:cNvSpPr txBox="1"/>
          <p:nvPr/>
        </p:nvSpPr>
        <p:spPr>
          <a:xfrm>
            <a:off x="7670441" y="4937246"/>
            <a:ext cx="3769601" cy="830580"/>
          </a:xfrm>
          <a:prstGeom prst="rect">
            <a:avLst/>
          </a:prstGeom>
          <a:noFill/>
        </p:spPr>
        <p:txBody>
          <a:bodyPr wrap="square" lIns="91416" tIns="45708" rIns="91416" bIns="45708" rtlCol="0">
            <a:spAutoFit/>
          </a:bodyPr>
          <a:lstStyle/>
          <a:p>
            <a:pPr>
              <a:lnSpc>
                <a:spcPct val="120000"/>
              </a:lnSpc>
            </a:pPr>
            <a:r>
              <a:rPr lang="zh-CN" altLang="en-US" sz="1335" dirty="0">
                <a:solidFill>
                  <a:schemeClr val="tx1">
                    <a:lumMod val="75000"/>
                    <a:lumOff val="25000"/>
                  </a:schemeClr>
                </a:solidFill>
                <a:latin typeface="微软雅黑" panose="020B0503020204020204" pitchFamily="34" charset="-122"/>
                <a:ea typeface="微软雅黑" panose="020B0503020204020204" pitchFamily="34" charset="-122"/>
              </a:rPr>
              <a:t>前端监控</a:t>
            </a:r>
            <a:r>
              <a:rPr lang="en-US" altLang="zh-CN" sz="1335" dirty="0">
                <a:solidFill>
                  <a:schemeClr val="tx1">
                    <a:lumMod val="75000"/>
                    <a:lumOff val="25000"/>
                  </a:schemeClr>
                </a:solidFill>
                <a:latin typeface="微软雅黑" panose="020B0503020204020204" pitchFamily="34" charset="-122"/>
                <a:ea typeface="微软雅黑" panose="020B0503020204020204" pitchFamily="34" charset="-122"/>
              </a:rPr>
              <a:t>track-sdk </a:t>
            </a:r>
            <a:r>
              <a:rPr lang="zh-CN" altLang="en-US" sz="1335" dirty="0">
                <a:solidFill>
                  <a:schemeClr val="tx1">
                    <a:lumMod val="75000"/>
                    <a:lumOff val="25000"/>
                  </a:schemeClr>
                </a:solidFill>
                <a:latin typeface="微软雅黑" panose="020B0503020204020204" pitchFamily="34" charset="-122"/>
                <a:ea typeface="微软雅黑" panose="020B0503020204020204" pitchFamily="34" charset="-122"/>
              </a:rPr>
              <a:t>优化，增加错误栈和本地</a:t>
            </a:r>
            <a:r>
              <a:rPr lang="en-US" altLang="zh-CN" sz="1335" dirty="0">
                <a:solidFill>
                  <a:schemeClr val="tx1">
                    <a:lumMod val="75000"/>
                    <a:lumOff val="25000"/>
                  </a:schemeClr>
                </a:solidFill>
                <a:latin typeface="微软雅黑" panose="020B0503020204020204" pitchFamily="34" charset="-122"/>
                <a:ea typeface="微软雅黑" panose="020B0503020204020204" pitchFamily="34" charset="-122"/>
              </a:rPr>
              <a:t>source-map</a:t>
            </a:r>
            <a:r>
              <a:rPr lang="zh-CN" altLang="en-US" sz="1335" dirty="0">
                <a:solidFill>
                  <a:schemeClr val="tx1">
                    <a:lumMod val="75000"/>
                    <a:lumOff val="25000"/>
                  </a:schemeClr>
                </a:solidFill>
                <a:latin typeface="微软雅黑" panose="020B0503020204020204" pitchFamily="34" charset="-122"/>
                <a:ea typeface="微软雅黑" panose="020B0503020204020204" pitchFamily="34" charset="-122"/>
              </a:rPr>
              <a:t>定位错误</a:t>
            </a:r>
            <a:endParaRPr lang="zh-CN" altLang="en-US" sz="1335"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endParaRPr lang="zh-CN" altLang="en-US" sz="1335"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nvGrpSpPr>
          <p:cNvPr id="31" name="组合 30"/>
          <p:cNvGrpSpPr/>
          <p:nvPr/>
        </p:nvGrpSpPr>
        <p:grpSpPr>
          <a:xfrm>
            <a:off x="3601918" y="3658413"/>
            <a:ext cx="1230204" cy="1688231"/>
            <a:chOff x="3937449" y="3388370"/>
            <a:chExt cx="1230525" cy="1688231"/>
          </a:xfrm>
        </p:grpSpPr>
        <p:grpSp>
          <p:nvGrpSpPr>
            <p:cNvPr id="32" name="组合 31"/>
            <p:cNvGrpSpPr/>
            <p:nvPr/>
          </p:nvGrpSpPr>
          <p:grpSpPr>
            <a:xfrm>
              <a:off x="3937449" y="3388370"/>
              <a:ext cx="1230525" cy="1688231"/>
              <a:chOff x="3494041" y="3716886"/>
              <a:chExt cx="1230525" cy="1688231"/>
            </a:xfrm>
            <a:solidFill>
              <a:srgbClr val="FC4B41"/>
            </a:solidFill>
          </p:grpSpPr>
          <p:sp>
            <p:nvSpPr>
              <p:cNvPr id="34" name="任意多边形 33"/>
              <p:cNvSpPr/>
              <p:nvPr/>
            </p:nvSpPr>
            <p:spPr>
              <a:xfrm flipH="1">
                <a:off x="3528835" y="3716886"/>
                <a:ext cx="1195731" cy="1688231"/>
              </a:xfrm>
              <a:custGeom>
                <a:avLst/>
                <a:gdLst>
                  <a:gd name="connsiteX0" fmla="*/ 602108 w 1364578"/>
                  <a:gd name="connsiteY0" fmla="*/ 0 h 1926623"/>
                  <a:gd name="connsiteX1" fmla="*/ 1364578 w 1364578"/>
                  <a:gd name="connsiteY1" fmla="*/ 0 h 1926623"/>
                  <a:gd name="connsiteX2" fmla="*/ 1364578 w 1364578"/>
                  <a:gd name="connsiteY2" fmla="*/ 1926623 h 1926623"/>
                  <a:gd name="connsiteX3" fmla="*/ 0 w 1364578"/>
                  <a:gd name="connsiteY3" fmla="*/ 1926623 h 1926623"/>
                  <a:gd name="connsiteX4" fmla="*/ 0 w 1364578"/>
                  <a:gd name="connsiteY4" fmla="*/ 602108 h 1926623"/>
                  <a:gd name="connsiteX5" fmla="*/ 602108 w 1364578"/>
                  <a:gd name="connsiteY5" fmla="*/ 0 h 1926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578" h="1926623">
                    <a:moveTo>
                      <a:pt x="602108" y="0"/>
                    </a:moveTo>
                    <a:lnTo>
                      <a:pt x="1364578" y="0"/>
                    </a:lnTo>
                    <a:lnTo>
                      <a:pt x="1364578" y="1926623"/>
                    </a:lnTo>
                    <a:lnTo>
                      <a:pt x="0" y="1926623"/>
                    </a:lnTo>
                    <a:lnTo>
                      <a:pt x="0" y="602108"/>
                    </a:lnTo>
                    <a:cubicBezTo>
                      <a:pt x="0" y="269573"/>
                      <a:pt x="269573" y="0"/>
                      <a:pt x="602108" y="0"/>
                    </a:cubicBezTo>
                    <a:close/>
                  </a:path>
                </a:pathLst>
              </a:custGeom>
              <a:solidFill>
                <a:srgbClr val="ED58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微软雅黑" panose="020B0503020204020204" pitchFamily="34" charset="-122"/>
                  <a:ea typeface="微软雅黑" panose="020B0503020204020204" pitchFamily="34" charset="-122"/>
                </a:endParaRPr>
              </a:p>
            </p:txBody>
          </p:sp>
          <p:sp>
            <p:nvSpPr>
              <p:cNvPr id="35" name="文本框 86"/>
              <p:cNvSpPr txBox="1"/>
              <p:nvPr/>
            </p:nvSpPr>
            <p:spPr>
              <a:xfrm>
                <a:off x="3494041" y="4594338"/>
                <a:ext cx="1193799" cy="460375"/>
              </a:xfrm>
              <a:prstGeom prst="rect">
                <a:avLst/>
              </a:prstGeom>
              <a:noFill/>
            </p:spPr>
            <p:txBody>
              <a:bodyPr wrap="square" rtlCol="0">
                <a:spAutoFit/>
              </a:bodyPr>
              <a:lstStyle/>
              <a:p>
                <a:pPr algn="ctr"/>
                <a:r>
                  <a:rPr lang="zh-CN" altLang="en-US" sz="2400" dirty="0">
                    <a:solidFill>
                      <a:schemeClr val="bg1"/>
                    </a:solidFill>
                    <a:latin typeface="微软雅黑" panose="020B0503020204020204" pitchFamily="34" charset="-122"/>
                    <a:ea typeface="微软雅黑" panose="020B0503020204020204" pitchFamily="34" charset="-122"/>
                  </a:rPr>
                  <a:t> </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sp>
          <p:nvSpPr>
            <p:cNvPr id="33" name="Freeform 126"/>
            <p:cNvSpPr>
              <a:spLocks noChangeAspect="1" noEditPoints="1"/>
            </p:cNvSpPr>
            <p:nvPr/>
          </p:nvSpPr>
          <p:spPr bwMode="auto">
            <a:xfrm>
              <a:off x="4385843" y="3856787"/>
              <a:ext cx="297012" cy="371653"/>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chemeClr val="bg1">
                <a:lumMod val="95000"/>
              </a:schemeClr>
            </a:solidFill>
            <a:ln>
              <a:noFill/>
            </a:ln>
          </p:spPr>
          <p:txBody>
            <a:bodyPr vert="horz" wrap="square" lIns="121920" tIns="60960" rIns="121920" bIns="60960" numCol="1" anchor="t" anchorCtr="0" compatLnSpc="1"/>
            <a:lstStyle/>
            <a:p>
              <a:endParaRPr lang="zh-CN" altLang="en-US" sz="1600">
                <a:solidFill>
                  <a:srgbClr val="0EDEBA"/>
                </a:solidFill>
                <a:latin typeface="微软雅黑" panose="020B0503020204020204" pitchFamily="34" charset="-122"/>
                <a:ea typeface="微软雅黑" panose="020B0503020204020204" pitchFamily="34" charset="-122"/>
                <a:cs typeface="Arial" panose="020B0604020202020204" pitchFamily="34" charset="0"/>
              </a:endParaRPr>
            </a:p>
          </p:txBody>
        </p:sp>
      </p:grpSp>
      <p:sp>
        <p:nvSpPr>
          <p:cNvPr id="36" name="矩形 80"/>
          <p:cNvSpPr>
            <a:spLocks noChangeArrowheads="1"/>
          </p:cNvSpPr>
          <p:nvPr/>
        </p:nvSpPr>
        <p:spPr bwMode="auto">
          <a:xfrm>
            <a:off x="834952" y="355104"/>
            <a:ext cx="38404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技术（性能、体验、提效</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bldLst>
      <p:bldP spid="19" grpId="0" animBg="1"/>
      <p:bldP spid="18" grpId="0" animBg="1"/>
      <p:bldP spid="5" grpId="0" animBg="1"/>
      <p:bldP spid="6" grpId="0" animBg="1"/>
      <p:bldP spid="20" grpId="0"/>
      <p:bldP spid="21" grpId="0"/>
      <p:bldP spid="22" grpId="0"/>
      <p:bldP spid="30" grpId="0"/>
      <p:bldP spid="3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18"/>
          <p:cNvSpPr/>
          <p:nvPr/>
        </p:nvSpPr>
        <p:spPr>
          <a:xfrm>
            <a:off x="1935493" y="1437724"/>
            <a:ext cx="5155803" cy="764071"/>
          </a:xfrm>
          <a:prstGeom prst="roundRect">
            <a:avLst>
              <a:gd name="adj" fmla="val 50000"/>
            </a:avLst>
          </a:prstGeom>
          <a:solidFill>
            <a:schemeClr val="tx1">
              <a:lumMod val="50000"/>
              <a:lumOff val="50000"/>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rtlCol="0" anchor="ctr"/>
          <a:lstStyle/>
          <a:p>
            <a:pPr algn="ctr"/>
            <a:endParaRPr lang="zh-CN" altLang="en-US" sz="2000">
              <a:solidFill>
                <a:schemeClr val="tx2">
                  <a:lumMod val="50000"/>
                </a:schemeClr>
              </a:solidFill>
              <a:latin typeface="微软雅黑" panose="020B0503020204020204" pitchFamily="34" charset="-122"/>
              <a:ea typeface="微软雅黑" panose="020B0503020204020204" pitchFamily="34" charset="-122"/>
            </a:endParaRPr>
          </a:p>
        </p:txBody>
      </p:sp>
      <p:sp>
        <p:nvSpPr>
          <p:cNvPr id="18" name="圆角矩形 17"/>
          <p:cNvSpPr/>
          <p:nvPr/>
        </p:nvSpPr>
        <p:spPr>
          <a:xfrm>
            <a:off x="4609621" y="3563767"/>
            <a:ext cx="5314577" cy="764071"/>
          </a:xfrm>
          <a:prstGeom prst="roundRect">
            <a:avLst>
              <a:gd name="adj" fmla="val 50000"/>
            </a:avLst>
          </a:prstGeom>
          <a:solidFill>
            <a:schemeClr val="tx1">
              <a:lumMod val="50000"/>
              <a:lumOff val="50000"/>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rtlCol="0" anchor="ctr"/>
          <a:lstStyle/>
          <a:p>
            <a:pPr algn="ctr"/>
            <a:endParaRPr lang="zh-CN" altLang="en-US" sz="2000">
              <a:solidFill>
                <a:schemeClr val="tx2">
                  <a:lumMod val="50000"/>
                </a:schemeClr>
              </a:solidFill>
              <a:latin typeface="微软雅黑" panose="020B0503020204020204" pitchFamily="34" charset="-122"/>
              <a:ea typeface="微软雅黑" panose="020B0503020204020204" pitchFamily="34" charset="-122"/>
            </a:endParaRPr>
          </a:p>
        </p:txBody>
      </p:sp>
      <p:sp>
        <p:nvSpPr>
          <p:cNvPr id="5" name="圆角矩形 4"/>
          <p:cNvSpPr/>
          <p:nvPr/>
        </p:nvSpPr>
        <p:spPr>
          <a:xfrm>
            <a:off x="6269444" y="4893255"/>
            <a:ext cx="5314577" cy="764071"/>
          </a:xfrm>
          <a:prstGeom prst="roundRect">
            <a:avLst>
              <a:gd name="adj" fmla="val 50000"/>
            </a:avLst>
          </a:prstGeom>
          <a:solidFill>
            <a:schemeClr val="tx1">
              <a:lumMod val="95000"/>
              <a:lumOff val="5000"/>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rtlCol="0" anchor="ctr"/>
          <a:lstStyle/>
          <a:p>
            <a:pPr algn="ctr"/>
            <a:endParaRPr lang="zh-CN" altLang="en-US" sz="2000">
              <a:solidFill>
                <a:schemeClr val="tx2">
                  <a:lumMod val="50000"/>
                </a:schemeClr>
              </a:solidFill>
              <a:latin typeface="微软雅黑" panose="020B0503020204020204" pitchFamily="34" charset="-122"/>
              <a:ea typeface="微软雅黑" panose="020B0503020204020204" pitchFamily="34" charset="-122"/>
            </a:endParaRPr>
          </a:p>
        </p:txBody>
      </p:sp>
      <p:sp>
        <p:nvSpPr>
          <p:cNvPr id="6" name="圆角矩形 5"/>
          <p:cNvSpPr/>
          <p:nvPr/>
        </p:nvSpPr>
        <p:spPr>
          <a:xfrm>
            <a:off x="2917713" y="2518755"/>
            <a:ext cx="5511732" cy="764071"/>
          </a:xfrm>
          <a:prstGeom prst="roundRect">
            <a:avLst>
              <a:gd name="adj" fmla="val 50000"/>
            </a:avLst>
          </a:prstGeom>
          <a:solidFill>
            <a:schemeClr val="tx1">
              <a:lumMod val="50000"/>
              <a:lumOff val="50000"/>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rtlCol="0" anchor="ctr"/>
          <a:lstStyle/>
          <a:p>
            <a:pPr algn="ctr"/>
            <a:endParaRPr lang="zh-CN" altLang="en-US" sz="2000">
              <a:solidFill>
                <a:schemeClr val="tx2">
                  <a:lumMod val="50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498043" y="1425894"/>
            <a:ext cx="1230204" cy="1688231"/>
            <a:chOff x="1032992" y="2432634"/>
            <a:chExt cx="1230525" cy="1688231"/>
          </a:xfrm>
        </p:grpSpPr>
        <p:sp>
          <p:nvSpPr>
            <p:cNvPr id="8" name="任意多边形 7"/>
            <p:cNvSpPr/>
            <p:nvPr/>
          </p:nvSpPr>
          <p:spPr>
            <a:xfrm>
              <a:off x="1067786" y="2432634"/>
              <a:ext cx="1195731" cy="1688231"/>
            </a:xfrm>
            <a:custGeom>
              <a:avLst/>
              <a:gdLst>
                <a:gd name="connsiteX0" fmla="*/ 602108 w 1364578"/>
                <a:gd name="connsiteY0" fmla="*/ 0 h 1926623"/>
                <a:gd name="connsiteX1" fmla="*/ 1364578 w 1364578"/>
                <a:gd name="connsiteY1" fmla="*/ 0 h 1926623"/>
                <a:gd name="connsiteX2" fmla="*/ 1364578 w 1364578"/>
                <a:gd name="connsiteY2" fmla="*/ 1926623 h 1926623"/>
                <a:gd name="connsiteX3" fmla="*/ 0 w 1364578"/>
                <a:gd name="connsiteY3" fmla="*/ 1926623 h 1926623"/>
                <a:gd name="connsiteX4" fmla="*/ 0 w 1364578"/>
                <a:gd name="connsiteY4" fmla="*/ 602108 h 1926623"/>
                <a:gd name="connsiteX5" fmla="*/ 602108 w 1364578"/>
                <a:gd name="connsiteY5" fmla="*/ 0 h 1926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578" h="1926623">
                  <a:moveTo>
                    <a:pt x="602108" y="0"/>
                  </a:moveTo>
                  <a:lnTo>
                    <a:pt x="1364578" y="0"/>
                  </a:lnTo>
                  <a:lnTo>
                    <a:pt x="1364578" y="1926623"/>
                  </a:lnTo>
                  <a:lnTo>
                    <a:pt x="0" y="1926623"/>
                  </a:lnTo>
                  <a:lnTo>
                    <a:pt x="0" y="602108"/>
                  </a:lnTo>
                  <a:cubicBezTo>
                    <a:pt x="0" y="269573"/>
                    <a:pt x="269573" y="0"/>
                    <a:pt x="602108" y="0"/>
                  </a:cubicBezTo>
                  <a:close/>
                </a:path>
              </a:pathLst>
            </a:custGeom>
            <a:solidFill>
              <a:srgbClr val="ED58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9" name="KSO_Shape"/>
            <p:cNvSpPr/>
            <p:nvPr/>
          </p:nvSpPr>
          <p:spPr bwMode="auto">
            <a:xfrm>
              <a:off x="1450338" y="2837335"/>
              <a:ext cx="430626" cy="439414"/>
            </a:xfrm>
            <a:custGeom>
              <a:avLst/>
              <a:gdLst>
                <a:gd name="T0" fmla="*/ 1524318 w 3543300"/>
                <a:gd name="T1" fmla="*/ 1132523 h 3617913"/>
                <a:gd name="T2" fmla="*/ 1313498 w 3543300"/>
                <a:gd name="T3" fmla="*/ 1253173 h 3617913"/>
                <a:gd name="T4" fmla="*/ 1155382 w 3543300"/>
                <a:gd name="T5" fmla="*/ 1435418 h 3617913"/>
                <a:gd name="T6" fmla="*/ 1066122 w 3543300"/>
                <a:gd name="T7" fmla="*/ 1663327 h 3617913"/>
                <a:gd name="T8" fmla="*/ 1059774 w 3543300"/>
                <a:gd name="T9" fmla="*/ 1918696 h 3617913"/>
                <a:gd name="T10" fmla="*/ 1138484 w 3543300"/>
                <a:gd name="T11" fmla="*/ 2152467 h 3617913"/>
                <a:gd name="T12" fmla="*/ 1287651 w 3543300"/>
                <a:gd name="T13" fmla="*/ 2342088 h 3617913"/>
                <a:gd name="T14" fmla="*/ 1491724 w 3543300"/>
                <a:gd name="T15" fmla="*/ 2472632 h 3617913"/>
                <a:gd name="T16" fmla="*/ 1734517 w 3543300"/>
                <a:gd name="T17" fmla="*/ 2528533 h 3617913"/>
                <a:gd name="T18" fmla="*/ 1985879 w 3543300"/>
                <a:gd name="T19" fmla="*/ 2496771 h 3617913"/>
                <a:gd name="T20" fmla="*/ 2202647 w 3543300"/>
                <a:gd name="T21" fmla="*/ 2386238 h 3617913"/>
                <a:gd name="T22" fmla="*/ 2368635 w 3543300"/>
                <a:gd name="T23" fmla="*/ 2211863 h 3617913"/>
                <a:gd name="T24" fmla="*/ 2469244 w 3543300"/>
                <a:gd name="T25" fmla="*/ 1988891 h 3617913"/>
                <a:gd name="T26" fmla="*/ 2487969 w 3543300"/>
                <a:gd name="T27" fmla="*/ 1735110 h 3617913"/>
                <a:gd name="T28" fmla="*/ 2420685 w 3543300"/>
                <a:gd name="T29" fmla="*/ 1496257 h 3617913"/>
                <a:gd name="T30" fmla="*/ 2280920 w 3543300"/>
                <a:gd name="T31" fmla="*/ 1299528 h 3617913"/>
                <a:gd name="T32" fmla="*/ 2083752 w 3543300"/>
                <a:gd name="T33" fmla="*/ 1159510 h 3617913"/>
                <a:gd name="T34" fmla="*/ 1845310 w 3543300"/>
                <a:gd name="T35" fmla="*/ 1092518 h 3617913"/>
                <a:gd name="T36" fmla="*/ 1957705 w 3543300"/>
                <a:gd name="T37" fmla="*/ 6985 h 3617913"/>
                <a:gd name="T38" fmla="*/ 2011998 w 3543300"/>
                <a:gd name="T39" fmla="*/ 89217 h 3617913"/>
                <a:gd name="T40" fmla="*/ 2341562 w 3543300"/>
                <a:gd name="T41" fmla="*/ 485457 h 3617913"/>
                <a:gd name="T42" fmla="*/ 2646362 w 3543300"/>
                <a:gd name="T43" fmla="*/ 240665 h 3617913"/>
                <a:gd name="T44" fmla="*/ 2970848 w 3543300"/>
                <a:gd name="T45" fmla="*/ 446087 h 3617913"/>
                <a:gd name="T46" fmla="*/ 2979738 w 3543300"/>
                <a:gd name="T47" fmla="*/ 554990 h 3617913"/>
                <a:gd name="T48" fmla="*/ 2996248 w 3543300"/>
                <a:gd name="T49" fmla="*/ 1049655 h 3617913"/>
                <a:gd name="T50" fmla="*/ 3393440 w 3543300"/>
                <a:gd name="T51" fmla="*/ 1051243 h 3617913"/>
                <a:gd name="T52" fmla="*/ 3542030 w 3543300"/>
                <a:gd name="T53" fmla="*/ 1406843 h 3617913"/>
                <a:gd name="T54" fmla="*/ 3490278 w 3543300"/>
                <a:gd name="T55" fmla="*/ 1502728 h 3617913"/>
                <a:gd name="T56" fmla="*/ 3210242 w 3543300"/>
                <a:gd name="T57" fmla="*/ 1889125 h 3617913"/>
                <a:gd name="T58" fmla="*/ 3529330 w 3543300"/>
                <a:gd name="T59" fmla="*/ 2149158 h 3617913"/>
                <a:gd name="T60" fmla="*/ 3442335 w 3543300"/>
                <a:gd name="T61" fmla="*/ 2520315 h 3617913"/>
                <a:gd name="T62" fmla="*/ 3346450 w 3543300"/>
                <a:gd name="T63" fmla="*/ 2572068 h 3617913"/>
                <a:gd name="T64" fmla="*/ 2905125 w 3543300"/>
                <a:gd name="T65" fmla="*/ 2698115 h 3617913"/>
                <a:gd name="T66" fmla="*/ 2994025 w 3543300"/>
                <a:gd name="T67" fmla="*/ 3108643 h 3617913"/>
                <a:gd name="T68" fmla="*/ 2709228 w 3543300"/>
                <a:gd name="T69" fmla="*/ 3363913 h 3617913"/>
                <a:gd name="T70" fmla="*/ 2600325 w 3543300"/>
                <a:gd name="T71" fmla="*/ 3355023 h 3617913"/>
                <a:gd name="T72" fmla="*/ 2193608 w 3543300"/>
                <a:gd name="T73" fmla="*/ 3187066 h 3617913"/>
                <a:gd name="T74" fmla="*/ 2005012 w 3543300"/>
                <a:gd name="T75" fmla="*/ 3563621 h 3617913"/>
                <a:gd name="T76" fmla="*/ 1620520 w 3543300"/>
                <a:gd name="T77" fmla="*/ 3617913 h 3617913"/>
                <a:gd name="T78" fmla="*/ 1535430 w 3543300"/>
                <a:gd name="T79" fmla="*/ 3555366 h 3617913"/>
                <a:gd name="T80" fmla="*/ 1324928 w 3543300"/>
                <a:gd name="T81" fmla="*/ 3179128 h 3617913"/>
                <a:gd name="T82" fmla="*/ 935990 w 3543300"/>
                <a:gd name="T83" fmla="*/ 3361056 h 3617913"/>
                <a:gd name="T84" fmla="*/ 830262 w 3543300"/>
                <a:gd name="T85" fmla="*/ 3361056 h 3617913"/>
                <a:gd name="T86" fmla="*/ 550545 w 3543300"/>
                <a:gd name="T87" fmla="*/ 3100071 h 3617913"/>
                <a:gd name="T88" fmla="*/ 638492 w 3543300"/>
                <a:gd name="T89" fmla="*/ 2698115 h 3617913"/>
                <a:gd name="T90" fmla="*/ 196850 w 3543300"/>
                <a:gd name="T91" fmla="*/ 2572068 h 3617913"/>
                <a:gd name="T92" fmla="*/ 101282 w 3543300"/>
                <a:gd name="T93" fmla="*/ 2520315 h 3617913"/>
                <a:gd name="T94" fmla="*/ 13970 w 3543300"/>
                <a:gd name="T95" fmla="*/ 2149158 h 3617913"/>
                <a:gd name="T96" fmla="*/ 334962 w 3543300"/>
                <a:gd name="T97" fmla="*/ 1915478 h 3617913"/>
                <a:gd name="T98" fmla="*/ 57467 w 3543300"/>
                <a:gd name="T99" fmla="*/ 1504633 h 3617913"/>
                <a:gd name="T100" fmla="*/ 635 w 3543300"/>
                <a:gd name="T101" fmla="*/ 1411288 h 3617913"/>
                <a:gd name="T102" fmla="*/ 134620 w 3543300"/>
                <a:gd name="T103" fmla="*/ 1058863 h 3617913"/>
                <a:gd name="T104" fmla="*/ 520382 w 3543300"/>
                <a:gd name="T105" fmla="*/ 1095375 h 3617913"/>
                <a:gd name="T106" fmla="*/ 742632 w 3543300"/>
                <a:gd name="T107" fmla="*/ 801052 h 3617913"/>
                <a:gd name="T108" fmla="*/ 558482 w 3543300"/>
                <a:gd name="T109" fmla="*/ 467677 h 3617913"/>
                <a:gd name="T110" fmla="*/ 862648 w 3543300"/>
                <a:gd name="T111" fmla="*/ 242252 h 3617913"/>
                <a:gd name="T112" fmla="*/ 955040 w 3543300"/>
                <a:gd name="T113" fmla="*/ 276542 h 3617913"/>
                <a:gd name="T114" fmla="*/ 1452245 w 3543300"/>
                <a:gd name="T115" fmla="*/ 404177 h 3617913"/>
                <a:gd name="T116" fmla="*/ 1557655 w 3543300"/>
                <a:gd name="T117" fmla="*/ 26352 h 3617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43300" h="3617913">
                  <a:moveTo>
                    <a:pt x="1752918" y="1088708"/>
                  </a:moveTo>
                  <a:lnTo>
                    <a:pt x="1734502" y="1089660"/>
                  </a:lnTo>
                  <a:lnTo>
                    <a:pt x="1716088" y="1090613"/>
                  </a:lnTo>
                  <a:lnTo>
                    <a:pt x="1697990" y="1092518"/>
                  </a:lnTo>
                  <a:lnTo>
                    <a:pt x="1679892" y="1094423"/>
                  </a:lnTo>
                  <a:lnTo>
                    <a:pt x="1662112" y="1097280"/>
                  </a:lnTo>
                  <a:lnTo>
                    <a:pt x="1644332" y="1100138"/>
                  </a:lnTo>
                  <a:lnTo>
                    <a:pt x="1626552" y="1103630"/>
                  </a:lnTo>
                  <a:lnTo>
                    <a:pt x="1608772" y="1107440"/>
                  </a:lnTo>
                  <a:lnTo>
                    <a:pt x="1591628" y="1111568"/>
                  </a:lnTo>
                  <a:lnTo>
                    <a:pt x="1574800" y="1116013"/>
                  </a:lnTo>
                  <a:lnTo>
                    <a:pt x="1557338" y="1121093"/>
                  </a:lnTo>
                  <a:lnTo>
                    <a:pt x="1540828" y="1126490"/>
                  </a:lnTo>
                  <a:lnTo>
                    <a:pt x="1524318" y="1132523"/>
                  </a:lnTo>
                  <a:lnTo>
                    <a:pt x="1507808" y="1138555"/>
                  </a:lnTo>
                  <a:lnTo>
                    <a:pt x="1491615" y="1145223"/>
                  </a:lnTo>
                  <a:lnTo>
                    <a:pt x="1475422" y="1152525"/>
                  </a:lnTo>
                  <a:lnTo>
                    <a:pt x="1459548" y="1159510"/>
                  </a:lnTo>
                  <a:lnTo>
                    <a:pt x="1443672" y="1167448"/>
                  </a:lnTo>
                  <a:lnTo>
                    <a:pt x="1428432" y="1175703"/>
                  </a:lnTo>
                  <a:lnTo>
                    <a:pt x="1413192" y="1183958"/>
                  </a:lnTo>
                  <a:lnTo>
                    <a:pt x="1398270" y="1193165"/>
                  </a:lnTo>
                  <a:lnTo>
                    <a:pt x="1383665" y="1202055"/>
                  </a:lnTo>
                  <a:lnTo>
                    <a:pt x="1368742" y="1211898"/>
                  </a:lnTo>
                  <a:lnTo>
                    <a:pt x="1354772" y="1221740"/>
                  </a:lnTo>
                  <a:lnTo>
                    <a:pt x="1340485" y="1231900"/>
                  </a:lnTo>
                  <a:lnTo>
                    <a:pt x="1327150" y="1242378"/>
                  </a:lnTo>
                  <a:lnTo>
                    <a:pt x="1313498" y="1253173"/>
                  </a:lnTo>
                  <a:lnTo>
                    <a:pt x="1300480" y="1264285"/>
                  </a:lnTo>
                  <a:lnTo>
                    <a:pt x="1287462" y="1275715"/>
                  </a:lnTo>
                  <a:lnTo>
                    <a:pt x="1274762" y="1287463"/>
                  </a:lnTo>
                  <a:lnTo>
                    <a:pt x="1262380" y="1299528"/>
                  </a:lnTo>
                  <a:lnTo>
                    <a:pt x="1250315" y="1311910"/>
                  </a:lnTo>
                  <a:lnTo>
                    <a:pt x="1238568" y="1324928"/>
                  </a:lnTo>
                  <a:lnTo>
                    <a:pt x="1227138" y="1337628"/>
                  </a:lnTo>
                  <a:lnTo>
                    <a:pt x="1215708" y="1350645"/>
                  </a:lnTo>
                  <a:lnTo>
                    <a:pt x="1205230" y="1364298"/>
                  </a:lnTo>
                  <a:lnTo>
                    <a:pt x="1194752" y="1377950"/>
                  </a:lnTo>
                  <a:lnTo>
                    <a:pt x="1183958" y="1392238"/>
                  </a:lnTo>
                  <a:lnTo>
                    <a:pt x="1174432" y="1406525"/>
                  </a:lnTo>
                  <a:lnTo>
                    <a:pt x="1164908" y="1420813"/>
                  </a:lnTo>
                  <a:lnTo>
                    <a:pt x="1155382" y="1435418"/>
                  </a:lnTo>
                  <a:lnTo>
                    <a:pt x="1146810" y="1450340"/>
                  </a:lnTo>
                  <a:lnTo>
                    <a:pt x="1138391" y="1465309"/>
                  </a:lnTo>
                  <a:lnTo>
                    <a:pt x="1130549" y="1480376"/>
                  </a:lnTo>
                  <a:lnTo>
                    <a:pt x="1122615" y="1496257"/>
                  </a:lnTo>
                  <a:lnTo>
                    <a:pt x="1114998" y="1512138"/>
                  </a:lnTo>
                  <a:lnTo>
                    <a:pt x="1108333" y="1528337"/>
                  </a:lnTo>
                  <a:lnTo>
                    <a:pt x="1101668" y="1544536"/>
                  </a:lnTo>
                  <a:lnTo>
                    <a:pt x="1095321" y="1561052"/>
                  </a:lnTo>
                  <a:lnTo>
                    <a:pt x="1089608" y="1577568"/>
                  </a:lnTo>
                  <a:lnTo>
                    <a:pt x="1083895" y="1594402"/>
                  </a:lnTo>
                  <a:lnTo>
                    <a:pt x="1079134" y="1611554"/>
                  </a:lnTo>
                  <a:lnTo>
                    <a:pt x="1074056" y="1628388"/>
                  </a:lnTo>
                  <a:lnTo>
                    <a:pt x="1069931" y="1646175"/>
                  </a:lnTo>
                  <a:lnTo>
                    <a:pt x="1066122" y="1663327"/>
                  </a:lnTo>
                  <a:lnTo>
                    <a:pt x="1062948" y="1681114"/>
                  </a:lnTo>
                  <a:lnTo>
                    <a:pt x="1059774" y="1698901"/>
                  </a:lnTo>
                  <a:lnTo>
                    <a:pt x="1057553" y="1717005"/>
                  </a:lnTo>
                  <a:lnTo>
                    <a:pt x="1055331" y="1735110"/>
                  </a:lnTo>
                  <a:lnTo>
                    <a:pt x="1053744" y="1753532"/>
                  </a:lnTo>
                  <a:lnTo>
                    <a:pt x="1052792" y="1771319"/>
                  </a:lnTo>
                  <a:lnTo>
                    <a:pt x="1051840" y="1790376"/>
                  </a:lnTo>
                  <a:lnTo>
                    <a:pt x="1051523" y="1808798"/>
                  </a:lnTo>
                  <a:lnTo>
                    <a:pt x="1051840" y="1827221"/>
                  </a:lnTo>
                  <a:lnTo>
                    <a:pt x="1052792" y="1845960"/>
                  </a:lnTo>
                  <a:lnTo>
                    <a:pt x="1053744" y="1864065"/>
                  </a:lnTo>
                  <a:lnTo>
                    <a:pt x="1055331" y="1882487"/>
                  </a:lnTo>
                  <a:lnTo>
                    <a:pt x="1057553" y="1900592"/>
                  </a:lnTo>
                  <a:lnTo>
                    <a:pt x="1059774" y="1918696"/>
                  </a:lnTo>
                  <a:lnTo>
                    <a:pt x="1062948" y="1936483"/>
                  </a:lnTo>
                  <a:lnTo>
                    <a:pt x="1066122" y="1953952"/>
                  </a:lnTo>
                  <a:lnTo>
                    <a:pt x="1069931" y="1971739"/>
                  </a:lnTo>
                  <a:lnTo>
                    <a:pt x="1074056" y="1988891"/>
                  </a:lnTo>
                  <a:lnTo>
                    <a:pt x="1079134" y="2006043"/>
                  </a:lnTo>
                  <a:lnTo>
                    <a:pt x="1083895" y="2022877"/>
                  </a:lnTo>
                  <a:lnTo>
                    <a:pt x="1089608" y="2039711"/>
                  </a:lnTo>
                  <a:lnTo>
                    <a:pt x="1095321" y="2056545"/>
                  </a:lnTo>
                  <a:lnTo>
                    <a:pt x="1101668" y="2073061"/>
                  </a:lnTo>
                  <a:lnTo>
                    <a:pt x="1108333" y="2089260"/>
                  </a:lnTo>
                  <a:lnTo>
                    <a:pt x="1114998" y="2105459"/>
                  </a:lnTo>
                  <a:lnTo>
                    <a:pt x="1122615" y="2121022"/>
                  </a:lnTo>
                  <a:lnTo>
                    <a:pt x="1130549" y="2136904"/>
                  </a:lnTo>
                  <a:lnTo>
                    <a:pt x="1138484" y="2152467"/>
                  </a:lnTo>
                  <a:lnTo>
                    <a:pt x="1147053" y="2167395"/>
                  </a:lnTo>
                  <a:lnTo>
                    <a:pt x="1155622" y="2182641"/>
                  </a:lnTo>
                  <a:lnTo>
                    <a:pt x="1165144" y="2197252"/>
                  </a:lnTo>
                  <a:lnTo>
                    <a:pt x="1174665" y="2211863"/>
                  </a:lnTo>
                  <a:lnTo>
                    <a:pt x="1184186" y="2225838"/>
                  </a:lnTo>
                  <a:lnTo>
                    <a:pt x="1194977" y="2240131"/>
                  </a:lnTo>
                  <a:lnTo>
                    <a:pt x="1205450" y="2253789"/>
                  </a:lnTo>
                  <a:lnTo>
                    <a:pt x="1215924" y="2267129"/>
                  </a:lnTo>
                  <a:lnTo>
                    <a:pt x="1227349" y="2280469"/>
                  </a:lnTo>
                  <a:lnTo>
                    <a:pt x="1238775" y="2293174"/>
                  </a:lnTo>
                  <a:lnTo>
                    <a:pt x="1250518" y="2305879"/>
                  </a:lnTo>
                  <a:lnTo>
                    <a:pt x="1262578" y="2318267"/>
                  </a:lnTo>
                  <a:lnTo>
                    <a:pt x="1274956" y="2330336"/>
                  </a:lnTo>
                  <a:lnTo>
                    <a:pt x="1287651" y="2342088"/>
                  </a:lnTo>
                  <a:lnTo>
                    <a:pt x="1300663" y="2353840"/>
                  </a:lnTo>
                  <a:lnTo>
                    <a:pt x="1313676" y="2364640"/>
                  </a:lnTo>
                  <a:lnTo>
                    <a:pt x="1327323" y="2375756"/>
                  </a:lnTo>
                  <a:lnTo>
                    <a:pt x="1340653" y="2386238"/>
                  </a:lnTo>
                  <a:lnTo>
                    <a:pt x="1354935" y="2396402"/>
                  </a:lnTo>
                  <a:lnTo>
                    <a:pt x="1368899" y="2406566"/>
                  </a:lnTo>
                  <a:lnTo>
                    <a:pt x="1383816" y="2415777"/>
                  </a:lnTo>
                  <a:lnTo>
                    <a:pt x="1398415" y="2424988"/>
                  </a:lnTo>
                  <a:lnTo>
                    <a:pt x="1413332" y="2433882"/>
                  </a:lnTo>
                  <a:lnTo>
                    <a:pt x="1428566" y="2442775"/>
                  </a:lnTo>
                  <a:lnTo>
                    <a:pt x="1443800" y="2450398"/>
                  </a:lnTo>
                  <a:lnTo>
                    <a:pt x="1459669" y="2458339"/>
                  </a:lnTo>
                  <a:lnTo>
                    <a:pt x="1475538" y="2465644"/>
                  </a:lnTo>
                  <a:lnTo>
                    <a:pt x="1491724" y="2472632"/>
                  </a:lnTo>
                  <a:lnTo>
                    <a:pt x="1507910" y="2479619"/>
                  </a:lnTo>
                  <a:lnTo>
                    <a:pt x="1524414" y="2485654"/>
                  </a:lnTo>
                  <a:lnTo>
                    <a:pt x="1540917" y="2491689"/>
                  </a:lnTo>
                  <a:lnTo>
                    <a:pt x="1557421" y="2496771"/>
                  </a:lnTo>
                  <a:lnTo>
                    <a:pt x="1574877" y="2502171"/>
                  </a:lnTo>
                  <a:lnTo>
                    <a:pt x="1591698" y="2506617"/>
                  </a:lnTo>
                  <a:lnTo>
                    <a:pt x="1608836" y="2510746"/>
                  </a:lnTo>
                  <a:lnTo>
                    <a:pt x="1626609" y="2514876"/>
                  </a:lnTo>
                  <a:lnTo>
                    <a:pt x="1644382" y="2518369"/>
                  </a:lnTo>
                  <a:lnTo>
                    <a:pt x="1662155" y="2520910"/>
                  </a:lnTo>
                  <a:lnTo>
                    <a:pt x="1679928" y="2523451"/>
                  </a:lnTo>
                  <a:lnTo>
                    <a:pt x="1698019" y="2525675"/>
                  </a:lnTo>
                  <a:lnTo>
                    <a:pt x="1716109" y="2527263"/>
                  </a:lnTo>
                  <a:lnTo>
                    <a:pt x="1734517" y="2528533"/>
                  </a:lnTo>
                  <a:lnTo>
                    <a:pt x="1752925" y="2529169"/>
                  </a:lnTo>
                  <a:lnTo>
                    <a:pt x="1771967" y="2529169"/>
                  </a:lnTo>
                  <a:lnTo>
                    <a:pt x="1790375" y="2529169"/>
                  </a:lnTo>
                  <a:lnTo>
                    <a:pt x="1808783" y="2528533"/>
                  </a:lnTo>
                  <a:lnTo>
                    <a:pt x="1827191" y="2527263"/>
                  </a:lnTo>
                  <a:lnTo>
                    <a:pt x="1845281" y="2525675"/>
                  </a:lnTo>
                  <a:lnTo>
                    <a:pt x="1863372" y="2523451"/>
                  </a:lnTo>
                  <a:lnTo>
                    <a:pt x="1881145" y="2520910"/>
                  </a:lnTo>
                  <a:lnTo>
                    <a:pt x="1898918" y="2518369"/>
                  </a:lnTo>
                  <a:lnTo>
                    <a:pt x="1916691" y="2514876"/>
                  </a:lnTo>
                  <a:lnTo>
                    <a:pt x="1934464" y="2510746"/>
                  </a:lnTo>
                  <a:lnTo>
                    <a:pt x="1951602" y="2506617"/>
                  </a:lnTo>
                  <a:lnTo>
                    <a:pt x="1969058" y="2502171"/>
                  </a:lnTo>
                  <a:lnTo>
                    <a:pt x="1985879" y="2496771"/>
                  </a:lnTo>
                  <a:lnTo>
                    <a:pt x="2002383" y="2491689"/>
                  </a:lnTo>
                  <a:lnTo>
                    <a:pt x="2019204" y="2485654"/>
                  </a:lnTo>
                  <a:lnTo>
                    <a:pt x="2035390" y="2479619"/>
                  </a:lnTo>
                  <a:lnTo>
                    <a:pt x="2051894" y="2472632"/>
                  </a:lnTo>
                  <a:lnTo>
                    <a:pt x="2067762" y="2465644"/>
                  </a:lnTo>
                  <a:lnTo>
                    <a:pt x="2083631" y="2458339"/>
                  </a:lnTo>
                  <a:lnTo>
                    <a:pt x="2099500" y="2450398"/>
                  </a:lnTo>
                  <a:lnTo>
                    <a:pt x="2114734" y="2442775"/>
                  </a:lnTo>
                  <a:lnTo>
                    <a:pt x="2129968" y="2433882"/>
                  </a:lnTo>
                  <a:lnTo>
                    <a:pt x="2144885" y="2424988"/>
                  </a:lnTo>
                  <a:lnTo>
                    <a:pt x="2159484" y="2415777"/>
                  </a:lnTo>
                  <a:lnTo>
                    <a:pt x="2174401" y="2406566"/>
                  </a:lnTo>
                  <a:lnTo>
                    <a:pt x="2188683" y="2396402"/>
                  </a:lnTo>
                  <a:lnTo>
                    <a:pt x="2202647" y="2386238"/>
                  </a:lnTo>
                  <a:lnTo>
                    <a:pt x="2215977" y="2375756"/>
                  </a:lnTo>
                  <a:lnTo>
                    <a:pt x="2229624" y="2364640"/>
                  </a:lnTo>
                  <a:lnTo>
                    <a:pt x="2242637" y="2353840"/>
                  </a:lnTo>
                  <a:lnTo>
                    <a:pt x="2255966" y="2342088"/>
                  </a:lnTo>
                  <a:lnTo>
                    <a:pt x="2268344" y="2330336"/>
                  </a:lnTo>
                  <a:lnTo>
                    <a:pt x="2280722" y="2318267"/>
                  </a:lnTo>
                  <a:lnTo>
                    <a:pt x="2292782" y="2305879"/>
                  </a:lnTo>
                  <a:lnTo>
                    <a:pt x="2304525" y="2293174"/>
                  </a:lnTo>
                  <a:lnTo>
                    <a:pt x="2315951" y="2280469"/>
                  </a:lnTo>
                  <a:lnTo>
                    <a:pt x="2327376" y="2267129"/>
                  </a:lnTo>
                  <a:lnTo>
                    <a:pt x="2338167" y="2253789"/>
                  </a:lnTo>
                  <a:lnTo>
                    <a:pt x="2348958" y="2240131"/>
                  </a:lnTo>
                  <a:lnTo>
                    <a:pt x="2359114" y="2225838"/>
                  </a:lnTo>
                  <a:lnTo>
                    <a:pt x="2368635" y="2211863"/>
                  </a:lnTo>
                  <a:lnTo>
                    <a:pt x="2378156" y="2197252"/>
                  </a:lnTo>
                  <a:lnTo>
                    <a:pt x="2387678" y="2182641"/>
                  </a:lnTo>
                  <a:lnTo>
                    <a:pt x="2396247" y="2167395"/>
                  </a:lnTo>
                  <a:lnTo>
                    <a:pt x="2404816" y="2152467"/>
                  </a:lnTo>
                  <a:lnTo>
                    <a:pt x="2412750" y="2136904"/>
                  </a:lnTo>
                  <a:lnTo>
                    <a:pt x="2420685" y="2121022"/>
                  </a:lnTo>
                  <a:lnTo>
                    <a:pt x="2428302" y="2105459"/>
                  </a:lnTo>
                  <a:lnTo>
                    <a:pt x="2434967" y="2089260"/>
                  </a:lnTo>
                  <a:lnTo>
                    <a:pt x="2441632" y="2073061"/>
                  </a:lnTo>
                  <a:lnTo>
                    <a:pt x="2447979" y="2056545"/>
                  </a:lnTo>
                  <a:lnTo>
                    <a:pt x="2453692" y="2039711"/>
                  </a:lnTo>
                  <a:lnTo>
                    <a:pt x="2459405" y="2022877"/>
                  </a:lnTo>
                  <a:lnTo>
                    <a:pt x="2464166" y="2006043"/>
                  </a:lnTo>
                  <a:lnTo>
                    <a:pt x="2469244" y="1988891"/>
                  </a:lnTo>
                  <a:lnTo>
                    <a:pt x="2473370" y="1971739"/>
                  </a:lnTo>
                  <a:lnTo>
                    <a:pt x="2477178" y="1953952"/>
                  </a:lnTo>
                  <a:lnTo>
                    <a:pt x="2480352" y="1936483"/>
                  </a:lnTo>
                  <a:lnTo>
                    <a:pt x="2483526" y="1918696"/>
                  </a:lnTo>
                  <a:lnTo>
                    <a:pt x="2486064" y="1900592"/>
                  </a:lnTo>
                  <a:lnTo>
                    <a:pt x="2487969" y="1882487"/>
                  </a:lnTo>
                  <a:lnTo>
                    <a:pt x="2489556" y="1864065"/>
                  </a:lnTo>
                  <a:lnTo>
                    <a:pt x="2490508" y="1845960"/>
                  </a:lnTo>
                  <a:lnTo>
                    <a:pt x="2491460" y="1827221"/>
                  </a:lnTo>
                  <a:lnTo>
                    <a:pt x="2491777" y="1808798"/>
                  </a:lnTo>
                  <a:lnTo>
                    <a:pt x="2491460" y="1790376"/>
                  </a:lnTo>
                  <a:lnTo>
                    <a:pt x="2490508" y="1771319"/>
                  </a:lnTo>
                  <a:lnTo>
                    <a:pt x="2489556" y="1753532"/>
                  </a:lnTo>
                  <a:lnTo>
                    <a:pt x="2487969" y="1735110"/>
                  </a:lnTo>
                  <a:lnTo>
                    <a:pt x="2486064" y="1717005"/>
                  </a:lnTo>
                  <a:lnTo>
                    <a:pt x="2483526" y="1698901"/>
                  </a:lnTo>
                  <a:lnTo>
                    <a:pt x="2480352" y="1681114"/>
                  </a:lnTo>
                  <a:lnTo>
                    <a:pt x="2477178" y="1663327"/>
                  </a:lnTo>
                  <a:lnTo>
                    <a:pt x="2473370" y="1646175"/>
                  </a:lnTo>
                  <a:lnTo>
                    <a:pt x="2469244" y="1628388"/>
                  </a:lnTo>
                  <a:lnTo>
                    <a:pt x="2464166" y="1611554"/>
                  </a:lnTo>
                  <a:lnTo>
                    <a:pt x="2459405" y="1594402"/>
                  </a:lnTo>
                  <a:lnTo>
                    <a:pt x="2453692" y="1577568"/>
                  </a:lnTo>
                  <a:lnTo>
                    <a:pt x="2447979" y="1561052"/>
                  </a:lnTo>
                  <a:lnTo>
                    <a:pt x="2441632" y="1544536"/>
                  </a:lnTo>
                  <a:lnTo>
                    <a:pt x="2434967" y="1528337"/>
                  </a:lnTo>
                  <a:lnTo>
                    <a:pt x="2428302" y="1512138"/>
                  </a:lnTo>
                  <a:lnTo>
                    <a:pt x="2420685" y="1496257"/>
                  </a:lnTo>
                  <a:lnTo>
                    <a:pt x="2412750" y="1480376"/>
                  </a:lnTo>
                  <a:lnTo>
                    <a:pt x="2404909" y="1465308"/>
                  </a:lnTo>
                  <a:lnTo>
                    <a:pt x="2396490" y="1450340"/>
                  </a:lnTo>
                  <a:lnTo>
                    <a:pt x="2387918" y="1435418"/>
                  </a:lnTo>
                  <a:lnTo>
                    <a:pt x="2378392" y="1420813"/>
                  </a:lnTo>
                  <a:lnTo>
                    <a:pt x="2368868" y="1406525"/>
                  </a:lnTo>
                  <a:lnTo>
                    <a:pt x="2359342" y="1392238"/>
                  </a:lnTo>
                  <a:lnTo>
                    <a:pt x="2349182" y="1377950"/>
                  </a:lnTo>
                  <a:lnTo>
                    <a:pt x="2338388" y="1364298"/>
                  </a:lnTo>
                  <a:lnTo>
                    <a:pt x="2327592" y="1350645"/>
                  </a:lnTo>
                  <a:lnTo>
                    <a:pt x="2316162" y="1337628"/>
                  </a:lnTo>
                  <a:lnTo>
                    <a:pt x="2304732" y="1324928"/>
                  </a:lnTo>
                  <a:lnTo>
                    <a:pt x="2292985" y="1311910"/>
                  </a:lnTo>
                  <a:lnTo>
                    <a:pt x="2280920" y="1299528"/>
                  </a:lnTo>
                  <a:lnTo>
                    <a:pt x="2268538" y="1287463"/>
                  </a:lnTo>
                  <a:lnTo>
                    <a:pt x="2256155" y="1275715"/>
                  </a:lnTo>
                  <a:lnTo>
                    <a:pt x="2242820" y="1264285"/>
                  </a:lnTo>
                  <a:lnTo>
                    <a:pt x="2229802" y="1253173"/>
                  </a:lnTo>
                  <a:lnTo>
                    <a:pt x="2216150" y="1242378"/>
                  </a:lnTo>
                  <a:lnTo>
                    <a:pt x="2202815" y="1231900"/>
                  </a:lnTo>
                  <a:lnTo>
                    <a:pt x="2188845" y="1221740"/>
                  </a:lnTo>
                  <a:lnTo>
                    <a:pt x="2174558" y="1211898"/>
                  </a:lnTo>
                  <a:lnTo>
                    <a:pt x="2159635" y="1202055"/>
                  </a:lnTo>
                  <a:lnTo>
                    <a:pt x="2145030" y="1193165"/>
                  </a:lnTo>
                  <a:lnTo>
                    <a:pt x="2130108" y="1183958"/>
                  </a:lnTo>
                  <a:lnTo>
                    <a:pt x="2114868" y="1175703"/>
                  </a:lnTo>
                  <a:lnTo>
                    <a:pt x="2099628" y="1167448"/>
                  </a:lnTo>
                  <a:lnTo>
                    <a:pt x="2083752" y="1159510"/>
                  </a:lnTo>
                  <a:lnTo>
                    <a:pt x="2067878" y="1152525"/>
                  </a:lnTo>
                  <a:lnTo>
                    <a:pt x="2052002" y="1145223"/>
                  </a:lnTo>
                  <a:lnTo>
                    <a:pt x="2035492" y="1138555"/>
                  </a:lnTo>
                  <a:lnTo>
                    <a:pt x="2019300" y="1132523"/>
                  </a:lnTo>
                  <a:lnTo>
                    <a:pt x="2002472" y="1126490"/>
                  </a:lnTo>
                  <a:lnTo>
                    <a:pt x="1985962" y="1121093"/>
                  </a:lnTo>
                  <a:lnTo>
                    <a:pt x="1969135" y="1116013"/>
                  </a:lnTo>
                  <a:lnTo>
                    <a:pt x="1951672" y="1111568"/>
                  </a:lnTo>
                  <a:lnTo>
                    <a:pt x="1934528" y="1107440"/>
                  </a:lnTo>
                  <a:lnTo>
                    <a:pt x="1916748" y="1103630"/>
                  </a:lnTo>
                  <a:lnTo>
                    <a:pt x="1898968" y="1100138"/>
                  </a:lnTo>
                  <a:lnTo>
                    <a:pt x="1881188" y="1097280"/>
                  </a:lnTo>
                  <a:lnTo>
                    <a:pt x="1863408" y="1094423"/>
                  </a:lnTo>
                  <a:lnTo>
                    <a:pt x="1845310" y="1092518"/>
                  </a:lnTo>
                  <a:lnTo>
                    <a:pt x="1827212" y="1090613"/>
                  </a:lnTo>
                  <a:lnTo>
                    <a:pt x="1808798" y="1089660"/>
                  </a:lnTo>
                  <a:lnTo>
                    <a:pt x="1790382" y="1088708"/>
                  </a:lnTo>
                  <a:lnTo>
                    <a:pt x="1771968" y="1088708"/>
                  </a:lnTo>
                  <a:lnTo>
                    <a:pt x="1752918" y="1088708"/>
                  </a:lnTo>
                  <a:close/>
                  <a:moveTo>
                    <a:pt x="1615758" y="0"/>
                  </a:moveTo>
                  <a:lnTo>
                    <a:pt x="1620520" y="0"/>
                  </a:lnTo>
                  <a:lnTo>
                    <a:pt x="1922780" y="0"/>
                  </a:lnTo>
                  <a:lnTo>
                    <a:pt x="1927225" y="0"/>
                  </a:lnTo>
                  <a:lnTo>
                    <a:pt x="1931670" y="317"/>
                  </a:lnTo>
                  <a:lnTo>
                    <a:pt x="1936115" y="952"/>
                  </a:lnTo>
                  <a:lnTo>
                    <a:pt x="1940878" y="1905"/>
                  </a:lnTo>
                  <a:lnTo>
                    <a:pt x="1949450" y="4127"/>
                  </a:lnTo>
                  <a:lnTo>
                    <a:pt x="1957705" y="6985"/>
                  </a:lnTo>
                  <a:lnTo>
                    <a:pt x="1965325" y="10795"/>
                  </a:lnTo>
                  <a:lnTo>
                    <a:pt x="1972628" y="14922"/>
                  </a:lnTo>
                  <a:lnTo>
                    <a:pt x="1979612" y="20320"/>
                  </a:lnTo>
                  <a:lnTo>
                    <a:pt x="1985962" y="26035"/>
                  </a:lnTo>
                  <a:lnTo>
                    <a:pt x="1991678" y="32385"/>
                  </a:lnTo>
                  <a:lnTo>
                    <a:pt x="1996758" y="39052"/>
                  </a:lnTo>
                  <a:lnTo>
                    <a:pt x="2001202" y="46672"/>
                  </a:lnTo>
                  <a:lnTo>
                    <a:pt x="2005012" y="54610"/>
                  </a:lnTo>
                  <a:lnTo>
                    <a:pt x="2007870" y="62230"/>
                  </a:lnTo>
                  <a:lnTo>
                    <a:pt x="2010092" y="71120"/>
                  </a:lnTo>
                  <a:lnTo>
                    <a:pt x="2010728" y="75565"/>
                  </a:lnTo>
                  <a:lnTo>
                    <a:pt x="2011362" y="80010"/>
                  </a:lnTo>
                  <a:lnTo>
                    <a:pt x="2011998" y="84455"/>
                  </a:lnTo>
                  <a:lnTo>
                    <a:pt x="2011998" y="89217"/>
                  </a:lnTo>
                  <a:lnTo>
                    <a:pt x="2011998" y="388620"/>
                  </a:lnTo>
                  <a:lnTo>
                    <a:pt x="2038350" y="393065"/>
                  </a:lnTo>
                  <a:lnTo>
                    <a:pt x="2064702" y="398462"/>
                  </a:lnTo>
                  <a:lnTo>
                    <a:pt x="2091055" y="404177"/>
                  </a:lnTo>
                  <a:lnTo>
                    <a:pt x="2116772" y="410210"/>
                  </a:lnTo>
                  <a:lnTo>
                    <a:pt x="2142490" y="416877"/>
                  </a:lnTo>
                  <a:lnTo>
                    <a:pt x="2167890" y="423545"/>
                  </a:lnTo>
                  <a:lnTo>
                    <a:pt x="2193608" y="431165"/>
                  </a:lnTo>
                  <a:lnTo>
                    <a:pt x="2218690" y="439102"/>
                  </a:lnTo>
                  <a:lnTo>
                    <a:pt x="2243772" y="447675"/>
                  </a:lnTo>
                  <a:lnTo>
                    <a:pt x="2268538" y="456247"/>
                  </a:lnTo>
                  <a:lnTo>
                    <a:pt x="2292985" y="465772"/>
                  </a:lnTo>
                  <a:lnTo>
                    <a:pt x="2317432" y="475615"/>
                  </a:lnTo>
                  <a:lnTo>
                    <a:pt x="2341562" y="485457"/>
                  </a:lnTo>
                  <a:lnTo>
                    <a:pt x="2365692" y="496252"/>
                  </a:lnTo>
                  <a:lnTo>
                    <a:pt x="2388870" y="507047"/>
                  </a:lnTo>
                  <a:lnTo>
                    <a:pt x="2412682" y="518477"/>
                  </a:lnTo>
                  <a:lnTo>
                    <a:pt x="2588260" y="276542"/>
                  </a:lnTo>
                  <a:lnTo>
                    <a:pt x="2591435" y="272732"/>
                  </a:lnTo>
                  <a:lnTo>
                    <a:pt x="2593975" y="269240"/>
                  </a:lnTo>
                  <a:lnTo>
                    <a:pt x="2597468" y="266065"/>
                  </a:lnTo>
                  <a:lnTo>
                    <a:pt x="2600325" y="262890"/>
                  </a:lnTo>
                  <a:lnTo>
                    <a:pt x="2606992" y="257175"/>
                  </a:lnTo>
                  <a:lnTo>
                    <a:pt x="2614295" y="252412"/>
                  </a:lnTo>
                  <a:lnTo>
                    <a:pt x="2621915" y="248602"/>
                  </a:lnTo>
                  <a:lnTo>
                    <a:pt x="2629852" y="245110"/>
                  </a:lnTo>
                  <a:lnTo>
                    <a:pt x="2638108" y="242570"/>
                  </a:lnTo>
                  <a:lnTo>
                    <a:pt x="2646362" y="240665"/>
                  </a:lnTo>
                  <a:lnTo>
                    <a:pt x="2654935" y="240030"/>
                  </a:lnTo>
                  <a:lnTo>
                    <a:pt x="2663508" y="240030"/>
                  </a:lnTo>
                  <a:lnTo>
                    <a:pt x="2671762" y="240665"/>
                  </a:lnTo>
                  <a:lnTo>
                    <a:pt x="2680652" y="242252"/>
                  </a:lnTo>
                  <a:lnTo>
                    <a:pt x="2688908" y="244475"/>
                  </a:lnTo>
                  <a:lnTo>
                    <a:pt x="2697162" y="247967"/>
                  </a:lnTo>
                  <a:lnTo>
                    <a:pt x="2705100" y="251777"/>
                  </a:lnTo>
                  <a:lnTo>
                    <a:pt x="2709228" y="254317"/>
                  </a:lnTo>
                  <a:lnTo>
                    <a:pt x="2712720" y="256857"/>
                  </a:lnTo>
                  <a:lnTo>
                    <a:pt x="2957512" y="434022"/>
                  </a:lnTo>
                  <a:lnTo>
                    <a:pt x="2960688" y="437197"/>
                  </a:lnTo>
                  <a:lnTo>
                    <a:pt x="2964498" y="439737"/>
                  </a:lnTo>
                  <a:lnTo>
                    <a:pt x="2967672" y="443230"/>
                  </a:lnTo>
                  <a:lnTo>
                    <a:pt x="2970848" y="446087"/>
                  </a:lnTo>
                  <a:lnTo>
                    <a:pt x="2976245" y="453072"/>
                  </a:lnTo>
                  <a:lnTo>
                    <a:pt x="2981008" y="460375"/>
                  </a:lnTo>
                  <a:lnTo>
                    <a:pt x="2985452" y="467995"/>
                  </a:lnTo>
                  <a:lnTo>
                    <a:pt x="2988628" y="475932"/>
                  </a:lnTo>
                  <a:lnTo>
                    <a:pt x="2991168" y="484187"/>
                  </a:lnTo>
                  <a:lnTo>
                    <a:pt x="2992755" y="492442"/>
                  </a:lnTo>
                  <a:lnTo>
                    <a:pt x="2994025" y="501015"/>
                  </a:lnTo>
                  <a:lnTo>
                    <a:pt x="2994025" y="509270"/>
                  </a:lnTo>
                  <a:lnTo>
                    <a:pt x="2993072" y="518160"/>
                  </a:lnTo>
                  <a:lnTo>
                    <a:pt x="2991802" y="526732"/>
                  </a:lnTo>
                  <a:lnTo>
                    <a:pt x="2988945" y="534987"/>
                  </a:lnTo>
                  <a:lnTo>
                    <a:pt x="2986088" y="543242"/>
                  </a:lnTo>
                  <a:lnTo>
                    <a:pt x="2981960" y="551180"/>
                  </a:lnTo>
                  <a:lnTo>
                    <a:pt x="2979738" y="554990"/>
                  </a:lnTo>
                  <a:lnTo>
                    <a:pt x="2976880" y="558800"/>
                  </a:lnTo>
                  <a:lnTo>
                    <a:pt x="2800985" y="801052"/>
                  </a:lnTo>
                  <a:lnTo>
                    <a:pt x="2819082" y="819785"/>
                  </a:lnTo>
                  <a:lnTo>
                    <a:pt x="2837180" y="839470"/>
                  </a:lnTo>
                  <a:lnTo>
                    <a:pt x="2854642" y="858837"/>
                  </a:lnTo>
                  <a:lnTo>
                    <a:pt x="2871788" y="878840"/>
                  </a:lnTo>
                  <a:lnTo>
                    <a:pt x="2888615" y="899160"/>
                  </a:lnTo>
                  <a:lnTo>
                    <a:pt x="2905125" y="919797"/>
                  </a:lnTo>
                  <a:lnTo>
                    <a:pt x="2921318" y="940752"/>
                  </a:lnTo>
                  <a:lnTo>
                    <a:pt x="2937192" y="962025"/>
                  </a:lnTo>
                  <a:lnTo>
                    <a:pt x="2952432" y="983615"/>
                  </a:lnTo>
                  <a:lnTo>
                    <a:pt x="2967672" y="1005205"/>
                  </a:lnTo>
                  <a:lnTo>
                    <a:pt x="2981960" y="1027113"/>
                  </a:lnTo>
                  <a:lnTo>
                    <a:pt x="2996248" y="1049655"/>
                  </a:lnTo>
                  <a:lnTo>
                    <a:pt x="3010218" y="1072198"/>
                  </a:lnTo>
                  <a:lnTo>
                    <a:pt x="3023235" y="1095375"/>
                  </a:lnTo>
                  <a:lnTo>
                    <a:pt x="3036570" y="1118553"/>
                  </a:lnTo>
                  <a:lnTo>
                    <a:pt x="3048952" y="1142048"/>
                  </a:lnTo>
                  <a:lnTo>
                    <a:pt x="3333115" y="1049338"/>
                  </a:lnTo>
                  <a:lnTo>
                    <a:pt x="3337560" y="1048068"/>
                  </a:lnTo>
                  <a:lnTo>
                    <a:pt x="3342005" y="1047115"/>
                  </a:lnTo>
                  <a:lnTo>
                    <a:pt x="3346450" y="1046480"/>
                  </a:lnTo>
                  <a:lnTo>
                    <a:pt x="3350578" y="1045528"/>
                  </a:lnTo>
                  <a:lnTo>
                    <a:pt x="3359785" y="1044893"/>
                  </a:lnTo>
                  <a:lnTo>
                    <a:pt x="3368358" y="1045210"/>
                  </a:lnTo>
                  <a:lnTo>
                    <a:pt x="3376930" y="1046480"/>
                  </a:lnTo>
                  <a:lnTo>
                    <a:pt x="3385185" y="1048068"/>
                  </a:lnTo>
                  <a:lnTo>
                    <a:pt x="3393440" y="1051243"/>
                  </a:lnTo>
                  <a:lnTo>
                    <a:pt x="3401060" y="1054735"/>
                  </a:lnTo>
                  <a:lnTo>
                    <a:pt x="3408680" y="1058863"/>
                  </a:lnTo>
                  <a:lnTo>
                    <a:pt x="3415665" y="1063625"/>
                  </a:lnTo>
                  <a:lnTo>
                    <a:pt x="3422018" y="1069340"/>
                  </a:lnTo>
                  <a:lnTo>
                    <a:pt x="3428048" y="1075690"/>
                  </a:lnTo>
                  <a:lnTo>
                    <a:pt x="3433445" y="1082358"/>
                  </a:lnTo>
                  <a:lnTo>
                    <a:pt x="3438208" y="1089978"/>
                  </a:lnTo>
                  <a:lnTo>
                    <a:pt x="3442335" y="1097915"/>
                  </a:lnTo>
                  <a:lnTo>
                    <a:pt x="3443922" y="1102043"/>
                  </a:lnTo>
                  <a:lnTo>
                    <a:pt x="3445510" y="1106488"/>
                  </a:lnTo>
                  <a:lnTo>
                    <a:pt x="3538855" y="1393508"/>
                  </a:lnTo>
                  <a:lnTo>
                    <a:pt x="3539808" y="1397635"/>
                  </a:lnTo>
                  <a:lnTo>
                    <a:pt x="3541078" y="1402398"/>
                  </a:lnTo>
                  <a:lnTo>
                    <a:pt x="3542030" y="1406843"/>
                  </a:lnTo>
                  <a:lnTo>
                    <a:pt x="3542665" y="1411288"/>
                  </a:lnTo>
                  <a:lnTo>
                    <a:pt x="3543300" y="1419860"/>
                  </a:lnTo>
                  <a:lnTo>
                    <a:pt x="3542982" y="1428750"/>
                  </a:lnTo>
                  <a:lnTo>
                    <a:pt x="3541712" y="1437323"/>
                  </a:lnTo>
                  <a:lnTo>
                    <a:pt x="3539808" y="1445578"/>
                  </a:lnTo>
                  <a:lnTo>
                    <a:pt x="3537268" y="1453833"/>
                  </a:lnTo>
                  <a:lnTo>
                    <a:pt x="3533458" y="1461453"/>
                  </a:lnTo>
                  <a:lnTo>
                    <a:pt x="3529330" y="1468755"/>
                  </a:lnTo>
                  <a:lnTo>
                    <a:pt x="3524568" y="1476058"/>
                  </a:lnTo>
                  <a:lnTo>
                    <a:pt x="3518852" y="1482408"/>
                  </a:lnTo>
                  <a:lnTo>
                    <a:pt x="3512502" y="1488440"/>
                  </a:lnTo>
                  <a:lnTo>
                    <a:pt x="3505518" y="1494155"/>
                  </a:lnTo>
                  <a:lnTo>
                    <a:pt x="3498215" y="1498600"/>
                  </a:lnTo>
                  <a:lnTo>
                    <a:pt x="3490278" y="1502728"/>
                  </a:lnTo>
                  <a:lnTo>
                    <a:pt x="3486150" y="1504633"/>
                  </a:lnTo>
                  <a:lnTo>
                    <a:pt x="3481705" y="1506220"/>
                  </a:lnTo>
                  <a:lnTo>
                    <a:pt x="3197225" y="1598295"/>
                  </a:lnTo>
                  <a:lnTo>
                    <a:pt x="3200400" y="1624330"/>
                  </a:lnTo>
                  <a:lnTo>
                    <a:pt x="3203892" y="1650365"/>
                  </a:lnTo>
                  <a:lnTo>
                    <a:pt x="3206115" y="1676718"/>
                  </a:lnTo>
                  <a:lnTo>
                    <a:pt x="3208338" y="1703070"/>
                  </a:lnTo>
                  <a:lnTo>
                    <a:pt x="3210242" y="1729423"/>
                  </a:lnTo>
                  <a:lnTo>
                    <a:pt x="3211512" y="1755775"/>
                  </a:lnTo>
                  <a:lnTo>
                    <a:pt x="3212148" y="1782445"/>
                  </a:lnTo>
                  <a:lnTo>
                    <a:pt x="3212465" y="1809115"/>
                  </a:lnTo>
                  <a:lnTo>
                    <a:pt x="3212148" y="1835785"/>
                  </a:lnTo>
                  <a:lnTo>
                    <a:pt x="3211512" y="1862455"/>
                  </a:lnTo>
                  <a:lnTo>
                    <a:pt x="3210242" y="1889125"/>
                  </a:lnTo>
                  <a:lnTo>
                    <a:pt x="3208338" y="1915478"/>
                  </a:lnTo>
                  <a:lnTo>
                    <a:pt x="3206115" y="1941830"/>
                  </a:lnTo>
                  <a:lnTo>
                    <a:pt x="3203892" y="1967865"/>
                  </a:lnTo>
                  <a:lnTo>
                    <a:pt x="3200400" y="1993900"/>
                  </a:lnTo>
                  <a:lnTo>
                    <a:pt x="3197225" y="2019618"/>
                  </a:lnTo>
                  <a:lnTo>
                    <a:pt x="3481705" y="2112328"/>
                  </a:lnTo>
                  <a:lnTo>
                    <a:pt x="3486150" y="2113915"/>
                  </a:lnTo>
                  <a:lnTo>
                    <a:pt x="3490278" y="2115820"/>
                  </a:lnTo>
                  <a:lnTo>
                    <a:pt x="3498215" y="2119630"/>
                  </a:lnTo>
                  <a:lnTo>
                    <a:pt x="3505518" y="2124393"/>
                  </a:lnTo>
                  <a:lnTo>
                    <a:pt x="3512502" y="2129790"/>
                  </a:lnTo>
                  <a:lnTo>
                    <a:pt x="3518852" y="2135505"/>
                  </a:lnTo>
                  <a:lnTo>
                    <a:pt x="3524568" y="2142173"/>
                  </a:lnTo>
                  <a:lnTo>
                    <a:pt x="3529330" y="2149158"/>
                  </a:lnTo>
                  <a:lnTo>
                    <a:pt x="3533458" y="2156778"/>
                  </a:lnTo>
                  <a:lnTo>
                    <a:pt x="3537268" y="2164398"/>
                  </a:lnTo>
                  <a:lnTo>
                    <a:pt x="3539808" y="2172653"/>
                  </a:lnTo>
                  <a:lnTo>
                    <a:pt x="3541712" y="2180908"/>
                  </a:lnTo>
                  <a:lnTo>
                    <a:pt x="3542982" y="2189480"/>
                  </a:lnTo>
                  <a:lnTo>
                    <a:pt x="3543300" y="2198053"/>
                  </a:lnTo>
                  <a:lnTo>
                    <a:pt x="3542665" y="2206625"/>
                  </a:lnTo>
                  <a:lnTo>
                    <a:pt x="3542030" y="2211388"/>
                  </a:lnTo>
                  <a:lnTo>
                    <a:pt x="3541078" y="2215833"/>
                  </a:lnTo>
                  <a:lnTo>
                    <a:pt x="3539808" y="2220278"/>
                  </a:lnTo>
                  <a:lnTo>
                    <a:pt x="3538855" y="2224405"/>
                  </a:lnTo>
                  <a:lnTo>
                    <a:pt x="3445510" y="2512060"/>
                  </a:lnTo>
                  <a:lnTo>
                    <a:pt x="3443922" y="2516188"/>
                  </a:lnTo>
                  <a:lnTo>
                    <a:pt x="3442335" y="2520315"/>
                  </a:lnTo>
                  <a:lnTo>
                    <a:pt x="3438208" y="2528253"/>
                  </a:lnTo>
                  <a:lnTo>
                    <a:pt x="3433445" y="2535555"/>
                  </a:lnTo>
                  <a:lnTo>
                    <a:pt x="3428048" y="2542540"/>
                  </a:lnTo>
                  <a:lnTo>
                    <a:pt x="3422018" y="2548890"/>
                  </a:lnTo>
                  <a:lnTo>
                    <a:pt x="3415665" y="2554605"/>
                  </a:lnTo>
                  <a:lnTo>
                    <a:pt x="3408680" y="2559368"/>
                  </a:lnTo>
                  <a:lnTo>
                    <a:pt x="3401060" y="2563495"/>
                  </a:lnTo>
                  <a:lnTo>
                    <a:pt x="3393440" y="2567305"/>
                  </a:lnTo>
                  <a:lnTo>
                    <a:pt x="3385185" y="2569845"/>
                  </a:lnTo>
                  <a:lnTo>
                    <a:pt x="3376930" y="2571750"/>
                  </a:lnTo>
                  <a:lnTo>
                    <a:pt x="3368358" y="2573020"/>
                  </a:lnTo>
                  <a:lnTo>
                    <a:pt x="3359785" y="2573338"/>
                  </a:lnTo>
                  <a:lnTo>
                    <a:pt x="3350578" y="2573020"/>
                  </a:lnTo>
                  <a:lnTo>
                    <a:pt x="3346450" y="2572068"/>
                  </a:lnTo>
                  <a:lnTo>
                    <a:pt x="3342005" y="2571433"/>
                  </a:lnTo>
                  <a:lnTo>
                    <a:pt x="3337560" y="2570163"/>
                  </a:lnTo>
                  <a:lnTo>
                    <a:pt x="3333115" y="2568893"/>
                  </a:lnTo>
                  <a:lnTo>
                    <a:pt x="3048952" y="2476500"/>
                  </a:lnTo>
                  <a:lnTo>
                    <a:pt x="3035935" y="2499995"/>
                  </a:lnTo>
                  <a:lnTo>
                    <a:pt x="3023235" y="2523173"/>
                  </a:lnTo>
                  <a:lnTo>
                    <a:pt x="3009900" y="2546033"/>
                  </a:lnTo>
                  <a:lnTo>
                    <a:pt x="2996248" y="2568893"/>
                  </a:lnTo>
                  <a:lnTo>
                    <a:pt x="2981960" y="2590800"/>
                  </a:lnTo>
                  <a:lnTo>
                    <a:pt x="2967355" y="2613025"/>
                  </a:lnTo>
                  <a:lnTo>
                    <a:pt x="2952115" y="2634933"/>
                  </a:lnTo>
                  <a:lnTo>
                    <a:pt x="2936875" y="2656523"/>
                  </a:lnTo>
                  <a:lnTo>
                    <a:pt x="2921318" y="2677478"/>
                  </a:lnTo>
                  <a:lnTo>
                    <a:pt x="2905125" y="2698115"/>
                  </a:lnTo>
                  <a:lnTo>
                    <a:pt x="2888615" y="2718753"/>
                  </a:lnTo>
                  <a:lnTo>
                    <a:pt x="2871788" y="2739073"/>
                  </a:lnTo>
                  <a:lnTo>
                    <a:pt x="2854325" y="2759076"/>
                  </a:lnTo>
                  <a:lnTo>
                    <a:pt x="2837180" y="2778761"/>
                  </a:lnTo>
                  <a:lnTo>
                    <a:pt x="2819082" y="2797811"/>
                  </a:lnTo>
                  <a:lnTo>
                    <a:pt x="2800985" y="2817178"/>
                  </a:lnTo>
                  <a:lnTo>
                    <a:pt x="2976880" y="3059431"/>
                  </a:lnTo>
                  <a:lnTo>
                    <a:pt x="2979738" y="3063241"/>
                  </a:lnTo>
                  <a:lnTo>
                    <a:pt x="2981960" y="3067368"/>
                  </a:lnTo>
                  <a:lnTo>
                    <a:pt x="2986088" y="3075306"/>
                  </a:lnTo>
                  <a:lnTo>
                    <a:pt x="2988945" y="3083243"/>
                  </a:lnTo>
                  <a:lnTo>
                    <a:pt x="2991802" y="3091816"/>
                  </a:lnTo>
                  <a:lnTo>
                    <a:pt x="2993072" y="3100071"/>
                  </a:lnTo>
                  <a:lnTo>
                    <a:pt x="2994025" y="3108643"/>
                  </a:lnTo>
                  <a:lnTo>
                    <a:pt x="2994025" y="3117216"/>
                  </a:lnTo>
                  <a:lnTo>
                    <a:pt x="2992755" y="3125788"/>
                  </a:lnTo>
                  <a:lnTo>
                    <a:pt x="2991168" y="3134043"/>
                  </a:lnTo>
                  <a:lnTo>
                    <a:pt x="2988628" y="3142298"/>
                  </a:lnTo>
                  <a:lnTo>
                    <a:pt x="2985770" y="3150236"/>
                  </a:lnTo>
                  <a:lnTo>
                    <a:pt x="2981642" y="3157538"/>
                  </a:lnTo>
                  <a:lnTo>
                    <a:pt x="2976562" y="3165158"/>
                  </a:lnTo>
                  <a:lnTo>
                    <a:pt x="2970848" y="3171826"/>
                  </a:lnTo>
                  <a:lnTo>
                    <a:pt x="2967990" y="3175001"/>
                  </a:lnTo>
                  <a:lnTo>
                    <a:pt x="2964498" y="3177858"/>
                  </a:lnTo>
                  <a:lnTo>
                    <a:pt x="2961322" y="3181033"/>
                  </a:lnTo>
                  <a:lnTo>
                    <a:pt x="2957512" y="3183573"/>
                  </a:lnTo>
                  <a:lnTo>
                    <a:pt x="2712720" y="3361056"/>
                  </a:lnTo>
                  <a:lnTo>
                    <a:pt x="2709228" y="3363913"/>
                  </a:lnTo>
                  <a:lnTo>
                    <a:pt x="2705100" y="3366453"/>
                  </a:lnTo>
                  <a:lnTo>
                    <a:pt x="2697162" y="3370581"/>
                  </a:lnTo>
                  <a:lnTo>
                    <a:pt x="2688908" y="3373756"/>
                  </a:lnTo>
                  <a:lnTo>
                    <a:pt x="2680652" y="3376296"/>
                  </a:lnTo>
                  <a:lnTo>
                    <a:pt x="2671762" y="3377883"/>
                  </a:lnTo>
                  <a:lnTo>
                    <a:pt x="2663508" y="3378518"/>
                  </a:lnTo>
                  <a:lnTo>
                    <a:pt x="2654935" y="3378518"/>
                  </a:lnTo>
                  <a:lnTo>
                    <a:pt x="2646362" y="3377248"/>
                  </a:lnTo>
                  <a:lnTo>
                    <a:pt x="2638108" y="3375978"/>
                  </a:lnTo>
                  <a:lnTo>
                    <a:pt x="2629852" y="3373121"/>
                  </a:lnTo>
                  <a:lnTo>
                    <a:pt x="2621915" y="3369946"/>
                  </a:lnTo>
                  <a:lnTo>
                    <a:pt x="2614295" y="3365818"/>
                  </a:lnTo>
                  <a:lnTo>
                    <a:pt x="2606992" y="3360738"/>
                  </a:lnTo>
                  <a:lnTo>
                    <a:pt x="2600325" y="3355023"/>
                  </a:lnTo>
                  <a:lnTo>
                    <a:pt x="2597468" y="3352166"/>
                  </a:lnTo>
                  <a:lnTo>
                    <a:pt x="2593975" y="3348673"/>
                  </a:lnTo>
                  <a:lnTo>
                    <a:pt x="2591435" y="3345498"/>
                  </a:lnTo>
                  <a:lnTo>
                    <a:pt x="2588260" y="3341688"/>
                  </a:lnTo>
                  <a:lnTo>
                    <a:pt x="2412682" y="3099753"/>
                  </a:lnTo>
                  <a:lnTo>
                    <a:pt x="2388870" y="3110866"/>
                  </a:lnTo>
                  <a:lnTo>
                    <a:pt x="2365692" y="3122296"/>
                  </a:lnTo>
                  <a:lnTo>
                    <a:pt x="2341562" y="3132773"/>
                  </a:lnTo>
                  <a:lnTo>
                    <a:pt x="2317432" y="3142933"/>
                  </a:lnTo>
                  <a:lnTo>
                    <a:pt x="2292985" y="3152776"/>
                  </a:lnTo>
                  <a:lnTo>
                    <a:pt x="2268538" y="3161666"/>
                  </a:lnTo>
                  <a:lnTo>
                    <a:pt x="2243772" y="3170873"/>
                  </a:lnTo>
                  <a:lnTo>
                    <a:pt x="2218690" y="3179128"/>
                  </a:lnTo>
                  <a:lnTo>
                    <a:pt x="2193608" y="3187066"/>
                  </a:lnTo>
                  <a:lnTo>
                    <a:pt x="2167890" y="3194368"/>
                  </a:lnTo>
                  <a:lnTo>
                    <a:pt x="2142490" y="3201871"/>
                  </a:lnTo>
                  <a:lnTo>
                    <a:pt x="2116772" y="3208021"/>
                  </a:lnTo>
                  <a:lnTo>
                    <a:pt x="2091055" y="3214371"/>
                  </a:lnTo>
                  <a:lnTo>
                    <a:pt x="2064702" y="3220086"/>
                  </a:lnTo>
                  <a:lnTo>
                    <a:pt x="2038350" y="3225483"/>
                  </a:lnTo>
                  <a:lnTo>
                    <a:pt x="2011998" y="3229928"/>
                  </a:lnTo>
                  <a:lnTo>
                    <a:pt x="2011998" y="3529013"/>
                  </a:lnTo>
                  <a:lnTo>
                    <a:pt x="2011998" y="3533458"/>
                  </a:lnTo>
                  <a:lnTo>
                    <a:pt x="2011362" y="3537903"/>
                  </a:lnTo>
                  <a:lnTo>
                    <a:pt x="2010728" y="3542666"/>
                  </a:lnTo>
                  <a:lnTo>
                    <a:pt x="2010092" y="3547111"/>
                  </a:lnTo>
                  <a:lnTo>
                    <a:pt x="2007870" y="3555366"/>
                  </a:lnTo>
                  <a:lnTo>
                    <a:pt x="2005012" y="3563621"/>
                  </a:lnTo>
                  <a:lnTo>
                    <a:pt x="2001202" y="3571558"/>
                  </a:lnTo>
                  <a:lnTo>
                    <a:pt x="1996758" y="3578543"/>
                  </a:lnTo>
                  <a:lnTo>
                    <a:pt x="1991678" y="3585846"/>
                  </a:lnTo>
                  <a:lnTo>
                    <a:pt x="1985962" y="3591878"/>
                  </a:lnTo>
                  <a:lnTo>
                    <a:pt x="1979612" y="3597911"/>
                  </a:lnTo>
                  <a:lnTo>
                    <a:pt x="1972628" y="3602673"/>
                  </a:lnTo>
                  <a:lnTo>
                    <a:pt x="1965325" y="3607118"/>
                  </a:lnTo>
                  <a:lnTo>
                    <a:pt x="1957705" y="3610928"/>
                  </a:lnTo>
                  <a:lnTo>
                    <a:pt x="1949450" y="3614103"/>
                  </a:lnTo>
                  <a:lnTo>
                    <a:pt x="1940878" y="3616326"/>
                  </a:lnTo>
                  <a:lnTo>
                    <a:pt x="1931670" y="3617278"/>
                  </a:lnTo>
                  <a:lnTo>
                    <a:pt x="1927225" y="3617913"/>
                  </a:lnTo>
                  <a:lnTo>
                    <a:pt x="1922780" y="3617913"/>
                  </a:lnTo>
                  <a:lnTo>
                    <a:pt x="1620520" y="3617913"/>
                  </a:lnTo>
                  <a:lnTo>
                    <a:pt x="1615758" y="3617913"/>
                  </a:lnTo>
                  <a:lnTo>
                    <a:pt x="1611630" y="3617278"/>
                  </a:lnTo>
                  <a:lnTo>
                    <a:pt x="1602422" y="3616326"/>
                  </a:lnTo>
                  <a:lnTo>
                    <a:pt x="1594168" y="3614103"/>
                  </a:lnTo>
                  <a:lnTo>
                    <a:pt x="1585912" y="3610928"/>
                  </a:lnTo>
                  <a:lnTo>
                    <a:pt x="1577975" y="3607118"/>
                  </a:lnTo>
                  <a:lnTo>
                    <a:pt x="1570990" y="3602673"/>
                  </a:lnTo>
                  <a:lnTo>
                    <a:pt x="1563688" y="3597911"/>
                  </a:lnTo>
                  <a:lnTo>
                    <a:pt x="1557655" y="3591878"/>
                  </a:lnTo>
                  <a:lnTo>
                    <a:pt x="1551622" y="3585846"/>
                  </a:lnTo>
                  <a:lnTo>
                    <a:pt x="1546860" y="3578543"/>
                  </a:lnTo>
                  <a:lnTo>
                    <a:pt x="1542415" y="3571558"/>
                  </a:lnTo>
                  <a:lnTo>
                    <a:pt x="1538605" y="3563621"/>
                  </a:lnTo>
                  <a:lnTo>
                    <a:pt x="1535430" y="3555366"/>
                  </a:lnTo>
                  <a:lnTo>
                    <a:pt x="1533208" y="3547111"/>
                  </a:lnTo>
                  <a:lnTo>
                    <a:pt x="1532572" y="3542666"/>
                  </a:lnTo>
                  <a:lnTo>
                    <a:pt x="1531620" y="3537903"/>
                  </a:lnTo>
                  <a:lnTo>
                    <a:pt x="1531302" y="3533458"/>
                  </a:lnTo>
                  <a:lnTo>
                    <a:pt x="1531302" y="3529013"/>
                  </a:lnTo>
                  <a:lnTo>
                    <a:pt x="1531302" y="3229928"/>
                  </a:lnTo>
                  <a:lnTo>
                    <a:pt x="1504950" y="3225483"/>
                  </a:lnTo>
                  <a:lnTo>
                    <a:pt x="1478598" y="3220086"/>
                  </a:lnTo>
                  <a:lnTo>
                    <a:pt x="1452245" y="3214371"/>
                  </a:lnTo>
                  <a:lnTo>
                    <a:pt x="1426845" y="3208021"/>
                  </a:lnTo>
                  <a:lnTo>
                    <a:pt x="1400810" y="3201871"/>
                  </a:lnTo>
                  <a:lnTo>
                    <a:pt x="1375092" y="3194368"/>
                  </a:lnTo>
                  <a:lnTo>
                    <a:pt x="1350010" y="3187066"/>
                  </a:lnTo>
                  <a:lnTo>
                    <a:pt x="1324928" y="3179128"/>
                  </a:lnTo>
                  <a:lnTo>
                    <a:pt x="1299528" y="3170873"/>
                  </a:lnTo>
                  <a:lnTo>
                    <a:pt x="1274762" y="3161666"/>
                  </a:lnTo>
                  <a:lnTo>
                    <a:pt x="1250315" y="3152776"/>
                  </a:lnTo>
                  <a:lnTo>
                    <a:pt x="1225868" y="3142933"/>
                  </a:lnTo>
                  <a:lnTo>
                    <a:pt x="1201838" y="3132773"/>
                  </a:lnTo>
                  <a:lnTo>
                    <a:pt x="1177925" y="3122296"/>
                  </a:lnTo>
                  <a:lnTo>
                    <a:pt x="1154430" y="3110866"/>
                  </a:lnTo>
                  <a:lnTo>
                    <a:pt x="1130618" y="3099753"/>
                  </a:lnTo>
                  <a:lnTo>
                    <a:pt x="955040" y="3342006"/>
                  </a:lnTo>
                  <a:lnTo>
                    <a:pt x="952182" y="3345816"/>
                  </a:lnTo>
                  <a:lnTo>
                    <a:pt x="949325" y="3349308"/>
                  </a:lnTo>
                  <a:lnTo>
                    <a:pt x="946150" y="3352483"/>
                  </a:lnTo>
                  <a:lnTo>
                    <a:pt x="942975" y="3355658"/>
                  </a:lnTo>
                  <a:lnTo>
                    <a:pt x="935990" y="3361056"/>
                  </a:lnTo>
                  <a:lnTo>
                    <a:pt x="929005" y="3366136"/>
                  </a:lnTo>
                  <a:lnTo>
                    <a:pt x="921385" y="3369946"/>
                  </a:lnTo>
                  <a:lnTo>
                    <a:pt x="913448" y="3373121"/>
                  </a:lnTo>
                  <a:lnTo>
                    <a:pt x="905192" y="3375978"/>
                  </a:lnTo>
                  <a:lnTo>
                    <a:pt x="896938" y="3377248"/>
                  </a:lnTo>
                  <a:lnTo>
                    <a:pt x="888365" y="3378518"/>
                  </a:lnTo>
                  <a:lnTo>
                    <a:pt x="879792" y="3378518"/>
                  </a:lnTo>
                  <a:lnTo>
                    <a:pt x="870902" y="3377883"/>
                  </a:lnTo>
                  <a:lnTo>
                    <a:pt x="862648" y="3376296"/>
                  </a:lnTo>
                  <a:lnTo>
                    <a:pt x="854075" y="3373756"/>
                  </a:lnTo>
                  <a:lnTo>
                    <a:pt x="846138" y="3370581"/>
                  </a:lnTo>
                  <a:lnTo>
                    <a:pt x="837882" y="3366453"/>
                  </a:lnTo>
                  <a:lnTo>
                    <a:pt x="834072" y="3363913"/>
                  </a:lnTo>
                  <a:lnTo>
                    <a:pt x="830262" y="3361056"/>
                  </a:lnTo>
                  <a:lnTo>
                    <a:pt x="586105" y="3183573"/>
                  </a:lnTo>
                  <a:lnTo>
                    <a:pt x="582930" y="3181033"/>
                  </a:lnTo>
                  <a:lnTo>
                    <a:pt x="579438" y="3177858"/>
                  </a:lnTo>
                  <a:lnTo>
                    <a:pt x="575945" y="3175001"/>
                  </a:lnTo>
                  <a:lnTo>
                    <a:pt x="573088" y="3171826"/>
                  </a:lnTo>
                  <a:lnTo>
                    <a:pt x="567372" y="3165158"/>
                  </a:lnTo>
                  <a:lnTo>
                    <a:pt x="562610" y="3157538"/>
                  </a:lnTo>
                  <a:lnTo>
                    <a:pt x="558482" y="3150236"/>
                  </a:lnTo>
                  <a:lnTo>
                    <a:pt x="554990" y="3142298"/>
                  </a:lnTo>
                  <a:lnTo>
                    <a:pt x="552450" y="3134043"/>
                  </a:lnTo>
                  <a:lnTo>
                    <a:pt x="550862" y="3125788"/>
                  </a:lnTo>
                  <a:lnTo>
                    <a:pt x="549592" y="3117216"/>
                  </a:lnTo>
                  <a:lnTo>
                    <a:pt x="549592" y="3108643"/>
                  </a:lnTo>
                  <a:lnTo>
                    <a:pt x="550545" y="3100071"/>
                  </a:lnTo>
                  <a:lnTo>
                    <a:pt x="551815" y="3091816"/>
                  </a:lnTo>
                  <a:lnTo>
                    <a:pt x="554355" y="3083243"/>
                  </a:lnTo>
                  <a:lnTo>
                    <a:pt x="557530" y="3075306"/>
                  </a:lnTo>
                  <a:lnTo>
                    <a:pt x="559435" y="3071178"/>
                  </a:lnTo>
                  <a:lnTo>
                    <a:pt x="561340" y="3067368"/>
                  </a:lnTo>
                  <a:lnTo>
                    <a:pt x="563880" y="3063241"/>
                  </a:lnTo>
                  <a:lnTo>
                    <a:pt x="566738" y="3059431"/>
                  </a:lnTo>
                  <a:lnTo>
                    <a:pt x="742632" y="2817178"/>
                  </a:lnTo>
                  <a:lnTo>
                    <a:pt x="724218" y="2797811"/>
                  </a:lnTo>
                  <a:lnTo>
                    <a:pt x="706755" y="2778761"/>
                  </a:lnTo>
                  <a:lnTo>
                    <a:pt x="688975" y="2759076"/>
                  </a:lnTo>
                  <a:lnTo>
                    <a:pt x="671512" y="2739073"/>
                  </a:lnTo>
                  <a:lnTo>
                    <a:pt x="655002" y="2718753"/>
                  </a:lnTo>
                  <a:lnTo>
                    <a:pt x="638492" y="2698115"/>
                  </a:lnTo>
                  <a:lnTo>
                    <a:pt x="622300" y="2677478"/>
                  </a:lnTo>
                  <a:lnTo>
                    <a:pt x="606425" y="2656523"/>
                  </a:lnTo>
                  <a:lnTo>
                    <a:pt x="591185" y="2634933"/>
                  </a:lnTo>
                  <a:lnTo>
                    <a:pt x="576580" y="2613025"/>
                  </a:lnTo>
                  <a:lnTo>
                    <a:pt x="561658" y="2590800"/>
                  </a:lnTo>
                  <a:lnTo>
                    <a:pt x="547370" y="2568893"/>
                  </a:lnTo>
                  <a:lnTo>
                    <a:pt x="534035" y="2546033"/>
                  </a:lnTo>
                  <a:lnTo>
                    <a:pt x="520382" y="2523173"/>
                  </a:lnTo>
                  <a:lnTo>
                    <a:pt x="507682" y="2499995"/>
                  </a:lnTo>
                  <a:lnTo>
                    <a:pt x="494665" y="2476500"/>
                  </a:lnTo>
                  <a:lnTo>
                    <a:pt x="209868" y="2568893"/>
                  </a:lnTo>
                  <a:lnTo>
                    <a:pt x="205740" y="2570163"/>
                  </a:lnTo>
                  <a:lnTo>
                    <a:pt x="201295" y="2571433"/>
                  </a:lnTo>
                  <a:lnTo>
                    <a:pt x="196850" y="2572068"/>
                  </a:lnTo>
                  <a:lnTo>
                    <a:pt x="192722" y="2573020"/>
                  </a:lnTo>
                  <a:lnTo>
                    <a:pt x="183515" y="2573338"/>
                  </a:lnTo>
                  <a:lnTo>
                    <a:pt x="174942" y="2573020"/>
                  </a:lnTo>
                  <a:lnTo>
                    <a:pt x="166688" y="2571750"/>
                  </a:lnTo>
                  <a:lnTo>
                    <a:pt x="158115" y="2569845"/>
                  </a:lnTo>
                  <a:lnTo>
                    <a:pt x="150177" y="2567305"/>
                  </a:lnTo>
                  <a:lnTo>
                    <a:pt x="142240" y="2563495"/>
                  </a:lnTo>
                  <a:lnTo>
                    <a:pt x="134620" y="2559368"/>
                  </a:lnTo>
                  <a:lnTo>
                    <a:pt x="127952" y="2554605"/>
                  </a:lnTo>
                  <a:lnTo>
                    <a:pt x="121602" y="2548890"/>
                  </a:lnTo>
                  <a:lnTo>
                    <a:pt x="115570" y="2542540"/>
                  </a:lnTo>
                  <a:lnTo>
                    <a:pt x="109855" y="2535555"/>
                  </a:lnTo>
                  <a:lnTo>
                    <a:pt x="105410" y="2528253"/>
                  </a:lnTo>
                  <a:lnTo>
                    <a:pt x="101282" y="2520315"/>
                  </a:lnTo>
                  <a:lnTo>
                    <a:pt x="99377" y="2516188"/>
                  </a:lnTo>
                  <a:lnTo>
                    <a:pt x="97790" y="2512060"/>
                  </a:lnTo>
                  <a:lnTo>
                    <a:pt x="4445" y="2224405"/>
                  </a:lnTo>
                  <a:lnTo>
                    <a:pt x="3492" y="2220278"/>
                  </a:lnTo>
                  <a:lnTo>
                    <a:pt x="2222" y="2215833"/>
                  </a:lnTo>
                  <a:lnTo>
                    <a:pt x="1587" y="2211388"/>
                  </a:lnTo>
                  <a:lnTo>
                    <a:pt x="635" y="2206625"/>
                  </a:lnTo>
                  <a:lnTo>
                    <a:pt x="0" y="2198053"/>
                  </a:lnTo>
                  <a:lnTo>
                    <a:pt x="317" y="2189480"/>
                  </a:lnTo>
                  <a:lnTo>
                    <a:pt x="1587" y="2180908"/>
                  </a:lnTo>
                  <a:lnTo>
                    <a:pt x="3810" y="2172653"/>
                  </a:lnTo>
                  <a:lnTo>
                    <a:pt x="6350" y="2164398"/>
                  </a:lnTo>
                  <a:lnTo>
                    <a:pt x="9842" y="2156778"/>
                  </a:lnTo>
                  <a:lnTo>
                    <a:pt x="13970" y="2149158"/>
                  </a:lnTo>
                  <a:lnTo>
                    <a:pt x="19050" y="2142173"/>
                  </a:lnTo>
                  <a:lnTo>
                    <a:pt x="24447" y="2135505"/>
                  </a:lnTo>
                  <a:lnTo>
                    <a:pt x="30797" y="2129790"/>
                  </a:lnTo>
                  <a:lnTo>
                    <a:pt x="37465" y="2124393"/>
                  </a:lnTo>
                  <a:lnTo>
                    <a:pt x="45085" y="2119630"/>
                  </a:lnTo>
                  <a:lnTo>
                    <a:pt x="49212" y="2117725"/>
                  </a:lnTo>
                  <a:lnTo>
                    <a:pt x="53340" y="2115820"/>
                  </a:lnTo>
                  <a:lnTo>
                    <a:pt x="57467" y="2113915"/>
                  </a:lnTo>
                  <a:lnTo>
                    <a:pt x="61595" y="2112328"/>
                  </a:lnTo>
                  <a:lnTo>
                    <a:pt x="346392" y="2019618"/>
                  </a:lnTo>
                  <a:lnTo>
                    <a:pt x="342900" y="1993900"/>
                  </a:lnTo>
                  <a:lnTo>
                    <a:pt x="339725" y="1967865"/>
                  </a:lnTo>
                  <a:lnTo>
                    <a:pt x="337185" y="1941830"/>
                  </a:lnTo>
                  <a:lnTo>
                    <a:pt x="334962" y="1915478"/>
                  </a:lnTo>
                  <a:lnTo>
                    <a:pt x="333375" y="1889125"/>
                  </a:lnTo>
                  <a:lnTo>
                    <a:pt x="331788" y="1862455"/>
                  </a:lnTo>
                  <a:lnTo>
                    <a:pt x="331152" y="1835785"/>
                  </a:lnTo>
                  <a:lnTo>
                    <a:pt x="331152" y="1809115"/>
                  </a:lnTo>
                  <a:lnTo>
                    <a:pt x="331152" y="1782445"/>
                  </a:lnTo>
                  <a:lnTo>
                    <a:pt x="331788" y="1755775"/>
                  </a:lnTo>
                  <a:lnTo>
                    <a:pt x="333375" y="1729423"/>
                  </a:lnTo>
                  <a:lnTo>
                    <a:pt x="334962" y="1703070"/>
                  </a:lnTo>
                  <a:lnTo>
                    <a:pt x="337185" y="1676718"/>
                  </a:lnTo>
                  <a:lnTo>
                    <a:pt x="339725" y="1650365"/>
                  </a:lnTo>
                  <a:lnTo>
                    <a:pt x="342900" y="1624330"/>
                  </a:lnTo>
                  <a:lnTo>
                    <a:pt x="346392" y="1598295"/>
                  </a:lnTo>
                  <a:lnTo>
                    <a:pt x="61595" y="1506220"/>
                  </a:lnTo>
                  <a:lnTo>
                    <a:pt x="57467" y="1504633"/>
                  </a:lnTo>
                  <a:lnTo>
                    <a:pt x="53340" y="1502728"/>
                  </a:lnTo>
                  <a:lnTo>
                    <a:pt x="45085" y="1498600"/>
                  </a:lnTo>
                  <a:lnTo>
                    <a:pt x="37465" y="1494155"/>
                  </a:lnTo>
                  <a:lnTo>
                    <a:pt x="30797" y="1488440"/>
                  </a:lnTo>
                  <a:lnTo>
                    <a:pt x="24447" y="1482408"/>
                  </a:lnTo>
                  <a:lnTo>
                    <a:pt x="19050" y="1476058"/>
                  </a:lnTo>
                  <a:lnTo>
                    <a:pt x="13970" y="1468755"/>
                  </a:lnTo>
                  <a:lnTo>
                    <a:pt x="9842" y="1461453"/>
                  </a:lnTo>
                  <a:lnTo>
                    <a:pt x="6350" y="1453833"/>
                  </a:lnTo>
                  <a:lnTo>
                    <a:pt x="3810" y="1445578"/>
                  </a:lnTo>
                  <a:lnTo>
                    <a:pt x="1587" y="1437323"/>
                  </a:lnTo>
                  <a:lnTo>
                    <a:pt x="317" y="1428750"/>
                  </a:lnTo>
                  <a:lnTo>
                    <a:pt x="0" y="1419860"/>
                  </a:lnTo>
                  <a:lnTo>
                    <a:pt x="635" y="1411288"/>
                  </a:lnTo>
                  <a:lnTo>
                    <a:pt x="1587" y="1406843"/>
                  </a:lnTo>
                  <a:lnTo>
                    <a:pt x="2222" y="1402398"/>
                  </a:lnTo>
                  <a:lnTo>
                    <a:pt x="3492" y="1397635"/>
                  </a:lnTo>
                  <a:lnTo>
                    <a:pt x="4445" y="1393508"/>
                  </a:lnTo>
                  <a:lnTo>
                    <a:pt x="97790" y="1106488"/>
                  </a:lnTo>
                  <a:lnTo>
                    <a:pt x="99377" y="1102043"/>
                  </a:lnTo>
                  <a:lnTo>
                    <a:pt x="101282" y="1097915"/>
                  </a:lnTo>
                  <a:lnTo>
                    <a:pt x="103187" y="1093788"/>
                  </a:lnTo>
                  <a:lnTo>
                    <a:pt x="105410" y="1089978"/>
                  </a:lnTo>
                  <a:lnTo>
                    <a:pt x="109855" y="1082358"/>
                  </a:lnTo>
                  <a:lnTo>
                    <a:pt x="115570" y="1075690"/>
                  </a:lnTo>
                  <a:lnTo>
                    <a:pt x="121602" y="1069340"/>
                  </a:lnTo>
                  <a:lnTo>
                    <a:pt x="127952" y="1063625"/>
                  </a:lnTo>
                  <a:lnTo>
                    <a:pt x="134620" y="1058863"/>
                  </a:lnTo>
                  <a:lnTo>
                    <a:pt x="142240" y="1054735"/>
                  </a:lnTo>
                  <a:lnTo>
                    <a:pt x="150177" y="1051243"/>
                  </a:lnTo>
                  <a:lnTo>
                    <a:pt x="158115" y="1048068"/>
                  </a:lnTo>
                  <a:lnTo>
                    <a:pt x="166688" y="1046480"/>
                  </a:lnTo>
                  <a:lnTo>
                    <a:pt x="174942" y="1045210"/>
                  </a:lnTo>
                  <a:lnTo>
                    <a:pt x="183515" y="1044893"/>
                  </a:lnTo>
                  <a:lnTo>
                    <a:pt x="192722" y="1045528"/>
                  </a:lnTo>
                  <a:lnTo>
                    <a:pt x="196850" y="1046480"/>
                  </a:lnTo>
                  <a:lnTo>
                    <a:pt x="201295" y="1047115"/>
                  </a:lnTo>
                  <a:lnTo>
                    <a:pt x="205740" y="1048068"/>
                  </a:lnTo>
                  <a:lnTo>
                    <a:pt x="209868" y="1049338"/>
                  </a:lnTo>
                  <a:lnTo>
                    <a:pt x="494665" y="1141413"/>
                  </a:lnTo>
                  <a:lnTo>
                    <a:pt x="507682" y="1118235"/>
                  </a:lnTo>
                  <a:lnTo>
                    <a:pt x="520382" y="1095375"/>
                  </a:lnTo>
                  <a:lnTo>
                    <a:pt x="534035" y="1072198"/>
                  </a:lnTo>
                  <a:lnTo>
                    <a:pt x="547370" y="1049655"/>
                  </a:lnTo>
                  <a:lnTo>
                    <a:pt x="561658" y="1027113"/>
                  </a:lnTo>
                  <a:lnTo>
                    <a:pt x="576580" y="1005205"/>
                  </a:lnTo>
                  <a:lnTo>
                    <a:pt x="591185" y="983615"/>
                  </a:lnTo>
                  <a:lnTo>
                    <a:pt x="606425" y="961707"/>
                  </a:lnTo>
                  <a:lnTo>
                    <a:pt x="622300" y="940752"/>
                  </a:lnTo>
                  <a:lnTo>
                    <a:pt x="638492" y="919797"/>
                  </a:lnTo>
                  <a:lnTo>
                    <a:pt x="655002" y="899160"/>
                  </a:lnTo>
                  <a:lnTo>
                    <a:pt x="671512" y="878840"/>
                  </a:lnTo>
                  <a:lnTo>
                    <a:pt x="688975" y="858837"/>
                  </a:lnTo>
                  <a:lnTo>
                    <a:pt x="706755" y="839470"/>
                  </a:lnTo>
                  <a:lnTo>
                    <a:pt x="724218" y="819785"/>
                  </a:lnTo>
                  <a:lnTo>
                    <a:pt x="742632" y="801052"/>
                  </a:lnTo>
                  <a:lnTo>
                    <a:pt x="566420" y="558800"/>
                  </a:lnTo>
                  <a:lnTo>
                    <a:pt x="563562" y="554990"/>
                  </a:lnTo>
                  <a:lnTo>
                    <a:pt x="561340" y="551180"/>
                  </a:lnTo>
                  <a:lnTo>
                    <a:pt x="559118" y="547370"/>
                  </a:lnTo>
                  <a:lnTo>
                    <a:pt x="557212" y="543242"/>
                  </a:lnTo>
                  <a:lnTo>
                    <a:pt x="554355" y="534987"/>
                  </a:lnTo>
                  <a:lnTo>
                    <a:pt x="551498" y="526732"/>
                  </a:lnTo>
                  <a:lnTo>
                    <a:pt x="550228" y="518160"/>
                  </a:lnTo>
                  <a:lnTo>
                    <a:pt x="549592" y="509270"/>
                  </a:lnTo>
                  <a:lnTo>
                    <a:pt x="549592" y="500697"/>
                  </a:lnTo>
                  <a:lnTo>
                    <a:pt x="550862" y="492442"/>
                  </a:lnTo>
                  <a:lnTo>
                    <a:pt x="552450" y="483870"/>
                  </a:lnTo>
                  <a:lnTo>
                    <a:pt x="554990" y="475932"/>
                  </a:lnTo>
                  <a:lnTo>
                    <a:pt x="558482" y="467677"/>
                  </a:lnTo>
                  <a:lnTo>
                    <a:pt x="562610" y="460057"/>
                  </a:lnTo>
                  <a:lnTo>
                    <a:pt x="567372" y="453072"/>
                  </a:lnTo>
                  <a:lnTo>
                    <a:pt x="573088" y="446087"/>
                  </a:lnTo>
                  <a:lnTo>
                    <a:pt x="575945" y="442912"/>
                  </a:lnTo>
                  <a:lnTo>
                    <a:pt x="579438" y="439737"/>
                  </a:lnTo>
                  <a:lnTo>
                    <a:pt x="582930" y="436880"/>
                  </a:lnTo>
                  <a:lnTo>
                    <a:pt x="586105" y="434022"/>
                  </a:lnTo>
                  <a:lnTo>
                    <a:pt x="830898" y="256857"/>
                  </a:lnTo>
                  <a:lnTo>
                    <a:pt x="834708" y="254317"/>
                  </a:lnTo>
                  <a:lnTo>
                    <a:pt x="838200" y="251777"/>
                  </a:lnTo>
                  <a:lnTo>
                    <a:pt x="842328" y="249872"/>
                  </a:lnTo>
                  <a:lnTo>
                    <a:pt x="846138" y="247967"/>
                  </a:lnTo>
                  <a:lnTo>
                    <a:pt x="854392" y="244475"/>
                  </a:lnTo>
                  <a:lnTo>
                    <a:pt x="862648" y="242252"/>
                  </a:lnTo>
                  <a:lnTo>
                    <a:pt x="871538" y="240665"/>
                  </a:lnTo>
                  <a:lnTo>
                    <a:pt x="880110" y="240030"/>
                  </a:lnTo>
                  <a:lnTo>
                    <a:pt x="888365" y="240030"/>
                  </a:lnTo>
                  <a:lnTo>
                    <a:pt x="896938" y="240665"/>
                  </a:lnTo>
                  <a:lnTo>
                    <a:pt x="905192" y="242570"/>
                  </a:lnTo>
                  <a:lnTo>
                    <a:pt x="913448" y="245110"/>
                  </a:lnTo>
                  <a:lnTo>
                    <a:pt x="921385" y="248602"/>
                  </a:lnTo>
                  <a:lnTo>
                    <a:pt x="929005" y="252412"/>
                  </a:lnTo>
                  <a:lnTo>
                    <a:pt x="935990" y="257175"/>
                  </a:lnTo>
                  <a:lnTo>
                    <a:pt x="942975" y="262890"/>
                  </a:lnTo>
                  <a:lnTo>
                    <a:pt x="946150" y="266065"/>
                  </a:lnTo>
                  <a:lnTo>
                    <a:pt x="949325" y="269240"/>
                  </a:lnTo>
                  <a:lnTo>
                    <a:pt x="952182" y="272732"/>
                  </a:lnTo>
                  <a:lnTo>
                    <a:pt x="955040" y="276542"/>
                  </a:lnTo>
                  <a:lnTo>
                    <a:pt x="1130618" y="518477"/>
                  </a:lnTo>
                  <a:lnTo>
                    <a:pt x="1154430" y="507047"/>
                  </a:lnTo>
                  <a:lnTo>
                    <a:pt x="1177925" y="496252"/>
                  </a:lnTo>
                  <a:lnTo>
                    <a:pt x="1201838" y="485457"/>
                  </a:lnTo>
                  <a:lnTo>
                    <a:pt x="1225868" y="475615"/>
                  </a:lnTo>
                  <a:lnTo>
                    <a:pt x="1250315" y="465772"/>
                  </a:lnTo>
                  <a:lnTo>
                    <a:pt x="1274762" y="456247"/>
                  </a:lnTo>
                  <a:lnTo>
                    <a:pt x="1299528" y="447675"/>
                  </a:lnTo>
                  <a:lnTo>
                    <a:pt x="1324928" y="439102"/>
                  </a:lnTo>
                  <a:lnTo>
                    <a:pt x="1350010" y="431165"/>
                  </a:lnTo>
                  <a:lnTo>
                    <a:pt x="1375092" y="423545"/>
                  </a:lnTo>
                  <a:lnTo>
                    <a:pt x="1400810" y="416877"/>
                  </a:lnTo>
                  <a:lnTo>
                    <a:pt x="1426845" y="410210"/>
                  </a:lnTo>
                  <a:lnTo>
                    <a:pt x="1452245" y="404177"/>
                  </a:lnTo>
                  <a:lnTo>
                    <a:pt x="1478598" y="398462"/>
                  </a:lnTo>
                  <a:lnTo>
                    <a:pt x="1504950" y="393065"/>
                  </a:lnTo>
                  <a:lnTo>
                    <a:pt x="1531302" y="388620"/>
                  </a:lnTo>
                  <a:lnTo>
                    <a:pt x="1531302" y="89217"/>
                  </a:lnTo>
                  <a:lnTo>
                    <a:pt x="1531302" y="84455"/>
                  </a:lnTo>
                  <a:lnTo>
                    <a:pt x="1531620" y="80010"/>
                  </a:lnTo>
                  <a:lnTo>
                    <a:pt x="1532572" y="75565"/>
                  </a:lnTo>
                  <a:lnTo>
                    <a:pt x="1533208" y="71120"/>
                  </a:lnTo>
                  <a:lnTo>
                    <a:pt x="1535430" y="62865"/>
                  </a:lnTo>
                  <a:lnTo>
                    <a:pt x="1538605" y="54610"/>
                  </a:lnTo>
                  <a:lnTo>
                    <a:pt x="1542415" y="46672"/>
                  </a:lnTo>
                  <a:lnTo>
                    <a:pt x="1546860" y="39370"/>
                  </a:lnTo>
                  <a:lnTo>
                    <a:pt x="1551622" y="32385"/>
                  </a:lnTo>
                  <a:lnTo>
                    <a:pt x="1557655" y="26352"/>
                  </a:lnTo>
                  <a:lnTo>
                    <a:pt x="1563688" y="20320"/>
                  </a:lnTo>
                  <a:lnTo>
                    <a:pt x="1570990" y="15240"/>
                  </a:lnTo>
                  <a:lnTo>
                    <a:pt x="1577975" y="10795"/>
                  </a:lnTo>
                  <a:lnTo>
                    <a:pt x="1585912" y="6985"/>
                  </a:lnTo>
                  <a:lnTo>
                    <a:pt x="1594168" y="4127"/>
                  </a:lnTo>
                  <a:lnTo>
                    <a:pt x="1602422" y="1905"/>
                  </a:lnTo>
                  <a:lnTo>
                    <a:pt x="1607185" y="952"/>
                  </a:lnTo>
                  <a:lnTo>
                    <a:pt x="1611630" y="317"/>
                  </a:lnTo>
                  <a:lnTo>
                    <a:pt x="1615758" y="0"/>
                  </a:lnTo>
                  <a:close/>
                </a:path>
              </a:pathLst>
            </a:custGeom>
            <a:solidFill>
              <a:schemeClr val="bg1"/>
            </a:solidFill>
            <a:ln>
              <a:noFill/>
            </a:ln>
          </p:spPr>
          <p:txBody>
            <a:bodyPr anchor="ctr">
              <a:scene3d>
                <a:camera prst="orthographicFront"/>
                <a:lightRig rig="threePt" dir="t"/>
              </a:scene3d>
              <a:sp3d>
                <a:contourClr>
                  <a:srgbClr val="FFFFFF"/>
                </a:contourClr>
              </a:sp3d>
            </a:bodyPr>
            <a:lstStyle/>
            <a:p>
              <a:pPr algn="ctr">
                <a:defRPr/>
              </a:pPr>
              <a:endParaRPr lang="zh-CN" altLang="en-US" sz="2400">
                <a:solidFill>
                  <a:srgbClr val="FFFFFF"/>
                </a:solidFill>
                <a:latin typeface="微软雅黑" panose="020B0503020204020204" pitchFamily="34" charset="-122"/>
                <a:ea typeface="微软雅黑" panose="020B0503020204020204" pitchFamily="34" charset="-122"/>
              </a:endParaRPr>
            </a:p>
          </p:txBody>
        </p:sp>
        <p:sp>
          <p:nvSpPr>
            <p:cNvPr id="10" name="文本框 6"/>
            <p:cNvSpPr txBox="1"/>
            <p:nvPr/>
          </p:nvSpPr>
          <p:spPr>
            <a:xfrm>
              <a:off x="1032992" y="3296549"/>
              <a:ext cx="1193799" cy="460375"/>
            </a:xfrm>
            <a:prstGeom prst="rect">
              <a:avLst/>
            </a:prstGeom>
            <a:noFill/>
          </p:spPr>
          <p:txBody>
            <a:bodyPr wrap="square" rtlCol="0">
              <a:spAutoFit/>
            </a:bodyPr>
            <a:lstStyle/>
            <a:p>
              <a:pPr algn="ctr"/>
              <a:r>
                <a:rPr lang="zh-CN" altLang="en-US" sz="2400" dirty="0">
                  <a:solidFill>
                    <a:schemeClr val="bg1"/>
                  </a:solidFill>
                  <a:latin typeface="微软雅黑" panose="020B0503020204020204" pitchFamily="34" charset="-122"/>
                  <a:ea typeface="微软雅黑" panose="020B0503020204020204" pitchFamily="34" charset="-122"/>
                </a:rPr>
                <a:t> </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grpSp>
        <p:nvGrpSpPr>
          <p:cNvPr id="11" name="组合 10"/>
          <p:cNvGrpSpPr/>
          <p:nvPr/>
        </p:nvGrpSpPr>
        <p:grpSpPr>
          <a:xfrm>
            <a:off x="2058635" y="2641384"/>
            <a:ext cx="1238483" cy="1688230"/>
            <a:chOff x="2255236" y="3004658"/>
            <a:chExt cx="1238805" cy="1688231"/>
          </a:xfrm>
        </p:grpSpPr>
        <p:sp>
          <p:nvSpPr>
            <p:cNvPr id="12" name="任意多边形 11"/>
            <p:cNvSpPr/>
            <p:nvPr/>
          </p:nvSpPr>
          <p:spPr>
            <a:xfrm flipH="1">
              <a:off x="2298310" y="3004658"/>
              <a:ext cx="1195731" cy="1688231"/>
            </a:xfrm>
            <a:custGeom>
              <a:avLst/>
              <a:gdLst>
                <a:gd name="connsiteX0" fmla="*/ 602108 w 1364578"/>
                <a:gd name="connsiteY0" fmla="*/ 0 h 1926623"/>
                <a:gd name="connsiteX1" fmla="*/ 1364578 w 1364578"/>
                <a:gd name="connsiteY1" fmla="*/ 0 h 1926623"/>
                <a:gd name="connsiteX2" fmla="*/ 1364578 w 1364578"/>
                <a:gd name="connsiteY2" fmla="*/ 1926623 h 1926623"/>
                <a:gd name="connsiteX3" fmla="*/ 0 w 1364578"/>
                <a:gd name="connsiteY3" fmla="*/ 1926623 h 1926623"/>
                <a:gd name="connsiteX4" fmla="*/ 0 w 1364578"/>
                <a:gd name="connsiteY4" fmla="*/ 602108 h 1926623"/>
                <a:gd name="connsiteX5" fmla="*/ 602108 w 1364578"/>
                <a:gd name="connsiteY5" fmla="*/ 0 h 1926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578" h="1926623">
                  <a:moveTo>
                    <a:pt x="602108" y="0"/>
                  </a:moveTo>
                  <a:lnTo>
                    <a:pt x="1364578" y="0"/>
                  </a:lnTo>
                  <a:lnTo>
                    <a:pt x="1364578" y="1926623"/>
                  </a:lnTo>
                  <a:lnTo>
                    <a:pt x="0" y="1926623"/>
                  </a:lnTo>
                  <a:lnTo>
                    <a:pt x="0" y="602108"/>
                  </a:lnTo>
                  <a:cubicBezTo>
                    <a:pt x="0" y="269573"/>
                    <a:pt x="269573" y="0"/>
                    <a:pt x="602108" y="0"/>
                  </a:cubicBezTo>
                  <a:close/>
                </a:path>
              </a:pathLst>
            </a:custGeom>
            <a:solidFill>
              <a:srgbClr val="4F5D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微软雅黑" panose="020B0503020204020204" pitchFamily="34" charset="-122"/>
                <a:ea typeface="微软雅黑" panose="020B0503020204020204" pitchFamily="34" charset="-122"/>
              </a:endParaRPr>
            </a:p>
          </p:txBody>
        </p:sp>
        <p:sp>
          <p:nvSpPr>
            <p:cNvPr id="13" name="KSO_Shape"/>
            <p:cNvSpPr/>
            <p:nvPr/>
          </p:nvSpPr>
          <p:spPr bwMode="auto">
            <a:xfrm>
              <a:off x="2675625" y="3406937"/>
              <a:ext cx="441100" cy="441836"/>
            </a:xfrm>
            <a:custGeom>
              <a:avLst/>
              <a:gdLst>
                <a:gd name="T0" fmla="*/ 923363 w 1752600"/>
                <a:gd name="T1" fmla="*/ 1417153 h 1754188"/>
                <a:gd name="T2" fmla="*/ 958587 w 1752600"/>
                <a:gd name="T3" fmla="*/ 1476612 h 1754188"/>
                <a:gd name="T4" fmla="*/ 945181 w 1752600"/>
                <a:gd name="T5" fmla="*/ 1530763 h 1754188"/>
                <a:gd name="T6" fmla="*/ 886299 w 1752600"/>
                <a:gd name="T7" fmla="*/ 1566067 h 1754188"/>
                <a:gd name="T8" fmla="*/ 832675 w 1752600"/>
                <a:gd name="T9" fmla="*/ 1552795 h 1754188"/>
                <a:gd name="T10" fmla="*/ 797714 w 1752600"/>
                <a:gd name="T11" fmla="*/ 1493335 h 1754188"/>
                <a:gd name="T12" fmla="*/ 810857 w 1752600"/>
                <a:gd name="T13" fmla="*/ 1439185 h 1754188"/>
                <a:gd name="T14" fmla="*/ 869739 w 1752600"/>
                <a:gd name="T15" fmla="*/ 1403616 h 1754188"/>
                <a:gd name="T16" fmla="*/ 1526266 w 1752600"/>
                <a:gd name="T17" fmla="*/ 809406 h 1754188"/>
                <a:gd name="T18" fmla="*/ 1561836 w 1752600"/>
                <a:gd name="T19" fmla="*/ 868866 h 1754188"/>
                <a:gd name="T20" fmla="*/ 1548298 w 1752600"/>
                <a:gd name="T21" fmla="*/ 923016 h 1754188"/>
                <a:gd name="T22" fmla="*/ 1488839 w 1752600"/>
                <a:gd name="T23" fmla="*/ 958586 h 1754188"/>
                <a:gd name="T24" fmla="*/ 1434954 w 1752600"/>
                <a:gd name="T25" fmla="*/ 945048 h 1754188"/>
                <a:gd name="T26" fmla="*/ 1399385 w 1752600"/>
                <a:gd name="T27" fmla="*/ 885589 h 1754188"/>
                <a:gd name="T28" fmla="*/ 1412922 w 1752600"/>
                <a:gd name="T29" fmla="*/ 831438 h 1754188"/>
                <a:gd name="T30" fmla="*/ 1472116 w 1752600"/>
                <a:gd name="T31" fmla="*/ 795869 h 1754188"/>
                <a:gd name="T32" fmla="*/ 931422 w 1752600"/>
                <a:gd name="T33" fmla="*/ 210375 h 1754188"/>
                <a:gd name="T34" fmla="*/ 985331 w 1752600"/>
                <a:gd name="T35" fmla="*/ 812351 h 1754188"/>
                <a:gd name="T36" fmla="*/ 997223 w 1752600"/>
                <a:gd name="T37" fmla="*/ 915108 h 1754188"/>
                <a:gd name="T38" fmla="*/ 946749 w 1752600"/>
                <a:gd name="T39" fmla="*/ 982906 h 1754188"/>
                <a:gd name="T40" fmla="*/ 857693 w 1752600"/>
                <a:gd name="T41" fmla="*/ 1003564 h 1754188"/>
                <a:gd name="T42" fmla="*/ 763351 w 1752600"/>
                <a:gd name="T43" fmla="*/ 937354 h 1754188"/>
                <a:gd name="T44" fmla="*/ 353480 w 1752600"/>
                <a:gd name="T45" fmla="*/ 893921 h 1754188"/>
                <a:gd name="T46" fmla="*/ 383342 w 1752600"/>
                <a:gd name="T47" fmla="*/ 820296 h 1754188"/>
                <a:gd name="T48" fmla="*/ 815147 w 1752600"/>
                <a:gd name="T49" fmla="*/ 764945 h 1754188"/>
                <a:gd name="T50" fmla="*/ 858486 w 1752600"/>
                <a:gd name="T51" fmla="*/ 180713 h 1754188"/>
                <a:gd name="T52" fmla="*/ 670516 w 1752600"/>
                <a:gd name="T53" fmla="*/ 152975 h 1754188"/>
                <a:gd name="T54" fmla="*/ 441192 w 1752600"/>
                <a:gd name="T55" fmla="*/ 263340 h 1754188"/>
                <a:gd name="T56" fmla="*/ 263181 w 1752600"/>
                <a:gd name="T57" fmla="*/ 441458 h 1754188"/>
                <a:gd name="T58" fmla="*/ 152883 w 1752600"/>
                <a:gd name="T59" fmla="*/ 670921 h 1754188"/>
                <a:gd name="T60" fmla="*/ 126168 w 1752600"/>
                <a:gd name="T61" fmla="*/ 934791 h 1754188"/>
                <a:gd name="T62" fmla="*/ 190707 w 1752600"/>
                <a:gd name="T63" fmla="*/ 1186485 h 1754188"/>
                <a:gd name="T64" fmla="*/ 332216 w 1752600"/>
                <a:gd name="T65" fmla="*/ 1396099 h 1754188"/>
                <a:gd name="T66" fmla="*/ 534297 w 1752600"/>
                <a:gd name="T67" fmla="*/ 1547221 h 1754188"/>
                <a:gd name="T68" fmla="*/ 780550 w 1752600"/>
                <a:gd name="T69" fmla="*/ 1623709 h 1754188"/>
                <a:gd name="T70" fmla="*/ 1045847 w 1752600"/>
                <a:gd name="T71" fmla="*/ 1610476 h 1754188"/>
                <a:gd name="T72" fmla="*/ 1281255 w 1752600"/>
                <a:gd name="T73" fmla="*/ 1511227 h 1754188"/>
                <a:gd name="T74" fmla="*/ 1467730 w 1752600"/>
                <a:gd name="T75" fmla="*/ 1341578 h 1754188"/>
                <a:gd name="T76" fmla="*/ 1588873 w 1752600"/>
                <a:gd name="T77" fmla="*/ 1118202 h 1754188"/>
                <a:gd name="T78" fmla="*/ 1628019 w 1752600"/>
                <a:gd name="T79" fmla="*/ 857509 h 1754188"/>
                <a:gd name="T80" fmla="*/ 1576176 w 1752600"/>
                <a:gd name="T81" fmla="*/ 601315 h 1754188"/>
                <a:gd name="T82" fmla="*/ 1444718 w 1752600"/>
                <a:gd name="T83" fmla="*/ 384820 h 1754188"/>
                <a:gd name="T84" fmla="*/ 1250573 w 1752600"/>
                <a:gd name="T85" fmla="*/ 224170 h 1754188"/>
                <a:gd name="T86" fmla="*/ 1009345 w 1752600"/>
                <a:gd name="T87" fmla="*/ 136037 h 1754188"/>
                <a:gd name="T88" fmla="*/ 987656 w 1752600"/>
                <a:gd name="T89" fmla="*/ 7146 h 1754188"/>
                <a:gd name="T90" fmla="*/ 1274907 w 1752600"/>
                <a:gd name="T91" fmla="*/ 96337 h 1754188"/>
                <a:gd name="T92" fmla="*/ 1510315 w 1752600"/>
                <a:gd name="T93" fmla="*/ 272074 h 1754188"/>
                <a:gd name="T94" fmla="*/ 1675101 w 1752600"/>
                <a:gd name="T95" fmla="*/ 516358 h 1754188"/>
                <a:gd name="T96" fmla="*/ 1749955 w 1752600"/>
                <a:gd name="T97" fmla="*/ 809605 h 1754188"/>
                <a:gd name="T98" fmla="*/ 1719273 w 1752600"/>
                <a:gd name="T99" fmla="*/ 1116879 h 1754188"/>
                <a:gd name="T100" fmla="*/ 1590724 w 1752600"/>
                <a:gd name="T101" fmla="*/ 1384453 h 1754188"/>
                <a:gd name="T102" fmla="*/ 1383353 w 1752600"/>
                <a:gd name="T103" fmla="*/ 1591949 h 1754188"/>
                <a:gd name="T104" fmla="*/ 1115940 w 1752600"/>
                <a:gd name="T105" fmla="*/ 1720576 h 1754188"/>
                <a:gd name="T106" fmla="*/ 809116 w 1752600"/>
                <a:gd name="T107" fmla="*/ 1751277 h 1754188"/>
                <a:gd name="T108" fmla="*/ 516046 w 1752600"/>
                <a:gd name="T109" fmla="*/ 1676377 h 1754188"/>
                <a:gd name="T110" fmla="*/ 271909 w 1752600"/>
                <a:gd name="T111" fmla="*/ 1511492 h 1754188"/>
                <a:gd name="T112" fmla="*/ 95750 w 1752600"/>
                <a:gd name="T113" fmla="*/ 1275941 h 1754188"/>
                <a:gd name="T114" fmla="*/ 6877 w 1752600"/>
                <a:gd name="T115" fmla="*/ 988782 h 1754188"/>
                <a:gd name="T116" fmla="*/ 22483 w 1752600"/>
                <a:gd name="T117" fmla="*/ 679126 h 1754188"/>
                <a:gd name="T118" fmla="*/ 138071 w 1752600"/>
                <a:gd name="T119" fmla="*/ 404935 h 1754188"/>
                <a:gd name="T120" fmla="*/ 335655 w 1752600"/>
                <a:gd name="T121" fmla="*/ 187117 h 1754188"/>
                <a:gd name="T122" fmla="*/ 595662 w 1752600"/>
                <a:gd name="T123" fmla="*/ 46051 h 1754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52600" h="1754188">
                  <a:moveTo>
                    <a:pt x="873945" y="1403350"/>
                  </a:moveTo>
                  <a:lnTo>
                    <a:pt x="877888" y="1403350"/>
                  </a:lnTo>
                  <a:lnTo>
                    <a:pt x="882356" y="1403350"/>
                  </a:lnTo>
                  <a:lnTo>
                    <a:pt x="886299" y="1403616"/>
                  </a:lnTo>
                  <a:lnTo>
                    <a:pt x="890505" y="1404146"/>
                  </a:lnTo>
                  <a:lnTo>
                    <a:pt x="894448" y="1404943"/>
                  </a:lnTo>
                  <a:lnTo>
                    <a:pt x="898128" y="1405739"/>
                  </a:lnTo>
                  <a:lnTo>
                    <a:pt x="901808" y="1406801"/>
                  </a:lnTo>
                  <a:lnTo>
                    <a:pt x="906014" y="1408393"/>
                  </a:lnTo>
                  <a:lnTo>
                    <a:pt x="909432" y="1409455"/>
                  </a:lnTo>
                  <a:lnTo>
                    <a:pt x="913112" y="1411048"/>
                  </a:lnTo>
                  <a:lnTo>
                    <a:pt x="916529" y="1412906"/>
                  </a:lnTo>
                  <a:lnTo>
                    <a:pt x="919946" y="1415030"/>
                  </a:lnTo>
                  <a:lnTo>
                    <a:pt x="923363" y="1417153"/>
                  </a:lnTo>
                  <a:lnTo>
                    <a:pt x="929672" y="1421931"/>
                  </a:lnTo>
                  <a:lnTo>
                    <a:pt x="935192" y="1427240"/>
                  </a:lnTo>
                  <a:lnTo>
                    <a:pt x="940450" y="1432814"/>
                  </a:lnTo>
                  <a:lnTo>
                    <a:pt x="945181" y="1439185"/>
                  </a:lnTo>
                  <a:lnTo>
                    <a:pt x="947284" y="1442636"/>
                  </a:lnTo>
                  <a:lnTo>
                    <a:pt x="949124" y="1446086"/>
                  </a:lnTo>
                  <a:lnTo>
                    <a:pt x="951227" y="1449537"/>
                  </a:lnTo>
                  <a:lnTo>
                    <a:pt x="952804" y="1452988"/>
                  </a:lnTo>
                  <a:lnTo>
                    <a:pt x="953856" y="1456704"/>
                  </a:lnTo>
                  <a:lnTo>
                    <a:pt x="955433" y="1460420"/>
                  </a:lnTo>
                  <a:lnTo>
                    <a:pt x="956484" y="1464667"/>
                  </a:lnTo>
                  <a:lnTo>
                    <a:pt x="957273" y="1468384"/>
                  </a:lnTo>
                  <a:lnTo>
                    <a:pt x="958062" y="1472365"/>
                  </a:lnTo>
                  <a:lnTo>
                    <a:pt x="958587" y="1476612"/>
                  </a:lnTo>
                  <a:lnTo>
                    <a:pt x="958850" y="1480594"/>
                  </a:lnTo>
                  <a:lnTo>
                    <a:pt x="958850" y="1485107"/>
                  </a:lnTo>
                  <a:lnTo>
                    <a:pt x="958850" y="1489088"/>
                  </a:lnTo>
                  <a:lnTo>
                    <a:pt x="958587" y="1493335"/>
                  </a:lnTo>
                  <a:lnTo>
                    <a:pt x="958062" y="1497317"/>
                  </a:lnTo>
                  <a:lnTo>
                    <a:pt x="957273" y="1501299"/>
                  </a:lnTo>
                  <a:lnTo>
                    <a:pt x="956484" y="1505546"/>
                  </a:lnTo>
                  <a:lnTo>
                    <a:pt x="955433" y="1509262"/>
                  </a:lnTo>
                  <a:lnTo>
                    <a:pt x="953856" y="1512978"/>
                  </a:lnTo>
                  <a:lnTo>
                    <a:pt x="952804" y="1516694"/>
                  </a:lnTo>
                  <a:lnTo>
                    <a:pt x="951227" y="1520145"/>
                  </a:lnTo>
                  <a:lnTo>
                    <a:pt x="949124" y="1524127"/>
                  </a:lnTo>
                  <a:lnTo>
                    <a:pt x="947284" y="1527312"/>
                  </a:lnTo>
                  <a:lnTo>
                    <a:pt x="945181" y="1530763"/>
                  </a:lnTo>
                  <a:lnTo>
                    <a:pt x="940450" y="1536868"/>
                  </a:lnTo>
                  <a:lnTo>
                    <a:pt x="935192" y="1542973"/>
                  </a:lnTo>
                  <a:lnTo>
                    <a:pt x="929672" y="1548017"/>
                  </a:lnTo>
                  <a:lnTo>
                    <a:pt x="923363" y="1552795"/>
                  </a:lnTo>
                  <a:lnTo>
                    <a:pt x="919946" y="1554918"/>
                  </a:lnTo>
                  <a:lnTo>
                    <a:pt x="916529" y="1556776"/>
                  </a:lnTo>
                  <a:lnTo>
                    <a:pt x="913112" y="1558634"/>
                  </a:lnTo>
                  <a:lnTo>
                    <a:pt x="909432" y="1560227"/>
                  </a:lnTo>
                  <a:lnTo>
                    <a:pt x="906014" y="1561820"/>
                  </a:lnTo>
                  <a:lnTo>
                    <a:pt x="901808" y="1563147"/>
                  </a:lnTo>
                  <a:lnTo>
                    <a:pt x="898128" y="1564209"/>
                  </a:lnTo>
                  <a:lnTo>
                    <a:pt x="894448" y="1565005"/>
                  </a:lnTo>
                  <a:lnTo>
                    <a:pt x="890505" y="1565801"/>
                  </a:lnTo>
                  <a:lnTo>
                    <a:pt x="886299" y="1566067"/>
                  </a:lnTo>
                  <a:lnTo>
                    <a:pt x="882356" y="1566598"/>
                  </a:lnTo>
                  <a:lnTo>
                    <a:pt x="877888" y="1566863"/>
                  </a:lnTo>
                  <a:lnTo>
                    <a:pt x="873945" y="1566598"/>
                  </a:lnTo>
                  <a:lnTo>
                    <a:pt x="869739" y="1566067"/>
                  </a:lnTo>
                  <a:lnTo>
                    <a:pt x="865796" y="1565801"/>
                  </a:lnTo>
                  <a:lnTo>
                    <a:pt x="861853" y="1565005"/>
                  </a:lnTo>
                  <a:lnTo>
                    <a:pt x="857647" y="1564209"/>
                  </a:lnTo>
                  <a:lnTo>
                    <a:pt x="853967" y="1563147"/>
                  </a:lnTo>
                  <a:lnTo>
                    <a:pt x="850287" y="1561820"/>
                  </a:lnTo>
                  <a:lnTo>
                    <a:pt x="846607" y="1560227"/>
                  </a:lnTo>
                  <a:lnTo>
                    <a:pt x="842664" y="1558634"/>
                  </a:lnTo>
                  <a:lnTo>
                    <a:pt x="839247" y="1556776"/>
                  </a:lnTo>
                  <a:lnTo>
                    <a:pt x="835829" y="1554918"/>
                  </a:lnTo>
                  <a:lnTo>
                    <a:pt x="832675" y="1552795"/>
                  </a:lnTo>
                  <a:lnTo>
                    <a:pt x="826629" y="1548017"/>
                  </a:lnTo>
                  <a:lnTo>
                    <a:pt x="820583" y="1542973"/>
                  </a:lnTo>
                  <a:lnTo>
                    <a:pt x="815589" y="1536868"/>
                  </a:lnTo>
                  <a:lnTo>
                    <a:pt x="810857" y="1530763"/>
                  </a:lnTo>
                  <a:lnTo>
                    <a:pt x="808754" y="1527312"/>
                  </a:lnTo>
                  <a:lnTo>
                    <a:pt x="806914" y="1524127"/>
                  </a:lnTo>
                  <a:lnTo>
                    <a:pt x="805074" y="1520145"/>
                  </a:lnTo>
                  <a:lnTo>
                    <a:pt x="803497" y="1516694"/>
                  </a:lnTo>
                  <a:lnTo>
                    <a:pt x="801920" y="1512978"/>
                  </a:lnTo>
                  <a:lnTo>
                    <a:pt x="800605" y="1509262"/>
                  </a:lnTo>
                  <a:lnTo>
                    <a:pt x="799554" y="1505546"/>
                  </a:lnTo>
                  <a:lnTo>
                    <a:pt x="798765" y="1501299"/>
                  </a:lnTo>
                  <a:lnTo>
                    <a:pt x="797977" y="1497317"/>
                  </a:lnTo>
                  <a:lnTo>
                    <a:pt x="797714" y="1493335"/>
                  </a:lnTo>
                  <a:lnTo>
                    <a:pt x="797188" y="1489088"/>
                  </a:lnTo>
                  <a:lnTo>
                    <a:pt x="796925" y="1485107"/>
                  </a:lnTo>
                  <a:lnTo>
                    <a:pt x="797188" y="1480594"/>
                  </a:lnTo>
                  <a:lnTo>
                    <a:pt x="797714" y="1476612"/>
                  </a:lnTo>
                  <a:lnTo>
                    <a:pt x="797977" y="1472365"/>
                  </a:lnTo>
                  <a:lnTo>
                    <a:pt x="798765" y="1468384"/>
                  </a:lnTo>
                  <a:lnTo>
                    <a:pt x="799554" y="1464667"/>
                  </a:lnTo>
                  <a:lnTo>
                    <a:pt x="800605" y="1460420"/>
                  </a:lnTo>
                  <a:lnTo>
                    <a:pt x="801920" y="1456704"/>
                  </a:lnTo>
                  <a:lnTo>
                    <a:pt x="803497" y="1452988"/>
                  </a:lnTo>
                  <a:lnTo>
                    <a:pt x="805074" y="1449537"/>
                  </a:lnTo>
                  <a:lnTo>
                    <a:pt x="806914" y="1446086"/>
                  </a:lnTo>
                  <a:lnTo>
                    <a:pt x="808754" y="1442636"/>
                  </a:lnTo>
                  <a:lnTo>
                    <a:pt x="810857" y="1439185"/>
                  </a:lnTo>
                  <a:lnTo>
                    <a:pt x="815589" y="1432814"/>
                  </a:lnTo>
                  <a:lnTo>
                    <a:pt x="820583" y="1427240"/>
                  </a:lnTo>
                  <a:lnTo>
                    <a:pt x="826629" y="1421931"/>
                  </a:lnTo>
                  <a:lnTo>
                    <a:pt x="832675" y="1417153"/>
                  </a:lnTo>
                  <a:lnTo>
                    <a:pt x="835829" y="1415030"/>
                  </a:lnTo>
                  <a:lnTo>
                    <a:pt x="839247" y="1412906"/>
                  </a:lnTo>
                  <a:lnTo>
                    <a:pt x="842664" y="1411048"/>
                  </a:lnTo>
                  <a:lnTo>
                    <a:pt x="846607" y="1409455"/>
                  </a:lnTo>
                  <a:lnTo>
                    <a:pt x="850287" y="1408393"/>
                  </a:lnTo>
                  <a:lnTo>
                    <a:pt x="853967" y="1406801"/>
                  </a:lnTo>
                  <a:lnTo>
                    <a:pt x="857647" y="1405739"/>
                  </a:lnTo>
                  <a:lnTo>
                    <a:pt x="861853" y="1404943"/>
                  </a:lnTo>
                  <a:lnTo>
                    <a:pt x="865796" y="1404146"/>
                  </a:lnTo>
                  <a:lnTo>
                    <a:pt x="869739" y="1403616"/>
                  </a:lnTo>
                  <a:lnTo>
                    <a:pt x="873945" y="1403350"/>
                  </a:lnTo>
                  <a:close/>
                  <a:moveTo>
                    <a:pt x="1480345" y="795338"/>
                  </a:moveTo>
                  <a:lnTo>
                    <a:pt x="1484857" y="795603"/>
                  </a:lnTo>
                  <a:lnTo>
                    <a:pt x="1488839" y="795869"/>
                  </a:lnTo>
                  <a:lnTo>
                    <a:pt x="1493086" y="796134"/>
                  </a:lnTo>
                  <a:lnTo>
                    <a:pt x="1497068" y="797196"/>
                  </a:lnTo>
                  <a:lnTo>
                    <a:pt x="1500784" y="797727"/>
                  </a:lnTo>
                  <a:lnTo>
                    <a:pt x="1505031" y="799054"/>
                  </a:lnTo>
                  <a:lnTo>
                    <a:pt x="1508747" y="800381"/>
                  </a:lnTo>
                  <a:lnTo>
                    <a:pt x="1512198" y="801974"/>
                  </a:lnTo>
                  <a:lnTo>
                    <a:pt x="1515914" y="803567"/>
                  </a:lnTo>
                  <a:lnTo>
                    <a:pt x="1519365" y="805425"/>
                  </a:lnTo>
                  <a:lnTo>
                    <a:pt x="1522816" y="807283"/>
                  </a:lnTo>
                  <a:lnTo>
                    <a:pt x="1526266" y="809406"/>
                  </a:lnTo>
                  <a:lnTo>
                    <a:pt x="1532637" y="814184"/>
                  </a:lnTo>
                  <a:lnTo>
                    <a:pt x="1538211" y="819228"/>
                  </a:lnTo>
                  <a:lnTo>
                    <a:pt x="1543520" y="825068"/>
                  </a:lnTo>
                  <a:lnTo>
                    <a:pt x="1548298" y="831438"/>
                  </a:lnTo>
                  <a:lnTo>
                    <a:pt x="1550422" y="834624"/>
                  </a:lnTo>
                  <a:lnTo>
                    <a:pt x="1552545" y="838074"/>
                  </a:lnTo>
                  <a:lnTo>
                    <a:pt x="1554403" y="841791"/>
                  </a:lnTo>
                  <a:lnTo>
                    <a:pt x="1555996" y="845241"/>
                  </a:lnTo>
                  <a:lnTo>
                    <a:pt x="1557589" y="848958"/>
                  </a:lnTo>
                  <a:lnTo>
                    <a:pt x="1558650" y="852939"/>
                  </a:lnTo>
                  <a:lnTo>
                    <a:pt x="1559712" y="856655"/>
                  </a:lnTo>
                  <a:lnTo>
                    <a:pt x="1560509" y="860637"/>
                  </a:lnTo>
                  <a:lnTo>
                    <a:pt x="1561305" y="864884"/>
                  </a:lnTo>
                  <a:lnTo>
                    <a:pt x="1561836" y="868866"/>
                  </a:lnTo>
                  <a:lnTo>
                    <a:pt x="1562101" y="872847"/>
                  </a:lnTo>
                  <a:lnTo>
                    <a:pt x="1562101" y="877094"/>
                  </a:lnTo>
                  <a:lnTo>
                    <a:pt x="1562101" y="881342"/>
                  </a:lnTo>
                  <a:lnTo>
                    <a:pt x="1561836" y="885589"/>
                  </a:lnTo>
                  <a:lnTo>
                    <a:pt x="1561305" y="889570"/>
                  </a:lnTo>
                  <a:lnTo>
                    <a:pt x="1560509" y="893817"/>
                  </a:lnTo>
                  <a:lnTo>
                    <a:pt x="1559712" y="897534"/>
                  </a:lnTo>
                  <a:lnTo>
                    <a:pt x="1558650" y="901515"/>
                  </a:lnTo>
                  <a:lnTo>
                    <a:pt x="1557589" y="905497"/>
                  </a:lnTo>
                  <a:lnTo>
                    <a:pt x="1555996" y="908948"/>
                  </a:lnTo>
                  <a:lnTo>
                    <a:pt x="1554403" y="912664"/>
                  </a:lnTo>
                  <a:lnTo>
                    <a:pt x="1552545" y="916115"/>
                  </a:lnTo>
                  <a:lnTo>
                    <a:pt x="1550422" y="919565"/>
                  </a:lnTo>
                  <a:lnTo>
                    <a:pt x="1548298" y="923016"/>
                  </a:lnTo>
                  <a:lnTo>
                    <a:pt x="1543520" y="929387"/>
                  </a:lnTo>
                  <a:lnTo>
                    <a:pt x="1538211" y="934961"/>
                  </a:lnTo>
                  <a:lnTo>
                    <a:pt x="1532637" y="940270"/>
                  </a:lnTo>
                  <a:lnTo>
                    <a:pt x="1526266" y="945048"/>
                  </a:lnTo>
                  <a:lnTo>
                    <a:pt x="1522816" y="947171"/>
                  </a:lnTo>
                  <a:lnTo>
                    <a:pt x="1519365" y="949030"/>
                  </a:lnTo>
                  <a:lnTo>
                    <a:pt x="1515914" y="950888"/>
                  </a:lnTo>
                  <a:lnTo>
                    <a:pt x="1512198" y="952480"/>
                  </a:lnTo>
                  <a:lnTo>
                    <a:pt x="1508747" y="953808"/>
                  </a:lnTo>
                  <a:lnTo>
                    <a:pt x="1505031" y="955400"/>
                  </a:lnTo>
                  <a:lnTo>
                    <a:pt x="1500784" y="956197"/>
                  </a:lnTo>
                  <a:lnTo>
                    <a:pt x="1497068" y="957258"/>
                  </a:lnTo>
                  <a:lnTo>
                    <a:pt x="1493086" y="957789"/>
                  </a:lnTo>
                  <a:lnTo>
                    <a:pt x="1488839" y="958586"/>
                  </a:lnTo>
                  <a:lnTo>
                    <a:pt x="1484857" y="958851"/>
                  </a:lnTo>
                  <a:lnTo>
                    <a:pt x="1480345" y="958851"/>
                  </a:lnTo>
                  <a:lnTo>
                    <a:pt x="1476363" y="958851"/>
                  </a:lnTo>
                  <a:lnTo>
                    <a:pt x="1472116" y="958586"/>
                  </a:lnTo>
                  <a:lnTo>
                    <a:pt x="1468134" y="957789"/>
                  </a:lnTo>
                  <a:lnTo>
                    <a:pt x="1464153" y="957258"/>
                  </a:lnTo>
                  <a:lnTo>
                    <a:pt x="1459906" y="956197"/>
                  </a:lnTo>
                  <a:lnTo>
                    <a:pt x="1456189" y="955400"/>
                  </a:lnTo>
                  <a:lnTo>
                    <a:pt x="1452473" y="953808"/>
                  </a:lnTo>
                  <a:lnTo>
                    <a:pt x="1448757" y="952480"/>
                  </a:lnTo>
                  <a:lnTo>
                    <a:pt x="1445306" y="950888"/>
                  </a:lnTo>
                  <a:lnTo>
                    <a:pt x="1441325" y="949030"/>
                  </a:lnTo>
                  <a:lnTo>
                    <a:pt x="1437874" y="947171"/>
                  </a:lnTo>
                  <a:lnTo>
                    <a:pt x="1434954" y="945048"/>
                  </a:lnTo>
                  <a:lnTo>
                    <a:pt x="1428583" y="940270"/>
                  </a:lnTo>
                  <a:lnTo>
                    <a:pt x="1422478" y="934961"/>
                  </a:lnTo>
                  <a:lnTo>
                    <a:pt x="1417435" y="929387"/>
                  </a:lnTo>
                  <a:lnTo>
                    <a:pt x="1412922" y="923016"/>
                  </a:lnTo>
                  <a:lnTo>
                    <a:pt x="1410533" y="919565"/>
                  </a:lnTo>
                  <a:lnTo>
                    <a:pt x="1408675" y="916115"/>
                  </a:lnTo>
                  <a:lnTo>
                    <a:pt x="1406817" y="912664"/>
                  </a:lnTo>
                  <a:lnTo>
                    <a:pt x="1405224" y="908948"/>
                  </a:lnTo>
                  <a:lnTo>
                    <a:pt x="1403632" y="905497"/>
                  </a:lnTo>
                  <a:lnTo>
                    <a:pt x="1402304" y="901515"/>
                  </a:lnTo>
                  <a:lnTo>
                    <a:pt x="1401243" y="897534"/>
                  </a:lnTo>
                  <a:lnTo>
                    <a:pt x="1400446" y="893817"/>
                  </a:lnTo>
                  <a:lnTo>
                    <a:pt x="1399650" y="889570"/>
                  </a:lnTo>
                  <a:lnTo>
                    <a:pt x="1399385" y="885589"/>
                  </a:lnTo>
                  <a:lnTo>
                    <a:pt x="1398854" y="881342"/>
                  </a:lnTo>
                  <a:lnTo>
                    <a:pt x="1398588" y="877094"/>
                  </a:lnTo>
                  <a:lnTo>
                    <a:pt x="1398854" y="872847"/>
                  </a:lnTo>
                  <a:lnTo>
                    <a:pt x="1399385" y="868866"/>
                  </a:lnTo>
                  <a:lnTo>
                    <a:pt x="1399650" y="864884"/>
                  </a:lnTo>
                  <a:lnTo>
                    <a:pt x="1400446" y="860637"/>
                  </a:lnTo>
                  <a:lnTo>
                    <a:pt x="1401243" y="856655"/>
                  </a:lnTo>
                  <a:lnTo>
                    <a:pt x="1402304" y="852939"/>
                  </a:lnTo>
                  <a:lnTo>
                    <a:pt x="1403632" y="848958"/>
                  </a:lnTo>
                  <a:lnTo>
                    <a:pt x="1405224" y="845241"/>
                  </a:lnTo>
                  <a:lnTo>
                    <a:pt x="1406817" y="841791"/>
                  </a:lnTo>
                  <a:lnTo>
                    <a:pt x="1408675" y="838074"/>
                  </a:lnTo>
                  <a:lnTo>
                    <a:pt x="1410533" y="834624"/>
                  </a:lnTo>
                  <a:lnTo>
                    <a:pt x="1412922" y="831438"/>
                  </a:lnTo>
                  <a:lnTo>
                    <a:pt x="1417435" y="825068"/>
                  </a:lnTo>
                  <a:lnTo>
                    <a:pt x="1422478" y="819228"/>
                  </a:lnTo>
                  <a:lnTo>
                    <a:pt x="1428583" y="814184"/>
                  </a:lnTo>
                  <a:lnTo>
                    <a:pt x="1434954" y="809406"/>
                  </a:lnTo>
                  <a:lnTo>
                    <a:pt x="1437874" y="807283"/>
                  </a:lnTo>
                  <a:lnTo>
                    <a:pt x="1441325" y="805425"/>
                  </a:lnTo>
                  <a:lnTo>
                    <a:pt x="1445306" y="803567"/>
                  </a:lnTo>
                  <a:lnTo>
                    <a:pt x="1448757" y="801974"/>
                  </a:lnTo>
                  <a:lnTo>
                    <a:pt x="1452473" y="800381"/>
                  </a:lnTo>
                  <a:lnTo>
                    <a:pt x="1456189" y="799054"/>
                  </a:lnTo>
                  <a:lnTo>
                    <a:pt x="1459906" y="797727"/>
                  </a:lnTo>
                  <a:lnTo>
                    <a:pt x="1464153" y="797196"/>
                  </a:lnTo>
                  <a:lnTo>
                    <a:pt x="1468134" y="796134"/>
                  </a:lnTo>
                  <a:lnTo>
                    <a:pt x="1472116" y="795869"/>
                  </a:lnTo>
                  <a:lnTo>
                    <a:pt x="1476363" y="795603"/>
                  </a:lnTo>
                  <a:lnTo>
                    <a:pt x="1480345" y="795338"/>
                  </a:lnTo>
                  <a:close/>
                  <a:moveTo>
                    <a:pt x="876984" y="177800"/>
                  </a:moveTo>
                  <a:lnTo>
                    <a:pt x="883326" y="178065"/>
                  </a:lnTo>
                  <a:lnTo>
                    <a:pt x="889669" y="179124"/>
                  </a:lnTo>
                  <a:lnTo>
                    <a:pt x="895482" y="180713"/>
                  </a:lnTo>
                  <a:lnTo>
                    <a:pt x="901032" y="182832"/>
                  </a:lnTo>
                  <a:lnTo>
                    <a:pt x="906581" y="185215"/>
                  </a:lnTo>
                  <a:lnTo>
                    <a:pt x="911867" y="188393"/>
                  </a:lnTo>
                  <a:lnTo>
                    <a:pt x="916359" y="191836"/>
                  </a:lnTo>
                  <a:lnTo>
                    <a:pt x="920851" y="196074"/>
                  </a:lnTo>
                  <a:lnTo>
                    <a:pt x="924815" y="200311"/>
                  </a:lnTo>
                  <a:lnTo>
                    <a:pt x="928251" y="205078"/>
                  </a:lnTo>
                  <a:lnTo>
                    <a:pt x="931422" y="210375"/>
                  </a:lnTo>
                  <a:lnTo>
                    <a:pt x="934065" y="215672"/>
                  </a:lnTo>
                  <a:lnTo>
                    <a:pt x="936179" y="221498"/>
                  </a:lnTo>
                  <a:lnTo>
                    <a:pt x="937764" y="227325"/>
                  </a:lnTo>
                  <a:lnTo>
                    <a:pt x="938821" y="233681"/>
                  </a:lnTo>
                  <a:lnTo>
                    <a:pt x="939086" y="240037"/>
                  </a:lnTo>
                  <a:lnTo>
                    <a:pt x="939086" y="766534"/>
                  </a:lnTo>
                  <a:lnTo>
                    <a:pt x="945956" y="770772"/>
                  </a:lnTo>
                  <a:lnTo>
                    <a:pt x="952827" y="775539"/>
                  </a:lnTo>
                  <a:lnTo>
                    <a:pt x="959169" y="780835"/>
                  </a:lnTo>
                  <a:lnTo>
                    <a:pt x="964983" y="786397"/>
                  </a:lnTo>
                  <a:lnTo>
                    <a:pt x="971061" y="792488"/>
                  </a:lnTo>
                  <a:lnTo>
                    <a:pt x="976082" y="798844"/>
                  </a:lnTo>
                  <a:lnTo>
                    <a:pt x="980839" y="805465"/>
                  </a:lnTo>
                  <a:lnTo>
                    <a:pt x="985331" y="812351"/>
                  </a:lnTo>
                  <a:lnTo>
                    <a:pt x="989295" y="819502"/>
                  </a:lnTo>
                  <a:lnTo>
                    <a:pt x="992995" y="826917"/>
                  </a:lnTo>
                  <a:lnTo>
                    <a:pt x="995902" y="834862"/>
                  </a:lnTo>
                  <a:lnTo>
                    <a:pt x="998545" y="843072"/>
                  </a:lnTo>
                  <a:lnTo>
                    <a:pt x="1000394" y="851282"/>
                  </a:lnTo>
                  <a:lnTo>
                    <a:pt x="1001980" y="859757"/>
                  </a:lnTo>
                  <a:lnTo>
                    <a:pt x="1002773" y="868497"/>
                  </a:lnTo>
                  <a:lnTo>
                    <a:pt x="1003301" y="877236"/>
                  </a:lnTo>
                  <a:lnTo>
                    <a:pt x="1002773" y="883857"/>
                  </a:lnTo>
                  <a:lnTo>
                    <a:pt x="1002244" y="889948"/>
                  </a:lnTo>
                  <a:lnTo>
                    <a:pt x="1001716" y="896569"/>
                  </a:lnTo>
                  <a:lnTo>
                    <a:pt x="1000394" y="902925"/>
                  </a:lnTo>
                  <a:lnTo>
                    <a:pt x="999073" y="909017"/>
                  </a:lnTo>
                  <a:lnTo>
                    <a:pt x="997223" y="915108"/>
                  </a:lnTo>
                  <a:lnTo>
                    <a:pt x="995373" y="921199"/>
                  </a:lnTo>
                  <a:lnTo>
                    <a:pt x="993259" y="926761"/>
                  </a:lnTo>
                  <a:lnTo>
                    <a:pt x="990352" y="932322"/>
                  </a:lnTo>
                  <a:lnTo>
                    <a:pt x="987445" y="938149"/>
                  </a:lnTo>
                  <a:lnTo>
                    <a:pt x="984803" y="943446"/>
                  </a:lnTo>
                  <a:lnTo>
                    <a:pt x="981367" y="948478"/>
                  </a:lnTo>
                  <a:lnTo>
                    <a:pt x="977932" y="953509"/>
                  </a:lnTo>
                  <a:lnTo>
                    <a:pt x="973968" y="958541"/>
                  </a:lnTo>
                  <a:lnTo>
                    <a:pt x="970004" y="962779"/>
                  </a:lnTo>
                  <a:lnTo>
                    <a:pt x="965512" y="967281"/>
                  </a:lnTo>
                  <a:lnTo>
                    <a:pt x="961284" y="971783"/>
                  </a:lnTo>
                  <a:lnTo>
                    <a:pt x="956527" y="975756"/>
                  </a:lnTo>
                  <a:lnTo>
                    <a:pt x="951770" y="979464"/>
                  </a:lnTo>
                  <a:lnTo>
                    <a:pt x="946749" y="982906"/>
                  </a:lnTo>
                  <a:lnTo>
                    <a:pt x="941728" y="986349"/>
                  </a:lnTo>
                  <a:lnTo>
                    <a:pt x="936443" y="989527"/>
                  </a:lnTo>
                  <a:lnTo>
                    <a:pt x="930893" y="992441"/>
                  </a:lnTo>
                  <a:lnTo>
                    <a:pt x="925344" y="994824"/>
                  </a:lnTo>
                  <a:lnTo>
                    <a:pt x="919530" y="996943"/>
                  </a:lnTo>
                  <a:lnTo>
                    <a:pt x="913716" y="999062"/>
                  </a:lnTo>
                  <a:lnTo>
                    <a:pt x="907374" y="1000915"/>
                  </a:lnTo>
                  <a:lnTo>
                    <a:pt x="901560" y="1001975"/>
                  </a:lnTo>
                  <a:lnTo>
                    <a:pt x="895218" y="1003299"/>
                  </a:lnTo>
                  <a:lnTo>
                    <a:pt x="888611" y="1004358"/>
                  </a:lnTo>
                  <a:lnTo>
                    <a:pt x="882269" y="1004623"/>
                  </a:lnTo>
                  <a:lnTo>
                    <a:pt x="875663" y="1004888"/>
                  </a:lnTo>
                  <a:lnTo>
                    <a:pt x="866678" y="1004623"/>
                  </a:lnTo>
                  <a:lnTo>
                    <a:pt x="857693" y="1003564"/>
                  </a:lnTo>
                  <a:lnTo>
                    <a:pt x="849236" y="1001975"/>
                  </a:lnTo>
                  <a:lnTo>
                    <a:pt x="840780" y="999856"/>
                  </a:lnTo>
                  <a:lnTo>
                    <a:pt x="832324" y="997473"/>
                  </a:lnTo>
                  <a:lnTo>
                    <a:pt x="824396" y="994030"/>
                  </a:lnTo>
                  <a:lnTo>
                    <a:pt x="816732" y="990587"/>
                  </a:lnTo>
                  <a:lnTo>
                    <a:pt x="809333" y="986084"/>
                  </a:lnTo>
                  <a:lnTo>
                    <a:pt x="802198" y="981317"/>
                  </a:lnTo>
                  <a:lnTo>
                    <a:pt x="795591" y="976286"/>
                  </a:lnTo>
                  <a:lnTo>
                    <a:pt x="788984" y="970724"/>
                  </a:lnTo>
                  <a:lnTo>
                    <a:pt x="783170" y="964633"/>
                  </a:lnTo>
                  <a:lnTo>
                    <a:pt x="777357" y="958541"/>
                  </a:lnTo>
                  <a:lnTo>
                    <a:pt x="772600" y="951920"/>
                  </a:lnTo>
                  <a:lnTo>
                    <a:pt x="767843" y="944770"/>
                  </a:lnTo>
                  <a:lnTo>
                    <a:pt x="763351" y="937354"/>
                  </a:lnTo>
                  <a:lnTo>
                    <a:pt x="413204" y="937354"/>
                  </a:lnTo>
                  <a:lnTo>
                    <a:pt x="406597" y="937090"/>
                  </a:lnTo>
                  <a:lnTo>
                    <a:pt x="400519" y="936295"/>
                  </a:lnTo>
                  <a:lnTo>
                    <a:pt x="394705" y="934706"/>
                  </a:lnTo>
                  <a:lnTo>
                    <a:pt x="388627" y="932322"/>
                  </a:lnTo>
                  <a:lnTo>
                    <a:pt x="383342" y="929939"/>
                  </a:lnTo>
                  <a:lnTo>
                    <a:pt x="378321" y="926761"/>
                  </a:lnTo>
                  <a:lnTo>
                    <a:pt x="373564" y="923053"/>
                  </a:lnTo>
                  <a:lnTo>
                    <a:pt x="368808" y="919345"/>
                  </a:lnTo>
                  <a:lnTo>
                    <a:pt x="365108" y="914843"/>
                  </a:lnTo>
                  <a:lnTo>
                    <a:pt x="361408" y="909811"/>
                  </a:lnTo>
                  <a:lnTo>
                    <a:pt x="358237" y="904779"/>
                  </a:lnTo>
                  <a:lnTo>
                    <a:pt x="355859" y="899483"/>
                  </a:lnTo>
                  <a:lnTo>
                    <a:pt x="353480" y="893921"/>
                  </a:lnTo>
                  <a:lnTo>
                    <a:pt x="352159" y="887830"/>
                  </a:lnTo>
                  <a:lnTo>
                    <a:pt x="351102" y="881474"/>
                  </a:lnTo>
                  <a:lnTo>
                    <a:pt x="350838" y="875382"/>
                  </a:lnTo>
                  <a:lnTo>
                    <a:pt x="351102" y="868761"/>
                  </a:lnTo>
                  <a:lnTo>
                    <a:pt x="352159" y="862670"/>
                  </a:lnTo>
                  <a:lnTo>
                    <a:pt x="353480" y="856844"/>
                  </a:lnTo>
                  <a:lnTo>
                    <a:pt x="355859" y="850752"/>
                  </a:lnTo>
                  <a:lnTo>
                    <a:pt x="358237" y="845456"/>
                  </a:lnTo>
                  <a:lnTo>
                    <a:pt x="361408" y="840424"/>
                  </a:lnTo>
                  <a:lnTo>
                    <a:pt x="365108" y="835392"/>
                  </a:lnTo>
                  <a:lnTo>
                    <a:pt x="368808" y="831154"/>
                  </a:lnTo>
                  <a:lnTo>
                    <a:pt x="373564" y="827447"/>
                  </a:lnTo>
                  <a:lnTo>
                    <a:pt x="378321" y="823474"/>
                  </a:lnTo>
                  <a:lnTo>
                    <a:pt x="383342" y="820296"/>
                  </a:lnTo>
                  <a:lnTo>
                    <a:pt x="388627" y="817913"/>
                  </a:lnTo>
                  <a:lnTo>
                    <a:pt x="394705" y="815794"/>
                  </a:lnTo>
                  <a:lnTo>
                    <a:pt x="400519" y="814205"/>
                  </a:lnTo>
                  <a:lnTo>
                    <a:pt x="406597" y="813146"/>
                  </a:lnTo>
                  <a:lnTo>
                    <a:pt x="413204" y="812881"/>
                  </a:lnTo>
                  <a:lnTo>
                    <a:pt x="765465" y="812881"/>
                  </a:lnTo>
                  <a:lnTo>
                    <a:pt x="770222" y="805730"/>
                  </a:lnTo>
                  <a:lnTo>
                    <a:pt x="775507" y="798579"/>
                  </a:lnTo>
                  <a:lnTo>
                    <a:pt x="780792" y="791959"/>
                  </a:lnTo>
                  <a:lnTo>
                    <a:pt x="786870" y="785602"/>
                  </a:lnTo>
                  <a:lnTo>
                    <a:pt x="793477" y="779511"/>
                  </a:lnTo>
                  <a:lnTo>
                    <a:pt x="800348" y="774214"/>
                  </a:lnTo>
                  <a:lnTo>
                    <a:pt x="807483" y="769183"/>
                  </a:lnTo>
                  <a:lnTo>
                    <a:pt x="815147" y="764945"/>
                  </a:lnTo>
                  <a:lnTo>
                    <a:pt x="815147" y="240037"/>
                  </a:lnTo>
                  <a:lnTo>
                    <a:pt x="815411" y="233681"/>
                  </a:lnTo>
                  <a:lnTo>
                    <a:pt x="816204" y="227325"/>
                  </a:lnTo>
                  <a:lnTo>
                    <a:pt x="817789" y="221498"/>
                  </a:lnTo>
                  <a:lnTo>
                    <a:pt x="819639" y="215672"/>
                  </a:lnTo>
                  <a:lnTo>
                    <a:pt x="822546" y="210375"/>
                  </a:lnTo>
                  <a:lnTo>
                    <a:pt x="825717" y="205078"/>
                  </a:lnTo>
                  <a:lnTo>
                    <a:pt x="829153" y="200311"/>
                  </a:lnTo>
                  <a:lnTo>
                    <a:pt x="833116" y="196074"/>
                  </a:lnTo>
                  <a:lnTo>
                    <a:pt x="837609" y="191836"/>
                  </a:lnTo>
                  <a:lnTo>
                    <a:pt x="842366" y="188393"/>
                  </a:lnTo>
                  <a:lnTo>
                    <a:pt x="847387" y="185215"/>
                  </a:lnTo>
                  <a:lnTo>
                    <a:pt x="852936" y="182832"/>
                  </a:lnTo>
                  <a:lnTo>
                    <a:pt x="858486" y="180713"/>
                  </a:lnTo>
                  <a:lnTo>
                    <a:pt x="864564" y="179124"/>
                  </a:lnTo>
                  <a:lnTo>
                    <a:pt x="870642" y="178065"/>
                  </a:lnTo>
                  <a:lnTo>
                    <a:pt x="876984" y="177800"/>
                  </a:lnTo>
                  <a:close/>
                  <a:moveTo>
                    <a:pt x="856991" y="124392"/>
                  </a:moveTo>
                  <a:lnTo>
                    <a:pt x="837683" y="125450"/>
                  </a:lnTo>
                  <a:lnTo>
                    <a:pt x="818374" y="126774"/>
                  </a:lnTo>
                  <a:lnTo>
                    <a:pt x="799594" y="128362"/>
                  </a:lnTo>
                  <a:lnTo>
                    <a:pt x="780550" y="130479"/>
                  </a:lnTo>
                  <a:lnTo>
                    <a:pt x="762034" y="132861"/>
                  </a:lnTo>
                  <a:lnTo>
                    <a:pt x="743255" y="136037"/>
                  </a:lnTo>
                  <a:lnTo>
                    <a:pt x="725004" y="139478"/>
                  </a:lnTo>
                  <a:lnTo>
                    <a:pt x="706489" y="143712"/>
                  </a:lnTo>
                  <a:lnTo>
                    <a:pt x="688502" y="147947"/>
                  </a:lnTo>
                  <a:lnTo>
                    <a:pt x="670516" y="152975"/>
                  </a:lnTo>
                  <a:lnTo>
                    <a:pt x="653059" y="158269"/>
                  </a:lnTo>
                  <a:lnTo>
                    <a:pt x="635337" y="164091"/>
                  </a:lnTo>
                  <a:lnTo>
                    <a:pt x="617880" y="169914"/>
                  </a:lnTo>
                  <a:lnTo>
                    <a:pt x="600687" y="176530"/>
                  </a:lnTo>
                  <a:lnTo>
                    <a:pt x="583759" y="183412"/>
                  </a:lnTo>
                  <a:lnTo>
                    <a:pt x="567095" y="191087"/>
                  </a:lnTo>
                  <a:lnTo>
                    <a:pt x="550432" y="198762"/>
                  </a:lnTo>
                  <a:lnTo>
                    <a:pt x="534297" y="206967"/>
                  </a:lnTo>
                  <a:lnTo>
                    <a:pt x="517898" y="215436"/>
                  </a:lnTo>
                  <a:lnTo>
                    <a:pt x="502292" y="224170"/>
                  </a:lnTo>
                  <a:lnTo>
                    <a:pt x="486686" y="233698"/>
                  </a:lnTo>
                  <a:lnTo>
                    <a:pt x="471345" y="242961"/>
                  </a:lnTo>
                  <a:lnTo>
                    <a:pt x="456268" y="253018"/>
                  </a:lnTo>
                  <a:lnTo>
                    <a:pt x="441192" y="263340"/>
                  </a:lnTo>
                  <a:lnTo>
                    <a:pt x="426379" y="274191"/>
                  </a:lnTo>
                  <a:lnTo>
                    <a:pt x="412361" y="285042"/>
                  </a:lnTo>
                  <a:lnTo>
                    <a:pt x="398342" y="296423"/>
                  </a:lnTo>
                  <a:lnTo>
                    <a:pt x="384588" y="308333"/>
                  </a:lnTo>
                  <a:lnTo>
                    <a:pt x="371098" y="320243"/>
                  </a:lnTo>
                  <a:lnTo>
                    <a:pt x="357608" y="332417"/>
                  </a:lnTo>
                  <a:lnTo>
                    <a:pt x="344648" y="344856"/>
                  </a:lnTo>
                  <a:lnTo>
                    <a:pt x="332216" y="358089"/>
                  </a:lnTo>
                  <a:lnTo>
                    <a:pt x="319784" y="371323"/>
                  </a:lnTo>
                  <a:lnTo>
                    <a:pt x="307617" y="384820"/>
                  </a:lnTo>
                  <a:lnTo>
                    <a:pt x="295979" y="398583"/>
                  </a:lnTo>
                  <a:lnTo>
                    <a:pt x="284870" y="412610"/>
                  </a:lnTo>
                  <a:lnTo>
                    <a:pt x="273761" y="427167"/>
                  </a:lnTo>
                  <a:lnTo>
                    <a:pt x="263181" y="441458"/>
                  </a:lnTo>
                  <a:lnTo>
                    <a:pt x="252865" y="456544"/>
                  </a:lnTo>
                  <a:lnTo>
                    <a:pt x="242814" y="471630"/>
                  </a:lnTo>
                  <a:lnTo>
                    <a:pt x="233027" y="486980"/>
                  </a:lnTo>
                  <a:lnTo>
                    <a:pt x="224034" y="502596"/>
                  </a:lnTo>
                  <a:lnTo>
                    <a:pt x="215041" y="518740"/>
                  </a:lnTo>
                  <a:lnTo>
                    <a:pt x="206577" y="534620"/>
                  </a:lnTo>
                  <a:lnTo>
                    <a:pt x="198377" y="551029"/>
                  </a:lnTo>
                  <a:lnTo>
                    <a:pt x="190707" y="567438"/>
                  </a:lnTo>
                  <a:lnTo>
                    <a:pt x="183301" y="584112"/>
                  </a:lnTo>
                  <a:lnTo>
                    <a:pt x="176424" y="601315"/>
                  </a:lnTo>
                  <a:lnTo>
                    <a:pt x="169811" y="618253"/>
                  </a:lnTo>
                  <a:lnTo>
                    <a:pt x="163992" y="635986"/>
                  </a:lnTo>
                  <a:lnTo>
                    <a:pt x="157908" y="653454"/>
                  </a:lnTo>
                  <a:lnTo>
                    <a:pt x="152883" y="670921"/>
                  </a:lnTo>
                  <a:lnTo>
                    <a:pt x="147857" y="689183"/>
                  </a:lnTo>
                  <a:lnTo>
                    <a:pt x="143625" y="707180"/>
                  </a:lnTo>
                  <a:lnTo>
                    <a:pt x="139393" y="725707"/>
                  </a:lnTo>
                  <a:lnTo>
                    <a:pt x="135955" y="743704"/>
                  </a:lnTo>
                  <a:lnTo>
                    <a:pt x="132781" y="762495"/>
                  </a:lnTo>
                  <a:lnTo>
                    <a:pt x="130400" y="781551"/>
                  </a:lnTo>
                  <a:lnTo>
                    <a:pt x="128019" y="800342"/>
                  </a:lnTo>
                  <a:lnTo>
                    <a:pt x="126168" y="819133"/>
                  </a:lnTo>
                  <a:lnTo>
                    <a:pt x="125110" y="838189"/>
                  </a:lnTo>
                  <a:lnTo>
                    <a:pt x="124316" y="857509"/>
                  </a:lnTo>
                  <a:lnTo>
                    <a:pt x="124052" y="877094"/>
                  </a:lnTo>
                  <a:lnTo>
                    <a:pt x="124316" y="896414"/>
                  </a:lnTo>
                  <a:lnTo>
                    <a:pt x="125110" y="915735"/>
                  </a:lnTo>
                  <a:lnTo>
                    <a:pt x="126168" y="934791"/>
                  </a:lnTo>
                  <a:lnTo>
                    <a:pt x="128019" y="953846"/>
                  </a:lnTo>
                  <a:lnTo>
                    <a:pt x="130400" y="972637"/>
                  </a:lnTo>
                  <a:lnTo>
                    <a:pt x="132781" y="991428"/>
                  </a:lnTo>
                  <a:lnTo>
                    <a:pt x="135955" y="1009955"/>
                  </a:lnTo>
                  <a:lnTo>
                    <a:pt x="139393" y="1028481"/>
                  </a:lnTo>
                  <a:lnTo>
                    <a:pt x="143625" y="1046743"/>
                  </a:lnTo>
                  <a:lnTo>
                    <a:pt x="147857" y="1065005"/>
                  </a:lnTo>
                  <a:lnTo>
                    <a:pt x="152883" y="1082737"/>
                  </a:lnTo>
                  <a:lnTo>
                    <a:pt x="157908" y="1100734"/>
                  </a:lnTo>
                  <a:lnTo>
                    <a:pt x="163992" y="1118202"/>
                  </a:lnTo>
                  <a:lnTo>
                    <a:pt x="169811" y="1135405"/>
                  </a:lnTo>
                  <a:lnTo>
                    <a:pt x="176424" y="1152608"/>
                  </a:lnTo>
                  <a:lnTo>
                    <a:pt x="183301" y="1169547"/>
                  </a:lnTo>
                  <a:lnTo>
                    <a:pt x="190707" y="1186485"/>
                  </a:lnTo>
                  <a:lnTo>
                    <a:pt x="198377" y="1203159"/>
                  </a:lnTo>
                  <a:lnTo>
                    <a:pt x="206577" y="1219568"/>
                  </a:lnTo>
                  <a:lnTo>
                    <a:pt x="215041" y="1235448"/>
                  </a:lnTo>
                  <a:lnTo>
                    <a:pt x="224034" y="1251592"/>
                  </a:lnTo>
                  <a:lnTo>
                    <a:pt x="233027" y="1267208"/>
                  </a:lnTo>
                  <a:lnTo>
                    <a:pt x="242814" y="1282558"/>
                  </a:lnTo>
                  <a:lnTo>
                    <a:pt x="252865" y="1297644"/>
                  </a:lnTo>
                  <a:lnTo>
                    <a:pt x="263181" y="1312200"/>
                  </a:lnTo>
                  <a:lnTo>
                    <a:pt x="273761" y="1327021"/>
                  </a:lnTo>
                  <a:lnTo>
                    <a:pt x="284870" y="1341578"/>
                  </a:lnTo>
                  <a:lnTo>
                    <a:pt x="295979" y="1355605"/>
                  </a:lnTo>
                  <a:lnTo>
                    <a:pt x="307617" y="1369368"/>
                  </a:lnTo>
                  <a:lnTo>
                    <a:pt x="319784" y="1382865"/>
                  </a:lnTo>
                  <a:lnTo>
                    <a:pt x="332216" y="1396099"/>
                  </a:lnTo>
                  <a:lnTo>
                    <a:pt x="344648" y="1408803"/>
                  </a:lnTo>
                  <a:lnTo>
                    <a:pt x="357608" y="1421771"/>
                  </a:lnTo>
                  <a:lnTo>
                    <a:pt x="371098" y="1433946"/>
                  </a:lnTo>
                  <a:lnTo>
                    <a:pt x="384588" y="1445855"/>
                  </a:lnTo>
                  <a:lnTo>
                    <a:pt x="398342" y="1457501"/>
                  </a:lnTo>
                  <a:lnTo>
                    <a:pt x="412361" y="1469146"/>
                  </a:lnTo>
                  <a:lnTo>
                    <a:pt x="426379" y="1479997"/>
                  </a:lnTo>
                  <a:lnTo>
                    <a:pt x="441192" y="1490848"/>
                  </a:lnTo>
                  <a:lnTo>
                    <a:pt x="456268" y="1501170"/>
                  </a:lnTo>
                  <a:lnTo>
                    <a:pt x="471345" y="1511227"/>
                  </a:lnTo>
                  <a:lnTo>
                    <a:pt x="486686" y="1520490"/>
                  </a:lnTo>
                  <a:lnTo>
                    <a:pt x="502292" y="1530018"/>
                  </a:lnTo>
                  <a:lnTo>
                    <a:pt x="517898" y="1538752"/>
                  </a:lnTo>
                  <a:lnTo>
                    <a:pt x="534297" y="1547221"/>
                  </a:lnTo>
                  <a:lnTo>
                    <a:pt x="550432" y="1555426"/>
                  </a:lnTo>
                  <a:lnTo>
                    <a:pt x="567095" y="1563101"/>
                  </a:lnTo>
                  <a:lnTo>
                    <a:pt x="583759" y="1570512"/>
                  </a:lnTo>
                  <a:lnTo>
                    <a:pt x="600687" y="1577393"/>
                  </a:lnTo>
                  <a:lnTo>
                    <a:pt x="617880" y="1583745"/>
                  </a:lnTo>
                  <a:lnTo>
                    <a:pt x="635337" y="1590097"/>
                  </a:lnTo>
                  <a:lnTo>
                    <a:pt x="653059" y="1595655"/>
                  </a:lnTo>
                  <a:lnTo>
                    <a:pt x="670516" y="1601213"/>
                  </a:lnTo>
                  <a:lnTo>
                    <a:pt x="688502" y="1605712"/>
                  </a:lnTo>
                  <a:lnTo>
                    <a:pt x="706489" y="1610476"/>
                  </a:lnTo>
                  <a:lnTo>
                    <a:pt x="725004" y="1614181"/>
                  </a:lnTo>
                  <a:lnTo>
                    <a:pt x="743255" y="1618151"/>
                  </a:lnTo>
                  <a:lnTo>
                    <a:pt x="762034" y="1620798"/>
                  </a:lnTo>
                  <a:lnTo>
                    <a:pt x="780550" y="1623709"/>
                  </a:lnTo>
                  <a:lnTo>
                    <a:pt x="799594" y="1625826"/>
                  </a:lnTo>
                  <a:lnTo>
                    <a:pt x="818374" y="1627414"/>
                  </a:lnTo>
                  <a:lnTo>
                    <a:pt x="837683" y="1628738"/>
                  </a:lnTo>
                  <a:lnTo>
                    <a:pt x="856991" y="1629267"/>
                  </a:lnTo>
                  <a:lnTo>
                    <a:pt x="876300" y="1629532"/>
                  </a:lnTo>
                  <a:lnTo>
                    <a:pt x="895873" y="1629267"/>
                  </a:lnTo>
                  <a:lnTo>
                    <a:pt x="914918" y="1628738"/>
                  </a:lnTo>
                  <a:lnTo>
                    <a:pt x="933962" y="1627414"/>
                  </a:lnTo>
                  <a:lnTo>
                    <a:pt x="953271" y="1625826"/>
                  </a:lnTo>
                  <a:lnTo>
                    <a:pt x="972050" y="1623709"/>
                  </a:lnTo>
                  <a:lnTo>
                    <a:pt x="990830" y="1620798"/>
                  </a:lnTo>
                  <a:lnTo>
                    <a:pt x="1009345" y="1618151"/>
                  </a:lnTo>
                  <a:lnTo>
                    <a:pt x="1027861" y="1614181"/>
                  </a:lnTo>
                  <a:lnTo>
                    <a:pt x="1045847" y="1610476"/>
                  </a:lnTo>
                  <a:lnTo>
                    <a:pt x="1064098" y="1605712"/>
                  </a:lnTo>
                  <a:lnTo>
                    <a:pt x="1082084" y="1601213"/>
                  </a:lnTo>
                  <a:lnTo>
                    <a:pt x="1099806" y="1595655"/>
                  </a:lnTo>
                  <a:lnTo>
                    <a:pt x="1117263" y="1590097"/>
                  </a:lnTo>
                  <a:lnTo>
                    <a:pt x="1134720" y="1583745"/>
                  </a:lnTo>
                  <a:lnTo>
                    <a:pt x="1151913" y="1577393"/>
                  </a:lnTo>
                  <a:lnTo>
                    <a:pt x="1168841" y="1570512"/>
                  </a:lnTo>
                  <a:lnTo>
                    <a:pt x="1185769" y="1563101"/>
                  </a:lnTo>
                  <a:lnTo>
                    <a:pt x="1201904" y="1555426"/>
                  </a:lnTo>
                  <a:lnTo>
                    <a:pt x="1218568" y="1547221"/>
                  </a:lnTo>
                  <a:lnTo>
                    <a:pt x="1234702" y="1538752"/>
                  </a:lnTo>
                  <a:lnTo>
                    <a:pt x="1250573" y="1530018"/>
                  </a:lnTo>
                  <a:lnTo>
                    <a:pt x="1265914" y="1520490"/>
                  </a:lnTo>
                  <a:lnTo>
                    <a:pt x="1281255" y="1511227"/>
                  </a:lnTo>
                  <a:lnTo>
                    <a:pt x="1296596" y="1501170"/>
                  </a:lnTo>
                  <a:lnTo>
                    <a:pt x="1311408" y="1490848"/>
                  </a:lnTo>
                  <a:lnTo>
                    <a:pt x="1325956" y="1479997"/>
                  </a:lnTo>
                  <a:lnTo>
                    <a:pt x="1340504" y="1469146"/>
                  </a:lnTo>
                  <a:lnTo>
                    <a:pt x="1354522" y="1457501"/>
                  </a:lnTo>
                  <a:lnTo>
                    <a:pt x="1368277" y="1445855"/>
                  </a:lnTo>
                  <a:lnTo>
                    <a:pt x="1381766" y="1433946"/>
                  </a:lnTo>
                  <a:lnTo>
                    <a:pt x="1394991" y="1421771"/>
                  </a:lnTo>
                  <a:lnTo>
                    <a:pt x="1407952" y="1408803"/>
                  </a:lnTo>
                  <a:lnTo>
                    <a:pt x="1420384" y="1396099"/>
                  </a:lnTo>
                  <a:lnTo>
                    <a:pt x="1432815" y="1382865"/>
                  </a:lnTo>
                  <a:lnTo>
                    <a:pt x="1444718" y="1369368"/>
                  </a:lnTo>
                  <a:lnTo>
                    <a:pt x="1456356" y="1355605"/>
                  </a:lnTo>
                  <a:lnTo>
                    <a:pt x="1467730" y="1341578"/>
                  </a:lnTo>
                  <a:lnTo>
                    <a:pt x="1479104" y="1327021"/>
                  </a:lnTo>
                  <a:lnTo>
                    <a:pt x="1489684" y="1312200"/>
                  </a:lnTo>
                  <a:lnTo>
                    <a:pt x="1499735" y="1297644"/>
                  </a:lnTo>
                  <a:lnTo>
                    <a:pt x="1509786" y="1282558"/>
                  </a:lnTo>
                  <a:lnTo>
                    <a:pt x="1519308" y="1267208"/>
                  </a:lnTo>
                  <a:lnTo>
                    <a:pt x="1528830" y="1251592"/>
                  </a:lnTo>
                  <a:lnTo>
                    <a:pt x="1537559" y="1235448"/>
                  </a:lnTo>
                  <a:lnTo>
                    <a:pt x="1546023" y="1219568"/>
                  </a:lnTo>
                  <a:lnTo>
                    <a:pt x="1554223" y="1203159"/>
                  </a:lnTo>
                  <a:lnTo>
                    <a:pt x="1561893" y="1186485"/>
                  </a:lnTo>
                  <a:lnTo>
                    <a:pt x="1569299" y="1169547"/>
                  </a:lnTo>
                  <a:lnTo>
                    <a:pt x="1576176" y="1152608"/>
                  </a:lnTo>
                  <a:lnTo>
                    <a:pt x="1582789" y="1135405"/>
                  </a:lnTo>
                  <a:lnTo>
                    <a:pt x="1588873" y="1118202"/>
                  </a:lnTo>
                  <a:lnTo>
                    <a:pt x="1594692" y="1100734"/>
                  </a:lnTo>
                  <a:lnTo>
                    <a:pt x="1599982" y="1082737"/>
                  </a:lnTo>
                  <a:lnTo>
                    <a:pt x="1604743" y="1065005"/>
                  </a:lnTo>
                  <a:lnTo>
                    <a:pt x="1608975" y="1046743"/>
                  </a:lnTo>
                  <a:lnTo>
                    <a:pt x="1613207" y="1028481"/>
                  </a:lnTo>
                  <a:lnTo>
                    <a:pt x="1616645" y="1009955"/>
                  </a:lnTo>
                  <a:lnTo>
                    <a:pt x="1619555" y="991428"/>
                  </a:lnTo>
                  <a:lnTo>
                    <a:pt x="1622464" y="972637"/>
                  </a:lnTo>
                  <a:lnTo>
                    <a:pt x="1624581" y="953846"/>
                  </a:lnTo>
                  <a:lnTo>
                    <a:pt x="1626168" y="934791"/>
                  </a:lnTo>
                  <a:lnTo>
                    <a:pt x="1627490" y="915735"/>
                  </a:lnTo>
                  <a:lnTo>
                    <a:pt x="1628019" y="896414"/>
                  </a:lnTo>
                  <a:lnTo>
                    <a:pt x="1628548" y="877094"/>
                  </a:lnTo>
                  <a:lnTo>
                    <a:pt x="1628019" y="857509"/>
                  </a:lnTo>
                  <a:lnTo>
                    <a:pt x="1627490" y="838189"/>
                  </a:lnTo>
                  <a:lnTo>
                    <a:pt x="1626168" y="819133"/>
                  </a:lnTo>
                  <a:lnTo>
                    <a:pt x="1624581" y="800342"/>
                  </a:lnTo>
                  <a:lnTo>
                    <a:pt x="1622464" y="781551"/>
                  </a:lnTo>
                  <a:lnTo>
                    <a:pt x="1619555" y="762495"/>
                  </a:lnTo>
                  <a:lnTo>
                    <a:pt x="1616645" y="743704"/>
                  </a:lnTo>
                  <a:lnTo>
                    <a:pt x="1613207" y="725707"/>
                  </a:lnTo>
                  <a:lnTo>
                    <a:pt x="1608975" y="707180"/>
                  </a:lnTo>
                  <a:lnTo>
                    <a:pt x="1604743" y="689183"/>
                  </a:lnTo>
                  <a:lnTo>
                    <a:pt x="1599982" y="670921"/>
                  </a:lnTo>
                  <a:lnTo>
                    <a:pt x="1594692" y="653454"/>
                  </a:lnTo>
                  <a:lnTo>
                    <a:pt x="1588873" y="635986"/>
                  </a:lnTo>
                  <a:lnTo>
                    <a:pt x="1582789" y="618253"/>
                  </a:lnTo>
                  <a:lnTo>
                    <a:pt x="1576176" y="601315"/>
                  </a:lnTo>
                  <a:lnTo>
                    <a:pt x="1569299" y="584112"/>
                  </a:lnTo>
                  <a:lnTo>
                    <a:pt x="1561893" y="567438"/>
                  </a:lnTo>
                  <a:lnTo>
                    <a:pt x="1554223" y="551029"/>
                  </a:lnTo>
                  <a:lnTo>
                    <a:pt x="1546023" y="534620"/>
                  </a:lnTo>
                  <a:lnTo>
                    <a:pt x="1537559" y="518740"/>
                  </a:lnTo>
                  <a:lnTo>
                    <a:pt x="1528830" y="502596"/>
                  </a:lnTo>
                  <a:lnTo>
                    <a:pt x="1519308" y="486980"/>
                  </a:lnTo>
                  <a:lnTo>
                    <a:pt x="1509786" y="471630"/>
                  </a:lnTo>
                  <a:lnTo>
                    <a:pt x="1499735" y="456544"/>
                  </a:lnTo>
                  <a:lnTo>
                    <a:pt x="1489684" y="441458"/>
                  </a:lnTo>
                  <a:lnTo>
                    <a:pt x="1479104" y="427167"/>
                  </a:lnTo>
                  <a:lnTo>
                    <a:pt x="1467730" y="412610"/>
                  </a:lnTo>
                  <a:lnTo>
                    <a:pt x="1456356" y="398583"/>
                  </a:lnTo>
                  <a:lnTo>
                    <a:pt x="1444718" y="384820"/>
                  </a:lnTo>
                  <a:lnTo>
                    <a:pt x="1432815" y="371323"/>
                  </a:lnTo>
                  <a:lnTo>
                    <a:pt x="1420384" y="358089"/>
                  </a:lnTo>
                  <a:lnTo>
                    <a:pt x="1407952" y="344856"/>
                  </a:lnTo>
                  <a:lnTo>
                    <a:pt x="1394991" y="332417"/>
                  </a:lnTo>
                  <a:lnTo>
                    <a:pt x="1381766" y="320243"/>
                  </a:lnTo>
                  <a:lnTo>
                    <a:pt x="1368277" y="308333"/>
                  </a:lnTo>
                  <a:lnTo>
                    <a:pt x="1354522" y="296423"/>
                  </a:lnTo>
                  <a:lnTo>
                    <a:pt x="1340504" y="285042"/>
                  </a:lnTo>
                  <a:lnTo>
                    <a:pt x="1325956" y="274191"/>
                  </a:lnTo>
                  <a:lnTo>
                    <a:pt x="1311408" y="263340"/>
                  </a:lnTo>
                  <a:lnTo>
                    <a:pt x="1296596" y="253018"/>
                  </a:lnTo>
                  <a:lnTo>
                    <a:pt x="1281255" y="242961"/>
                  </a:lnTo>
                  <a:lnTo>
                    <a:pt x="1265914" y="233698"/>
                  </a:lnTo>
                  <a:lnTo>
                    <a:pt x="1250573" y="224170"/>
                  </a:lnTo>
                  <a:lnTo>
                    <a:pt x="1234702" y="215436"/>
                  </a:lnTo>
                  <a:lnTo>
                    <a:pt x="1218568" y="206967"/>
                  </a:lnTo>
                  <a:lnTo>
                    <a:pt x="1201904" y="198762"/>
                  </a:lnTo>
                  <a:lnTo>
                    <a:pt x="1185769" y="191087"/>
                  </a:lnTo>
                  <a:lnTo>
                    <a:pt x="1168841" y="183412"/>
                  </a:lnTo>
                  <a:lnTo>
                    <a:pt x="1151913" y="176530"/>
                  </a:lnTo>
                  <a:lnTo>
                    <a:pt x="1134720" y="169914"/>
                  </a:lnTo>
                  <a:lnTo>
                    <a:pt x="1117263" y="164091"/>
                  </a:lnTo>
                  <a:lnTo>
                    <a:pt x="1099806" y="158269"/>
                  </a:lnTo>
                  <a:lnTo>
                    <a:pt x="1082084" y="152975"/>
                  </a:lnTo>
                  <a:lnTo>
                    <a:pt x="1064098" y="147947"/>
                  </a:lnTo>
                  <a:lnTo>
                    <a:pt x="1045847" y="143712"/>
                  </a:lnTo>
                  <a:lnTo>
                    <a:pt x="1027861" y="139478"/>
                  </a:lnTo>
                  <a:lnTo>
                    <a:pt x="1009345" y="136037"/>
                  </a:lnTo>
                  <a:lnTo>
                    <a:pt x="990830" y="132861"/>
                  </a:lnTo>
                  <a:lnTo>
                    <a:pt x="972050" y="130479"/>
                  </a:lnTo>
                  <a:lnTo>
                    <a:pt x="953271" y="128362"/>
                  </a:lnTo>
                  <a:lnTo>
                    <a:pt x="933962" y="126774"/>
                  </a:lnTo>
                  <a:lnTo>
                    <a:pt x="914918" y="125450"/>
                  </a:lnTo>
                  <a:lnTo>
                    <a:pt x="895873" y="124392"/>
                  </a:lnTo>
                  <a:lnTo>
                    <a:pt x="876300" y="124392"/>
                  </a:lnTo>
                  <a:lnTo>
                    <a:pt x="856991" y="124392"/>
                  </a:lnTo>
                  <a:close/>
                  <a:moveTo>
                    <a:pt x="876300" y="0"/>
                  </a:moveTo>
                  <a:lnTo>
                    <a:pt x="899048" y="265"/>
                  </a:lnTo>
                  <a:lnTo>
                    <a:pt x="921266" y="1323"/>
                  </a:lnTo>
                  <a:lnTo>
                    <a:pt x="943749" y="2382"/>
                  </a:lnTo>
                  <a:lnTo>
                    <a:pt x="965702" y="4764"/>
                  </a:lnTo>
                  <a:lnTo>
                    <a:pt x="987656" y="7146"/>
                  </a:lnTo>
                  <a:lnTo>
                    <a:pt x="1009610" y="10057"/>
                  </a:lnTo>
                  <a:lnTo>
                    <a:pt x="1031299" y="13763"/>
                  </a:lnTo>
                  <a:lnTo>
                    <a:pt x="1052724" y="17997"/>
                  </a:lnTo>
                  <a:lnTo>
                    <a:pt x="1074149" y="22496"/>
                  </a:lnTo>
                  <a:lnTo>
                    <a:pt x="1095045" y="27525"/>
                  </a:lnTo>
                  <a:lnTo>
                    <a:pt x="1115940" y="33348"/>
                  </a:lnTo>
                  <a:lnTo>
                    <a:pt x="1136572" y="39435"/>
                  </a:lnTo>
                  <a:lnTo>
                    <a:pt x="1157203" y="46051"/>
                  </a:lnTo>
                  <a:lnTo>
                    <a:pt x="1177305" y="53197"/>
                  </a:lnTo>
                  <a:lnTo>
                    <a:pt x="1197407" y="60873"/>
                  </a:lnTo>
                  <a:lnTo>
                    <a:pt x="1216981" y="69077"/>
                  </a:lnTo>
                  <a:lnTo>
                    <a:pt x="1236818" y="77811"/>
                  </a:lnTo>
                  <a:lnTo>
                    <a:pt x="1255863" y="86545"/>
                  </a:lnTo>
                  <a:lnTo>
                    <a:pt x="1274907" y="96337"/>
                  </a:lnTo>
                  <a:lnTo>
                    <a:pt x="1293687" y="105865"/>
                  </a:lnTo>
                  <a:lnTo>
                    <a:pt x="1312202" y="116452"/>
                  </a:lnTo>
                  <a:lnTo>
                    <a:pt x="1330453" y="127303"/>
                  </a:lnTo>
                  <a:lnTo>
                    <a:pt x="1348439" y="138154"/>
                  </a:lnTo>
                  <a:lnTo>
                    <a:pt x="1365896" y="149799"/>
                  </a:lnTo>
                  <a:lnTo>
                    <a:pt x="1383353" y="162239"/>
                  </a:lnTo>
                  <a:lnTo>
                    <a:pt x="1400282" y="174413"/>
                  </a:lnTo>
                  <a:lnTo>
                    <a:pt x="1416945" y="187117"/>
                  </a:lnTo>
                  <a:lnTo>
                    <a:pt x="1433609" y="200615"/>
                  </a:lnTo>
                  <a:lnTo>
                    <a:pt x="1449479" y="214113"/>
                  </a:lnTo>
                  <a:lnTo>
                    <a:pt x="1465085" y="228404"/>
                  </a:lnTo>
                  <a:lnTo>
                    <a:pt x="1480426" y="242432"/>
                  </a:lnTo>
                  <a:lnTo>
                    <a:pt x="1495503" y="257253"/>
                  </a:lnTo>
                  <a:lnTo>
                    <a:pt x="1510315" y="272074"/>
                  </a:lnTo>
                  <a:lnTo>
                    <a:pt x="1524863" y="287424"/>
                  </a:lnTo>
                  <a:lnTo>
                    <a:pt x="1538881" y="303569"/>
                  </a:lnTo>
                  <a:lnTo>
                    <a:pt x="1552371" y="319449"/>
                  </a:lnTo>
                  <a:lnTo>
                    <a:pt x="1565596" y="335858"/>
                  </a:lnTo>
                  <a:lnTo>
                    <a:pt x="1578292" y="352796"/>
                  </a:lnTo>
                  <a:lnTo>
                    <a:pt x="1590724" y="369735"/>
                  </a:lnTo>
                  <a:lnTo>
                    <a:pt x="1602627" y="386938"/>
                  </a:lnTo>
                  <a:lnTo>
                    <a:pt x="1614265" y="404935"/>
                  </a:lnTo>
                  <a:lnTo>
                    <a:pt x="1625639" y="422667"/>
                  </a:lnTo>
                  <a:lnTo>
                    <a:pt x="1636219" y="440929"/>
                  </a:lnTo>
                  <a:lnTo>
                    <a:pt x="1646534" y="459455"/>
                  </a:lnTo>
                  <a:lnTo>
                    <a:pt x="1656585" y="478247"/>
                  </a:lnTo>
                  <a:lnTo>
                    <a:pt x="1666108" y="497038"/>
                  </a:lnTo>
                  <a:lnTo>
                    <a:pt x="1675101" y="516358"/>
                  </a:lnTo>
                  <a:lnTo>
                    <a:pt x="1683565" y="535943"/>
                  </a:lnTo>
                  <a:lnTo>
                    <a:pt x="1691764" y="555528"/>
                  </a:lnTo>
                  <a:lnTo>
                    <a:pt x="1699170" y="575643"/>
                  </a:lnTo>
                  <a:lnTo>
                    <a:pt x="1706577" y="596022"/>
                  </a:lnTo>
                  <a:lnTo>
                    <a:pt x="1712925" y="616401"/>
                  </a:lnTo>
                  <a:lnTo>
                    <a:pt x="1719273" y="637309"/>
                  </a:lnTo>
                  <a:lnTo>
                    <a:pt x="1725092" y="658218"/>
                  </a:lnTo>
                  <a:lnTo>
                    <a:pt x="1730382" y="679126"/>
                  </a:lnTo>
                  <a:lnTo>
                    <a:pt x="1734614" y="700564"/>
                  </a:lnTo>
                  <a:lnTo>
                    <a:pt x="1739111" y="721737"/>
                  </a:lnTo>
                  <a:lnTo>
                    <a:pt x="1742549" y="743439"/>
                  </a:lnTo>
                  <a:lnTo>
                    <a:pt x="1745723" y="765406"/>
                  </a:lnTo>
                  <a:lnTo>
                    <a:pt x="1748104" y="787373"/>
                  </a:lnTo>
                  <a:lnTo>
                    <a:pt x="1749955" y="809605"/>
                  </a:lnTo>
                  <a:lnTo>
                    <a:pt x="1751542" y="831837"/>
                  </a:lnTo>
                  <a:lnTo>
                    <a:pt x="1752336" y="854598"/>
                  </a:lnTo>
                  <a:lnTo>
                    <a:pt x="1752600" y="877094"/>
                  </a:lnTo>
                  <a:lnTo>
                    <a:pt x="1752336" y="899590"/>
                  </a:lnTo>
                  <a:lnTo>
                    <a:pt x="1751542" y="922351"/>
                  </a:lnTo>
                  <a:lnTo>
                    <a:pt x="1749955" y="944583"/>
                  </a:lnTo>
                  <a:lnTo>
                    <a:pt x="1748104" y="966550"/>
                  </a:lnTo>
                  <a:lnTo>
                    <a:pt x="1745723" y="988782"/>
                  </a:lnTo>
                  <a:lnTo>
                    <a:pt x="1742549" y="1010220"/>
                  </a:lnTo>
                  <a:lnTo>
                    <a:pt x="1739111" y="1031922"/>
                  </a:lnTo>
                  <a:lnTo>
                    <a:pt x="1734614" y="1053624"/>
                  </a:lnTo>
                  <a:lnTo>
                    <a:pt x="1730382" y="1075062"/>
                  </a:lnTo>
                  <a:lnTo>
                    <a:pt x="1725092" y="1095970"/>
                  </a:lnTo>
                  <a:lnTo>
                    <a:pt x="1719273" y="1116879"/>
                  </a:lnTo>
                  <a:lnTo>
                    <a:pt x="1712925" y="1137523"/>
                  </a:lnTo>
                  <a:lnTo>
                    <a:pt x="1706577" y="1157902"/>
                  </a:lnTo>
                  <a:lnTo>
                    <a:pt x="1699170" y="1178016"/>
                  </a:lnTo>
                  <a:lnTo>
                    <a:pt x="1691764" y="1198130"/>
                  </a:lnTo>
                  <a:lnTo>
                    <a:pt x="1683565" y="1217980"/>
                  </a:lnTo>
                  <a:lnTo>
                    <a:pt x="1675101" y="1237565"/>
                  </a:lnTo>
                  <a:lnTo>
                    <a:pt x="1666108" y="1256886"/>
                  </a:lnTo>
                  <a:lnTo>
                    <a:pt x="1656585" y="1275941"/>
                  </a:lnTo>
                  <a:lnTo>
                    <a:pt x="1646534" y="1294733"/>
                  </a:lnTo>
                  <a:lnTo>
                    <a:pt x="1636219" y="1313259"/>
                  </a:lnTo>
                  <a:lnTo>
                    <a:pt x="1625639" y="1331521"/>
                  </a:lnTo>
                  <a:lnTo>
                    <a:pt x="1614265" y="1349253"/>
                  </a:lnTo>
                  <a:lnTo>
                    <a:pt x="1602627" y="1366986"/>
                  </a:lnTo>
                  <a:lnTo>
                    <a:pt x="1590724" y="1384453"/>
                  </a:lnTo>
                  <a:lnTo>
                    <a:pt x="1578292" y="1401392"/>
                  </a:lnTo>
                  <a:lnTo>
                    <a:pt x="1565596" y="1418066"/>
                  </a:lnTo>
                  <a:lnTo>
                    <a:pt x="1552371" y="1434475"/>
                  </a:lnTo>
                  <a:lnTo>
                    <a:pt x="1538881" y="1450619"/>
                  </a:lnTo>
                  <a:lnTo>
                    <a:pt x="1524863" y="1466234"/>
                  </a:lnTo>
                  <a:lnTo>
                    <a:pt x="1510315" y="1481585"/>
                  </a:lnTo>
                  <a:lnTo>
                    <a:pt x="1495503" y="1496671"/>
                  </a:lnTo>
                  <a:lnTo>
                    <a:pt x="1480426" y="1511492"/>
                  </a:lnTo>
                  <a:lnTo>
                    <a:pt x="1465085" y="1525784"/>
                  </a:lnTo>
                  <a:lnTo>
                    <a:pt x="1449479" y="1540075"/>
                  </a:lnTo>
                  <a:lnTo>
                    <a:pt x="1433609" y="1553573"/>
                  </a:lnTo>
                  <a:lnTo>
                    <a:pt x="1416945" y="1566542"/>
                  </a:lnTo>
                  <a:lnTo>
                    <a:pt x="1400282" y="1579510"/>
                  </a:lnTo>
                  <a:lnTo>
                    <a:pt x="1383353" y="1591949"/>
                  </a:lnTo>
                  <a:lnTo>
                    <a:pt x="1365896" y="1603859"/>
                  </a:lnTo>
                  <a:lnTo>
                    <a:pt x="1348439" y="1615505"/>
                  </a:lnTo>
                  <a:lnTo>
                    <a:pt x="1330453" y="1626885"/>
                  </a:lnTo>
                  <a:lnTo>
                    <a:pt x="1312202" y="1637472"/>
                  </a:lnTo>
                  <a:lnTo>
                    <a:pt x="1293687" y="1647793"/>
                  </a:lnTo>
                  <a:lnTo>
                    <a:pt x="1274907" y="1657851"/>
                  </a:lnTo>
                  <a:lnTo>
                    <a:pt x="1255863" y="1667379"/>
                  </a:lnTo>
                  <a:lnTo>
                    <a:pt x="1236818" y="1676377"/>
                  </a:lnTo>
                  <a:lnTo>
                    <a:pt x="1216981" y="1684846"/>
                  </a:lnTo>
                  <a:lnTo>
                    <a:pt x="1197407" y="1693051"/>
                  </a:lnTo>
                  <a:lnTo>
                    <a:pt x="1177305" y="1700726"/>
                  </a:lnTo>
                  <a:lnTo>
                    <a:pt x="1157203" y="1707607"/>
                  </a:lnTo>
                  <a:lnTo>
                    <a:pt x="1136572" y="1714753"/>
                  </a:lnTo>
                  <a:lnTo>
                    <a:pt x="1115940" y="1720576"/>
                  </a:lnTo>
                  <a:lnTo>
                    <a:pt x="1095045" y="1726134"/>
                  </a:lnTo>
                  <a:lnTo>
                    <a:pt x="1074149" y="1731427"/>
                  </a:lnTo>
                  <a:lnTo>
                    <a:pt x="1052724" y="1736191"/>
                  </a:lnTo>
                  <a:lnTo>
                    <a:pt x="1031299" y="1740426"/>
                  </a:lnTo>
                  <a:lnTo>
                    <a:pt x="1009610" y="1743866"/>
                  </a:lnTo>
                  <a:lnTo>
                    <a:pt x="987656" y="1747042"/>
                  </a:lnTo>
                  <a:lnTo>
                    <a:pt x="965702" y="1749424"/>
                  </a:lnTo>
                  <a:lnTo>
                    <a:pt x="943749" y="1751277"/>
                  </a:lnTo>
                  <a:lnTo>
                    <a:pt x="921266" y="1752865"/>
                  </a:lnTo>
                  <a:lnTo>
                    <a:pt x="899048" y="1753923"/>
                  </a:lnTo>
                  <a:lnTo>
                    <a:pt x="876300" y="1754188"/>
                  </a:lnTo>
                  <a:lnTo>
                    <a:pt x="853817" y="1753923"/>
                  </a:lnTo>
                  <a:lnTo>
                    <a:pt x="831335" y="1752865"/>
                  </a:lnTo>
                  <a:lnTo>
                    <a:pt x="809116" y="1751277"/>
                  </a:lnTo>
                  <a:lnTo>
                    <a:pt x="786898" y="1749424"/>
                  </a:lnTo>
                  <a:lnTo>
                    <a:pt x="764944" y="1747042"/>
                  </a:lnTo>
                  <a:lnTo>
                    <a:pt x="742990" y="1743866"/>
                  </a:lnTo>
                  <a:lnTo>
                    <a:pt x="721301" y="1740426"/>
                  </a:lnTo>
                  <a:lnTo>
                    <a:pt x="699876" y="1736191"/>
                  </a:lnTo>
                  <a:lnTo>
                    <a:pt x="678716" y="1731427"/>
                  </a:lnTo>
                  <a:lnTo>
                    <a:pt x="657820" y="1726134"/>
                  </a:lnTo>
                  <a:lnTo>
                    <a:pt x="636660" y="1720576"/>
                  </a:lnTo>
                  <a:lnTo>
                    <a:pt x="616028" y="1714753"/>
                  </a:lnTo>
                  <a:lnTo>
                    <a:pt x="595662" y="1707607"/>
                  </a:lnTo>
                  <a:lnTo>
                    <a:pt x="575295" y="1700726"/>
                  </a:lnTo>
                  <a:lnTo>
                    <a:pt x="555193" y="1693051"/>
                  </a:lnTo>
                  <a:lnTo>
                    <a:pt x="535619" y="1684846"/>
                  </a:lnTo>
                  <a:lnTo>
                    <a:pt x="516046" y="1676377"/>
                  </a:lnTo>
                  <a:lnTo>
                    <a:pt x="496737" y="1667379"/>
                  </a:lnTo>
                  <a:lnTo>
                    <a:pt x="477958" y="1657851"/>
                  </a:lnTo>
                  <a:lnTo>
                    <a:pt x="458913" y="1647793"/>
                  </a:lnTo>
                  <a:lnTo>
                    <a:pt x="440663" y="1637472"/>
                  </a:lnTo>
                  <a:lnTo>
                    <a:pt x="422412" y="1626885"/>
                  </a:lnTo>
                  <a:lnTo>
                    <a:pt x="404161" y="1615505"/>
                  </a:lnTo>
                  <a:lnTo>
                    <a:pt x="386704" y="1603859"/>
                  </a:lnTo>
                  <a:lnTo>
                    <a:pt x="369511" y="1591949"/>
                  </a:lnTo>
                  <a:lnTo>
                    <a:pt x="352318" y="1579510"/>
                  </a:lnTo>
                  <a:lnTo>
                    <a:pt x="335655" y="1566542"/>
                  </a:lnTo>
                  <a:lnTo>
                    <a:pt x="319255" y="1553573"/>
                  </a:lnTo>
                  <a:lnTo>
                    <a:pt x="303121" y="1540075"/>
                  </a:lnTo>
                  <a:lnTo>
                    <a:pt x="287251" y="1525784"/>
                  </a:lnTo>
                  <a:lnTo>
                    <a:pt x="271909" y="1511492"/>
                  </a:lnTo>
                  <a:lnTo>
                    <a:pt x="256833" y="1496671"/>
                  </a:lnTo>
                  <a:lnTo>
                    <a:pt x="242285" y="1481585"/>
                  </a:lnTo>
                  <a:lnTo>
                    <a:pt x="227737" y="1466234"/>
                  </a:lnTo>
                  <a:lnTo>
                    <a:pt x="213983" y="1450619"/>
                  </a:lnTo>
                  <a:lnTo>
                    <a:pt x="200229" y="1434475"/>
                  </a:lnTo>
                  <a:lnTo>
                    <a:pt x="187004" y="1418066"/>
                  </a:lnTo>
                  <a:lnTo>
                    <a:pt x="174308" y="1401392"/>
                  </a:lnTo>
                  <a:lnTo>
                    <a:pt x="161876" y="1384453"/>
                  </a:lnTo>
                  <a:lnTo>
                    <a:pt x="149709" y="1366986"/>
                  </a:lnTo>
                  <a:lnTo>
                    <a:pt x="138071" y="1349253"/>
                  </a:lnTo>
                  <a:lnTo>
                    <a:pt x="126961" y="1331521"/>
                  </a:lnTo>
                  <a:lnTo>
                    <a:pt x="116117" y="1313259"/>
                  </a:lnTo>
                  <a:lnTo>
                    <a:pt x="105801" y="1294733"/>
                  </a:lnTo>
                  <a:lnTo>
                    <a:pt x="95750" y="1275941"/>
                  </a:lnTo>
                  <a:lnTo>
                    <a:pt x="86492" y="1256886"/>
                  </a:lnTo>
                  <a:lnTo>
                    <a:pt x="77499" y="1237565"/>
                  </a:lnTo>
                  <a:lnTo>
                    <a:pt x="69035" y="1217980"/>
                  </a:lnTo>
                  <a:lnTo>
                    <a:pt x="60836" y="1198130"/>
                  </a:lnTo>
                  <a:lnTo>
                    <a:pt x="53165" y="1178016"/>
                  </a:lnTo>
                  <a:lnTo>
                    <a:pt x="46023" y="1157902"/>
                  </a:lnTo>
                  <a:lnTo>
                    <a:pt x="39411" y="1137523"/>
                  </a:lnTo>
                  <a:lnTo>
                    <a:pt x="33327" y="1116879"/>
                  </a:lnTo>
                  <a:lnTo>
                    <a:pt x="27508" y="1095970"/>
                  </a:lnTo>
                  <a:lnTo>
                    <a:pt x="22483" y="1075062"/>
                  </a:lnTo>
                  <a:lnTo>
                    <a:pt x="17721" y="1053624"/>
                  </a:lnTo>
                  <a:lnTo>
                    <a:pt x="13754" y="1031922"/>
                  </a:lnTo>
                  <a:lnTo>
                    <a:pt x="10051" y="1010220"/>
                  </a:lnTo>
                  <a:lnTo>
                    <a:pt x="6877" y="988782"/>
                  </a:lnTo>
                  <a:lnTo>
                    <a:pt x="4496" y="966550"/>
                  </a:lnTo>
                  <a:lnTo>
                    <a:pt x="2380" y="944583"/>
                  </a:lnTo>
                  <a:lnTo>
                    <a:pt x="1322" y="922351"/>
                  </a:lnTo>
                  <a:lnTo>
                    <a:pt x="264" y="899590"/>
                  </a:lnTo>
                  <a:lnTo>
                    <a:pt x="0" y="877094"/>
                  </a:lnTo>
                  <a:lnTo>
                    <a:pt x="264" y="854598"/>
                  </a:lnTo>
                  <a:lnTo>
                    <a:pt x="1322" y="831837"/>
                  </a:lnTo>
                  <a:lnTo>
                    <a:pt x="2380" y="809605"/>
                  </a:lnTo>
                  <a:lnTo>
                    <a:pt x="4496" y="787373"/>
                  </a:lnTo>
                  <a:lnTo>
                    <a:pt x="6877" y="765406"/>
                  </a:lnTo>
                  <a:lnTo>
                    <a:pt x="10051" y="743439"/>
                  </a:lnTo>
                  <a:lnTo>
                    <a:pt x="13754" y="721737"/>
                  </a:lnTo>
                  <a:lnTo>
                    <a:pt x="17721" y="700564"/>
                  </a:lnTo>
                  <a:lnTo>
                    <a:pt x="22483" y="679126"/>
                  </a:lnTo>
                  <a:lnTo>
                    <a:pt x="27508" y="658218"/>
                  </a:lnTo>
                  <a:lnTo>
                    <a:pt x="33327" y="637309"/>
                  </a:lnTo>
                  <a:lnTo>
                    <a:pt x="39411" y="616401"/>
                  </a:lnTo>
                  <a:lnTo>
                    <a:pt x="46023" y="596022"/>
                  </a:lnTo>
                  <a:lnTo>
                    <a:pt x="53165" y="575643"/>
                  </a:lnTo>
                  <a:lnTo>
                    <a:pt x="60836" y="555528"/>
                  </a:lnTo>
                  <a:lnTo>
                    <a:pt x="69035" y="535943"/>
                  </a:lnTo>
                  <a:lnTo>
                    <a:pt x="77499" y="516358"/>
                  </a:lnTo>
                  <a:lnTo>
                    <a:pt x="86492" y="497038"/>
                  </a:lnTo>
                  <a:lnTo>
                    <a:pt x="95750" y="478247"/>
                  </a:lnTo>
                  <a:lnTo>
                    <a:pt x="105801" y="459455"/>
                  </a:lnTo>
                  <a:lnTo>
                    <a:pt x="116117" y="440929"/>
                  </a:lnTo>
                  <a:lnTo>
                    <a:pt x="126961" y="422667"/>
                  </a:lnTo>
                  <a:lnTo>
                    <a:pt x="138071" y="404935"/>
                  </a:lnTo>
                  <a:lnTo>
                    <a:pt x="149709" y="386938"/>
                  </a:lnTo>
                  <a:lnTo>
                    <a:pt x="161876" y="369735"/>
                  </a:lnTo>
                  <a:lnTo>
                    <a:pt x="174308" y="352796"/>
                  </a:lnTo>
                  <a:lnTo>
                    <a:pt x="187004" y="335858"/>
                  </a:lnTo>
                  <a:lnTo>
                    <a:pt x="200229" y="319449"/>
                  </a:lnTo>
                  <a:lnTo>
                    <a:pt x="213983" y="303569"/>
                  </a:lnTo>
                  <a:lnTo>
                    <a:pt x="227737" y="287424"/>
                  </a:lnTo>
                  <a:lnTo>
                    <a:pt x="242285" y="272074"/>
                  </a:lnTo>
                  <a:lnTo>
                    <a:pt x="256833" y="257253"/>
                  </a:lnTo>
                  <a:lnTo>
                    <a:pt x="271909" y="242432"/>
                  </a:lnTo>
                  <a:lnTo>
                    <a:pt x="287251" y="228404"/>
                  </a:lnTo>
                  <a:lnTo>
                    <a:pt x="303121" y="214113"/>
                  </a:lnTo>
                  <a:lnTo>
                    <a:pt x="319255" y="200615"/>
                  </a:lnTo>
                  <a:lnTo>
                    <a:pt x="335655" y="187117"/>
                  </a:lnTo>
                  <a:lnTo>
                    <a:pt x="352318" y="174413"/>
                  </a:lnTo>
                  <a:lnTo>
                    <a:pt x="369511" y="162239"/>
                  </a:lnTo>
                  <a:lnTo>
                    <a:pt x="386704" y="149799"/>
                  </a:lnTo>
                  <a:lnTo>
                    <a:pt x="404161" y="138154"/>
                  </a:lnTo>
                  <a:lnTo>
                    <a:pt x="422412" y="127303"/>
                  </a:lnTo>
                  <a:lnTo>
                    <a:pt x="440663" y="116452"/>
                  </a:lnTo>
                  <a:lnTo>
                    <a:pt x="458913" y="105865"/>
                  </a:lnTo>
                  <a:lnTo>
                    <a:pt x="477958" y="96337"/>
                  </a:lnTo>
                  <a:lnTo>
                    <a:pt x="496737" y="86545"/>
                  </a:lnTo>
                  <a:lnTo>
                    <a:pt x="516046" y="77811"/>
                  </a:lnTo>
                  <a:lnTo>
                    <a:pt x="535619" y="69077"/>
                  </a:lnTo>
                  <a:lnTo>
                    <a:pt x="555193" y="60873"/>
                  </a:lnTo>
                  <a:lnTo>
                    <a:pt x="575295" y="53197"/>
                  </a:lnTo>
                  <a:lnTo>
                    <a:pt x="595662" y="46051"/>
                  </a:lnTo>
                  <a:lnTo>
                    <a:pt x="616028" y="39435"/>
                  </a:lnTo>
                  <a:lnTo>
                    <a:pt x="636660" y="33348"/>
                  </a:lnTo>
                  <a:lnTo>
                    <a:pt x="657820" y="27525"/>
                  </a:lnTo>
                  <a:lnTo>
                    <a:pt x="678716" y="22496"/>
                  </a:lnTo>
                  <a:lnTo>
                    <a:pt x="699876" y="17997"/>
                  </a:lnTo>
                  <a:lnTo>
                    <a:pt x="721301" y="13763"/>
                  </a:lnTo>
                  <a:lnTo>
                    <a:pt x="742990" y="10057"/>
                  </a:lnTo>
                  <a:lnTo>
                    <a:pt x="764944" y="7146"/>
                  </a:lnTo>
                  <a:lnTo>
                    <a:pt x="786898" y="4764"/>
                  </a:lnTo>
                  <a:lnTo>
                    <a:pt x="809116" y="2382"/>
                  </a:lnTo>
                  <a:lnTo>
                    <a:pt x="831335" y="1323"/>
                  </a:lnTo>
                  <a:lnTo>
                    <a:pt x="853817" y="265"/>
                  </a:lnTo>
                  <a:lnTo>
                    <a:pt x="876300" y="0"/>
                  </a:lnTo>
                  <a:close/>
                </a:path>
              </a:pathLst>
            </a:custGeom>
            <a:solidFill>
              <a:schemeClr val="bg1"/>
            </a:solidFill>
            <a:ln>
              <a:noFill/>
            </a:ln>
          </p:spPr>
          <p:txBody>
            <a:bodyPr anchor="ctr">
              <a:scene3d>
                <a:camera prst="orthographicFront"/>
                <a:lightRig rig="threePt" dir="t"/>
              </a:scene3d>
              <a:sp3d>
                <a:contourClr>
                  <a:srgbClr val="FFFFFF"/>
                </a:contourClr>
              </a:sp3d>
            </a:bodyPr>
            <a:lstStyle/>
            <a:p>
              <a:pPr algn="ctr">
                <a:defRPr/>
              </a:pPr>
              <a:endParaRPr lang="zh-CN" altLang="en-US" sz="2400" b="1">
                <a:solidFill>
                  <a:srgbClr val="FFFFFF"/>
                </a:solidFill>
                <a:latin typeface="微软雅黑" panose="020B0503020204020204" pitchFamily="34" charset="-122"/>
                <a:ea typeface="微软雅黑" panose="020B0503020204020204" pitchFamily="34" charset="-122"/>
              </a:endParaRPr>
            </a:p>
          </p:txBody>
        </p:sp>
        <p:sp>
          <p:nvSpPr>
            <p:cNvPr id="14" name="文本框 85"/>
            <p:cNvSpPr txBox="1"/>
            <p:nvPr/>
          </p:nvSpPr>
          <p:spPr>
            <a:xfrm>
              <a:off x="2255236" y="3864124"/>
              <a:ext cx="1193800" cy="460375"/>
            </a:xfrm>
            <a:prstGeom prst="rect">
              <a:avLst/>
            </a:prstGeom>
            <a:noFill/>
          </p:spPr>
          <p:txBody>
            <a:bodyPr wrap="square" rtlCol="0">
              <a:spAutoFit/>
            </a:bodyPr>
            <a:lstStyle/>
            <a:p>
              <a:pPr algn="ctr"/>
              <a:r>
                <a:rPr lang="zh-CN" altLang="en-US" sz="2400" dirty="0">
                  <a:solidFill>
                    <a:schemeClr val="bg1"/>
                  </a:solidFill>
                  <a:latin typeface="微软雅黑" panose="020B0503020204020204" pitchFamily="34" charset="-122"/>
                  <a:ea typeface="微软雅黑" panose="020B0503020204020204" pitchFamily="34" charset="-122"/>
                </a:rPr>
                <a:t> </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cxnSp>
        <p:nvCxnSpPr>
          <p:cNvPr id="15" name="直接连接符 14"/>
          <p:cNvCxnSpPr/>
          <p:nvPr/>
        </p:nvCxnSpPr>
        <p:spPr>
          <a:xfrm>
            <a:off x="1747488" y="1800742"/>
            <a:ext cx="972917" cy="0"/>
          </a:xfrm>
          <a:prstGeom prst="line">
            <a:avLst/>
          </a:prstGeom>
          <a:ln>
            <a:solidFill>
              <a:schemeClr val="tx1">
                <a:lumMod val="85000"/>
                <a:lumOff val="15000"/>
              </a:schemeClr>
            </a:solidFill>
            <a:prstDash val="dashDot"/>
            <a:tailEnd type="ova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3331903" y="2879733"/>
            <a:ext cx="972917" cy="0"/>
          </a:xfrm>
          <a:prstGeom prst="line">
            <a:avLst/>
          </a:prstGeom>
          <a:ln>
            <a:solidFill>
              <a:schemeClr val="tx1">
                <a:lumMod val="85000"/>
                <a:lumOff val="15000"/>
              </a:schemeClr>
            </a:solidFill>
            <a:prstDash val="dashDot"/>
            <a:tailEnd type="ova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4886547" y="3907249"/>
            <a:ext cx="972917" cy="0"/>
          </a:xfrm>
          <a:prstGeom prst="line">
            <a:avLst/>
          </a:prstGeom>
          <a:ln>
            <a:solidFill>
              <a:schemeClr val="tx1">
                <a:lumMod val="85000"/>
                <a:lumOff val="15000"/>
              </a:schemeClr>
            </a:solidFill>
            <a:prstDash val="dashDot"/>
            <a:tailEnd type="oval"/>
          </a:ln>
        </p:spPr>
        <p:style>
          <a:lnRef idx="1">
            <a:schemeClr val="accent1"/>
          </a:lnRef>
          <a:fillRef idx="0">
            <a:schemeClr val="accent1"/>
          </a:fillRef>
          <a:effectRef idx="0">
            <a:schemeClr val="accent1"/>
          </a:effectRef>
          <a:fontRef idx="minor">
            <a:schemeClr val="tx1"/>
          </a:fontRef>
        </p:style>
      </p:cxnSp>
      <p:sp>
        <p:nvSpPr>
          <p:cNvPr id="20" name="文本框 13"/>
          <p:cNvSpPr txBox="1"/>
          <p:nvPr/>
        </p:nvSpPr>
        <p:spPr>
          <a:xfrm>
            <a:off x="2904264" y="1605238"/>
            <a:ext cx="3769601" cy="583565"/>
          </a:xfrm>
          <a:prstGeom prst="rect">
            <a:avLst/>
          </a:prstGeom>
          <a:noFill/>
        </p:spPr>
        <p:txBody>
          <a:bodyPr wrap="square" lIns="91416" tIns="45708" rIns="91416" bIns="45708" rtlCol="0">
            <a:spAutoFit/>
          </a:bodyPr>
          <a:lstStyle/>
          <a:p>
            <a:pPr>
              <a:lnSpc>
                <a:spcPct val="120000"/>
              </a:lnSpc>
            </a:pPr>
            <a:r>
              <a:rPr lang="zh-CN" altLang="en-US" sz="1335" dirty="0">
                <a:solidFill>
                  <a:schemeClr val="tx1">
                    <a:lumMod val="75000"/>
                    <a:lumOff val="25000"/>
                  </a:schemeClr>
                </a:solidFill>
                <a:latin typeface="微软雅黑" panose="020B0503020204020204" pitchFamily="34" charset="-122"/>
                <a:ea typeface="微软雅黑" panose="020B0503020204020204" pitchFamily="34" charset="-122"/>
              </a:rPr>
              <a:t>统计报表</a:t>
            </a:r>
            <a:r>
              <a:rPr lang="en-US" altLang="zh-CN" sz="1335" dirty="0">
                <a:solidFill>
                  <a:schemeClr val="tx1">
                    <a:lumMod val="75000"/>
                    <a:lumOff val="25000"/>
                  </a:schemeClr>
                </a:solidFill>
                <a:latin typeface="微软雅黑" panose="020B0503020204020204" pitchFamily="34" charset="-122"/>
                <a:ea typeface="微软雅黑" panose="020B0503020204020204" pitchFamily="34" charset="-122"/>
              </a:rPr>
              <a:t>highchart</a:t>
            </a:r>
            <a:r>
              <a:rPr lang="zh-CN" altLang="en-US" sz="1335" dirty="0">
                <a:solidFill>
                  <a:schemeClr val="tx1">
                    <a:lumMod val="75000"/>
                    <a:lumOff val="25000"/>
                  </a:schemeClr>
                </a:solidFill>
                <a:latin typeface="微软雅黑" panose="020B0503020204020204" pitchFamily="34" charset="-122"/>
                <a:ea typeface="微软雅黑" panose="020B0503020204020204" pitchFamily="34" charset="-122"/>
              </a:rPr>
              <a:t>替换为</a:t>
            </a:r>
            <a:r>
              <a:rPr lang="en-US" altLang="zh-CN" sz="1335" dirty="0">
                <a:solidFill>
                  <a:schemeClr val="tx1">
                    <a:lumMod val="75000"/>
                    <a:lumOff val="25000"/>
                  </a:schemeClr>
                </a:solidFill>
                <a:latin typeface="微软雅黑" panose="020B0503020204020204" pitchFamily="34" charset="-122"/>
                <a:ea typeface="微软雅黑" panose="020B0503020204020204" pitchFamily="34" charset="-122"/>
              </a:rPr>
              <a:t>echarts</a:t>
            </a:r>
            <a:r>
              <a:rPr lang="zh-CN" altLang="en-US" sz="1335" dirty="0">
                <a:solidFill>
                  <a:schemeClr val="tx1">
                    <a:lumMod val="75000"/>
                    <a:lumOff val="25000"/>
                  </a:schemeClr>
                </a:solidFill>
                <a:latin typeface="微软雅黑" panose="020B0503020204020204" pitchFamily="34" charset="-122"/>
                <a:ea typeface="微软雅黑" panose="020B0503020204020204" pitchFamily="34" charset="-122"/>
              </a:rPr>
              <a:t>方案，逐步解决版权收费</a:t>
            </a:r>
            <a:r>
              <a:rPr lang="zh-CN" altLang="en-US" sz="1335" dirty="0">
                <a:solidFill>
                  <a:schemeClr val="tx1">
                    <a:lumMod val="75000"/>
                    <a:lumOff val="25000"/>
                  </a:schemeClr>
                </a:solidFill>
                <a:latin typeface="微软雅黑" panose="020B0503020204020204" pitchFamily="34" charset="-122"/>
                <a:ea typeface="微软雅黑" panose="020B0503020204020204" pitchFamily="34" charset="-122"/>
              </a:rPr>
              <a:t>问题和后续维护问题</a:t>
            </a:r>
            <a:endParaRPr lang="zh-CN" altLang="en-US" sz="1335"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文本框 89"/>
          <p:cNvSpPr txBox="1"/>
          <p:nvPr/>
        </p:nvSpPr>
        <p:spPr>
          <a:xfrm>
            <a:off x="4426925" y="2641346"/>
            <a:ext cx="3769601" cy="336550"/>
          </a:xfrm>
          <a:prstGeom prst="rect">
            <a:avLst/>
          </a:prstGeom>
          <a:noFill/>
        </p:spPr>
        <p:txBody>
          <a:bodyPr wrap="square" lIns="91416" tIns="45708" rIns="91416" bIns="45708" rtlCol="0">
            <a:spAutoFit/>
          </a:bodyPr>
          <a:lstStyle>
            <a:defPPr>
              <a:defRPr lang="zh-CN"/>
            </a:defPPr>
            <a:lvl1pPr>
              <a:lnSpc>
                <a:spcPct val="120000"/>
              </a:lnSpc>
              <a:defRPr sz="1200">
                <a:solidFill>
                  <a:schemeClr val="bg1"/>
                </a:solidFill>
                <a:latin typeface="造字工房悦圆演示版常规体" pitchFamily="50" charset="-122"/>
                <a:ea typeface="造字工房悦圆演示版常规体" pitchFamily="50" charset="-122"/>
              </a:defRPr>
            </a:lvl1pPr>
          </a:lstStyle>
          <a:p>
            <a:r>
              <a:rPr lang="zh-CN" altLang="en-US" sz="1335" dirty="0">
                <a:solidFill>
                  <a:schemeClr val="tx1">
                    <a:lumMod val="75000"/>
                    <a:lumOff val="25000"/>
                  </a:schemeClr>
                </a:solidFill>
                <a:latin typeface="微软雅黑" panose="020B0503020204020204" pitchFamily="34" charset="-122"/>
                <a:ea typeface="微软雅黑" panose="020B0503020204020204" pitchFamily="34" charset="-122"/>
              </a:rPr>
              <a:t>报表相关代码重构与拆分优化，方便维护和扩展</a:t>
            </a:r>
            <a:endParaRPr lang="zh-CN" altLang="en-US" sz="1335"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2" name="文本框 91"/>
          <p:cNvSpPr txBox="1"/>
          <p:nvPr/>
        </p:nvSpPr>
        <p:spPr>
          <a:xfrm>
            <a:off x="5978380" y="3658558"/>
            <a:ext cx="3769601" cy="583565"/>
          </a:xfrm>
          <a:prstGeom prst="rect">
            <a:avLst/>
          </a:prstGeom>
          <a:noFill/>
        </p:spPr>
        <p:txBody>
          <a:bodyPr wrap="square" lIns="91416" tIns="45708" rIns="91416" bIns="45708" rtlCol="0">
            <a:spAutoFit/>
          </a:bodyPr>
          <a:lstStyle/>
          <a:p>
            <a:pPr>
              <a:lnSpc>
                <a:spcPct val="120000"/>
              </a:lnSpc>
            </a:pPr>
            <a:endParaRPr lang="zh-CN" altLang="en-US" sz="1335"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endParaRPr lang="zh-CN" altLang="en-US" sz="1335"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nvGrpSpPr>
          <p:cNvPr id="24" name="组合 23"/>
          <p:cNvGrpSpPr/>
          <p:nvPr/>
        </p:nvGrpSpPr>
        <p:grpSpPr>
          <a:xfrm>
            <a:off x="5248967" y="4645184"/>
            <a:ext cx="1230204" cy="1688231"/>
            <a:chOff x="3494041" y="3716886"/>
            <a:chExt cx="1230525" cy="1688231"/>
          </a:xfrm>
        </p:grpSpPr>
        <p:sp>
          <p:nvSpPr>
            <p:cNvPr id="26" name="任意多边形 25"/>
            <p:cNvSpPr/>
            <p:nvPr/>
          </p:nvSpPr>
          <p:spPr>
            <a:xfrm flipH="1">
              <a:off x="3528835" y="3716886"/>
              <a:ext cx="1195731" cy="1688231"/>
            </a:xfrm>
            <a:custGeom>
              <a:avLst/>
              <a:gdLst>
                <a:gd name="connsiteX0" fmla="*/ 602108 w 1364578"/>
                <a:gd name="connsiteY0" fmla="*/ 0 h 1926623"/>
                <a:gd name="connsiteX1" fmla="*/ 1364578 w 1364578"/>
                <a:gd name="connsiteY1" fmla="*/ 0 h 1926623"/>
                <a:gd name="connsiteX2" fmla="*/ 1364578 w 1364578"/>
                <a:gd name="connsiteY2" fmla="*/ 1926623 h 1926623"/>
                <a:gd name="connsiteX3" fmla="*/ 0 w 1364578"/>
                <a:gd name="connsiteY3" fmla="*/ 1926623 h 1926623"/>
                <a:gd name="connsiteX4" fmla="*/ 0 w 1364578"/>
                <a:gd name="connsiteY4" fmla="*/ 602108 h 1926623"/>
                <a:gd name="connsiteX5" fmla="*/ 602108 w 1364578"/>
                <a:gd name="connsiteY5" fmla="*/ 0 h 1926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578" h="1926623">
                  <a:moveTo>
                    <a:pt x="602108" y="0"/>
                  </a:moveTo>
                  <a:lnTo>
                    <a:pt x="1364578" y="0"/>
                  </a:lnTo>
                  <a:lnTo>
                    <a:pt x="1364578" y="1926623"/>
                  </a:lnTo>
                  <a:lnTo>
                    <a:pt x="0" y="1926623"/>
                  </a:lnTo>
                  <a:lnTo>
                    <a:pt x="0" y="602108"/>
                  </a:lnTo>
                  <a:cubicBezTo>
                    <a:pt x="0" y="269573"/>
                    <a:pt x="269573" y="0"/>
                    <a:pt x="602108" y="0"/>
                  </a:cubicBezTo>
                  <a:close/>
                </a:path>
              </a:pathLst>
            </a:custGeom>
            <a:solidFill>
              <a:srgbClr val="4F5D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微软雅黑" panose="020B0503020204020204" pitchFamily="34" charset="-122"/>
                <a:ea typeface="微软雅黑" panose="020B0503020204020204" pitchFamily="34" charset="-122"/>
              </a:endParaRPr>
            </a:p>
          </p:txBody>
        </p:sp>
        <p:sp>
          <p:nvSpPr>
            <p:cNvPr id="27" name="KSO_Shape"/>
            <p:cNvSpPr/>
            <p:nvPr/>
          </p:nvSpPr>
          <p:spPr bwMode="auto">
            <a:xfrm>
              <a:off x="3899886" y="4107374"/>
              <a:ext cx="453627" cy="453627"/>
            </a:xfrm>
            <a:custGeom>
              <a:avLst/>
              <a:gdLst>
                <a:gd name="T0" fmla="*/ 984018 w 1589088"/>
                <a:gd name="T1" fmla="*/ 589506 h 1589088"/>
                <a:gd name="T2" fmla="*/ 955171 w 1589088"/>
                <a:gd name="T3" fmla="*/ 645802 h 1589088"/>
                <a:gd name="T4" fmla="*/ 898294 w 1589088"/>
                <a:gd name="T5" fmla="*/ 673272 h 1589088"/>
                <a:gd name="T6" fmla="*/ 881422 w 1589088"/>
                <a:gd name="T7" fmla="*/ 964824 h 1589088"/>
                <a:gd name="T8" fmla="*/ 873530 w 1589088"/>
                <a:gd name="T9" fmla="*/ 1040159 h 1589088"/>
                <a:gd name="T10" fmla="*/ 824817 w 1589088"/>
                <a:gd name="T11" fmla="*/ 1084490 h 1589088"/>
                <a:gd name="T12" fmla="*/ 756238 w 1589088"/>
                <a:gd name="T13" fmla="*/ 1088026 h 1589088"/>
                <a:gd name="T14" fmla="*/ 703444 w 1589088"/>
                <a:gd name="T15" fmla="*/ 1048590 h 1589088"/>
                <a:gd name="T16" fmla="*/ 686571 w 1589088"/>
                <a:gd name="T17" fmla="*/ 985493 h 1589088"/>
                <a:gd name="T18" fmla="*/ 486007 w 1589088"/>
                <a:gd name="T19" fmla="*/ 893024 h 1589088"/>
                <a:gd name="T20" fmla="*/ 398106 w 1589088"/>
                <a:gd name="T21" fmla="*/ 820680 h 1589088"/>
                <a:gd name="T22" fmla="*/ 402189 w 1589088"/>
                <a:gd name="T23" fmla="*/ 755134 h 1589088"/>
                <a:gd name="T24" fmla="*/ 446547 w 1589088"/>
                <a:gd name="T25" fmla="*/ 706452 h 1589088"/>
                <a:gd name="T26" fmla="*/ 514037 w 1589088"/>
                <a:gd name="T27" fmla="*/ 696389 h 1589088"/>
                <a:gd name="T28" fmla="*/ 570641 w 1589088"/>
                <a:gd name="T29" fmla="*/ 730385 h 1589088"/>
                <a:gd name="T30" fmla="*/ 593501 w 1589088"/>
                <a:gd name="T31" fmla="*/ 794027 h 1589088"/>
                <a:gd name="T32" fmla="*/ 818558 w 1589088"/>
                <a:gd name="T33" fmla="*/ 648522 h 1589088"/>
                <a:gd name="T34" fmla="*/ 785901 w 1589088"/>
                <a:gd name="T35" fmla="*/ 575091 h 1589088"/>
                <a:gd name="T36" fmla="*/ 808761 w 1589088"/>
                <a:gd name="T37" fmla="*/ 511721 h 1589088"/>
                <a:gd name="T38" fmla="*/ 865365 w 1589088"/>
                <a:gd name="T39" fmla="*/ 477726 h 1589088"/>
                <a:gd name="T40" fmla="*/ 728574 w 1589088"/>
                <a:gd name="T41" fmla="*/ 144010 h 1589088"/>
                <a:gd name="T42" fmla="*/ 531280 w 1589088"/>
                <a:gd name="T43" fmla="*/ 182593 h 1589088"/>
                <a:gd name="T44" fmla="*/ 353281 w 1589088"/>
                <a:gd name="T45" fmla="*/ 288291 h 1589088"/>
                <a:gd name="T46" fmla="*/ 219577 w 1589088"/>
                <a:gd name="T47" fmla="*/ 451592 h 1589088"/>
                <a:gd name="T48" fmla="*/ 152454 w 1589088"/>
                <a:gd name="T49" fmla="*/ 642880 h 1589088"/>
                <a:gd name="T50" fmla="*/ 152454 w 1589088"/>
                <a:gd name="T51" fmla="*/ 843135 h 1589088"/>
                <a:gd name="T52" fmla="*/ 219577 w 1589088"/>
                <a:gd name="T53" fmla="*/ 1034422 h 1589088"/>
                <a:gd name="T54" fmla="*/ 353281 w 1589088"/>
                <a:gd name="T55" fmla="*/ 1197724 h 1589088"/>
                <a:gd name="T56" fmla="*/ 531280 w 1589088"/>
                <a:gd name="T57" fmla="*/ 1303421 h 1589088"/>
                <a:gd name="T58" fmla="*/ 728574 w 1589088"/>
                <a:gd name="T59" fmla="*/ 1341734 h 1589088"/>
                <a:gd name="T60" fmla="*/ 927227 w 1589088"/>
                <a:gd name="T61" fmla="*/ 1312931 h 1589088"/>
                <a:gd name="T62" fmla="*/ 1109302 w 1589088"/>
                <a:gd name="T63" fmla="*/ 1217015 h 1589088"/>
                <a:gd name="T64" fmla="*/ 1251431 w 1589088"/>
                <a:gd name="T65" fmla="*/ 1059964 h 1589088"/>
                <a:gd name="T66" fmla="*/ 1328065 w 1589088"/>
                <a:gd name="T67" fmla="*/ 871393 h 1589088"/>
                <a:gd name="T68" fmla="*/ 1337576 w 1589088"/>
                <a:gd name="T69" fmla="*/ 671410 h 1589088"/>
                <a:gd name="T70" fmla="*/ 1280237 w 1589088"/>
                <a:gd name="T71" fmla="*/ 477677 h 1589088"/>
                <a:gd name="T72" fmla="*/ 1155500 w 1589088"/>
                <a:gd name="T73" fmla="*/ 308670 h 1589088"/>
                <a:gd name="T74" fmla="*/ 981849 w 1589088"/>
                <a:gd name="T75" fmla="*/ 193462 h 1589088"/>
                <a:gd name="T76" fmla="*/ 785915 w 1589088"/>
                <a:gd name="T77" fmla="*/ 145640 h 1589088"/>
                <a:gd name="T78" fmla="*/ 902226 w 1589088"/>
                <a:gd name="T79" fmla="*/ 17390 h 1589088"/>
                <a:gd name="T80" fmla="*/ 1136207 w 1589088"/>
                <a:gd name="T81" fmla="*/ 112491 h 1589088"/>
                <a:gd name="T82" fmla="*/ 1320999 w 1589088"/>
                <a:gd name="T83" fmla="*/ 276063 h 1589088"/>
                <a:gd name="T84" fmla="*/ 1429702 w 1589088"/>
                <a:gd name="T85" fmla="*/ 459201 h 1589088"/>
                <a:gd name="T86" fmla="*/ 1481334 w 1589088"/>
                <a:gd name="T87" fmla="*/ 660270 h 1589088"/>
                <a:gd name="T88" fmla="*/ 1475356 w 1589088"/>
                <a:gd name="T89" fmla="*/ 866502 h 1589088"/>
                <a:gd name="T90" fmla="*/ 1412581 w 1589088"/>
                <a:gd name="T91" fmla="*/ 1064855 h 1589088"/>
                <a:gd name="T92" fmla="*/ 1892771 w 1589088"/>
                <a:gd name="T93" fmla="*/ 1636001 h 1589088"/>
                <a:gd name="T94" fmla="*/ 1896304 w 1589088"/>
                <a:gd name="T95" fmla="*/ 1759632 h 1589088"/>
                <a:gd name="T96" fmla="*/ 1783798 w 1589088"/>
                <a:gd name="T97" fmla="*/ 1885980 h 1589088"/>
                <a:gd name="T98" fmla="*/ 1662866 w 1589088"/>
                <a:gd name="T99" fmla="*/ 1900381 h 1589088"/>
                <a:gd name="T100" fmla="*/ 1104954 w 1589088"/>
                <a:gd name="T101" fmla="*/ 1391458 h 1589088"/>
                <a:gd name="T102" fmla="*/ 909835 w 1589088"/>
                <a:gd name="T103" fmla="*/ 1466451 h 1589088"/>
                <a:gd name="T104" fmla="*/ 704388 w 1589088"/>
                <a:gd name="T105" fmla="*/ 1484656 h 1589088"/>
                <a:gd name="T106" fmla="*/ 501116 w 1589088"/>
                <a:gd name="T107" fmla="*/ 1445528 h 1589088"/>
                <a:gd name="T108" fmla="*/ 313061 w 1589088"/>
                <a:gd name="T109" fmla="*/ 1349069 h 1589088"/>
                <a:gd name="T110" fmla="*/ 143758 w 1589088"/>
                <a:gd name="T111" fmla="*/ 1181965 h 1589088"/>
                <a:gd name="T112" fmla="*/ 30708 w 1589088"/>
                <a:gd name="T113" fmla="*/ 954538 h 1589088"/>
                <a:gd name="T114" fmla="*/ 815 w 1589088"/>
                <a:gd name="T115" fmla="*/ 707277 h 1589088"/>
                <a:gd name="T116" fmla="*/ 54351 w 1589088"/>
                <a:gd name="T117" fmla="*/ 463275 h 1589088"/>
                <a:gd name="T118" fmla="*/ 191315 w 1589088"/>
                <a:gd name="T119" fmla="*/ 245360 h 1589088"/>
                <a:gd name="T120" fmla="*/ 397577 w 1589088"/>
                <a:gd name="T121" fmla="*/ 85319 h 1589088"/>
                <a:gd name="T122" fmla="*/ 636177 w 1589088"/>
                <a:gd name="T123" fmla="*/ 7880 h 15890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589088" h="1589088">
                  <a:moveTo>
                    <a:pt x="916859" y="288925"/>
                  </a:moveTo>
                  <a:lnTo>
                    <a:pt x="954088" y="332030"/>
                  </a:lnTo>
                  <a:lnTo>
                    <a:pt x="816067" y="450682"/>
                  </a:lnTo>
                  <a:lnTo>
                    <a:pt x="817430" y="454085"/>
                  </a:lnTo>
                  <a:lnTo>
                    <a:pt x="818338" y="457488"/>
                  </a:lnTo>
                  <a:lnTo>
                    <a:pt x="819246" y="461118"/>
                  </a:lnTo>
                  <a:lnTo>
                    <a:pt x="820381" y="464748"/>
                  </a:lnTo>
                  <a:lnTo>
                    <a:pt x="820835" y="468378"/>
                  </a:lnTo>
                  <a:lnTo>
                    <a:pt x="821289" y="472008"/>
                  </a:lnTo>
                  <a:lnTo>
                    <a:pt x="821743" y="475865"/>
                  </a:lnTo>
                  <a:lnTo>
                    <a:pt x="821743" y="479722"/>
                  </a:lnTo>
                  <a:lnTo>
                    <a:pt x="821743" y="483805"/>
                  </a:lnTo>
                  <a:lnTo>
                    <a:pt x="821289" y="487662"/>
                  </a:lnTo>
                  <a:lnTo>
                    <a:pt x="820835" y="491746"/>
                  </a:lnTo>
                  <a:lnTo>
                    <a:pt x="820184" y="495602"/>
                  </a:lnTo>
                  <a:lnTo>
                    <a:pt x="819246" y="499459"/>
                  </a:lnTo>
                  <a:lnTo>
                    <a:pt x="818338" y="503089"/>
                  </a:lnTo>
                  <a:lnTo>
                    <a:pt x="816976" y="506946"/>
                  </a:lnTo>
                  <a:lnTo>
                    <a:pt x="815840" y="510349"/>
                  </a:lnTo>
                  <a:lnTo>
                    <a:pt x="814251" y="513979"/>
                  </a:lnTo>
                  <a:lnTo>
                    <a:pt x="812662" y="517382"/>
                  </a:lnTo>
                  <a:lnTo>
                    <a:pt x="810619" y="520785"/>
                  </a:lnTo>
                  <a:lnTo>
                    <a:pt x="808803" y="523961"/>
                  </a:lnTo>
                  <a:lnTo>
                    <a:pt x="806760" y="527137"/>
                  </a:lnTo>
                  <a:lnTo>
                    <a:pt x="804263" y="530313"/>
                  </a:lnTo>
                  <a:lnTo>
                    <a:pt x="801993" y="533036"/>
                  </a:lnTo>
                  <a:lnTo>
                    <a:pt x="799496" y="535985"/>
                  </a:lnTo>
                  <a:lnTo>
                    <a:pt x="796772" y="538707"/>
                  </a:lnTo>
                  <a:lnTo>
                    <a:pt x="794048" y="541203"/>
                  </a:lnTo>
                  <a:lnTo>
                    <a:pt x="791324" y="543698"/>
                  </a:lnTo>
                  <a:lnTo>
                    <a:pt x="788146" y="545967"/>
                  </a:lnTo>
                  <a:lnTo>
                    <a:pt x="785194" y="548009"/>
                  </a:lnTo>
                  <a:lnTo>
                    <a:pt x="781789" y="550051"/>
                  </a:lnTo>
                  <a:lnTo>
                    <a:pt x="778611" y="552093"/>
                  </a:lnTo>
                  <a:lnTo>
                    <a:pt x="775433" y="553908"/>
                  </a:lnTo>
                  <a:lnTo>
                    <a:pt x="771801" y="555496"/>
                  </a:lnTo>
                  <a:lnTo>
                    <a:pt x="768396" y="556857"/>
                  </a:lnTo>
                  <a:lnTo>
                    <a:pt x="764537" y="558218"/>
                  </a:lnTo>
                  <a:lnTo>
                    <a:pt x="760905" y="559352"/>
                  </a:lnTo>
                  <a:lnTo>
                    <a:pt x="757046" y="560260"/>
                  </a:lnTo>
                  <a:lnTo>
                    <a:pt x="753413" y="560940"/>
                  </a:lnTo>
                  <a:lnTo>
                    <a:pt x="749327" y="561621"/>
                  </a:lnTo>
                  <a:lnTo>
                    <a:pt x="745241" y="562075"/>
                  </a:lnTo>
                  <a:lnTo>
                    <a:pt x="692121" y="754005"/>
                  </a:lnTo>
                  <a:lnTo>
                    <a:pt x="697343" y="756728"/>
                  </a:lnTo>
                  <a:lnTo>
                    <a:pt x="702110" y="759904"/>
                  </a:lnTo>
                  <a:lnTo>
                    <a:pt x="706650" y="763080"/>
                  </a:lnTo>
                  <a:lnTo>
                    <a:pt x="710963" y="766937"/>
                  </a:lnTo>
                  <a:lnTo>
                    <a:pt x="715049" y="770794"/>
                  </a:lnTo>
                  <a:lnTo>
                    <a:pt x="718908" y="774877"/>
                  </a:lnTo>
                  <a:lnTo>
                    <a:pt x="722313" y="779188"/>
                  </a:lnTo>
                  <a:lnTo>
                    <a:pt x="725718" y="783952"/>
                  </a:lnTo>
                  <a:lnTo>
                    <a:pt x="728670" y="788943"/>
                  </a:lnTo>
                  <a:lnTo>
                    <a:pt x="731167" y="793934"/>
                  </a:lnTo>
                  <a:lnTo>
                    <a:pt x="733437" y="799379"/>
                  </a:lnTo>
                  <a:lnTo>
                    <a:pt x="735253" y="804824"/>
                  </a:lnTo>
                  <a:lnTo>
                    <a:pt x="736615" y="810496"/>
                  </a:lnTo>
                  <a:lnTo>
                    <a:pt x="737750" y="816167"/>
                  </a:lnTo>
                  <a:lnTo>
                    <a:pt x="738431" y="822066"/>
                  </a:lnTo>
                  <a:lnTo>
                    <a:pt x="738658" y="828191"/>
                  </a:lnTo>
                  <a:lnTo>
                    <a:pt x="738658" y="832729"/>
                  </a:lnTo>
                  <a:lnTo>
                    <a:pt x="738431" y="836812"/>
                  </a:lnTo>
                  <a:lnTo>
                    <a:pt x="737523" y="840896"/>
                  </a:lnTo>
                  <a:lnTo>
                    <a:pt x="736842" y="844980"/>
                  </a:lnTo>
                  <a:lnTo>
                    <a:pt x="735934" y="849063"/>
                  </a:lnTo>
                  <a:lnTo>
                    <a:pt x="734799" y="852920"/>
                  </a:lnTo>
                  <a:lnTo>
                    <a:pt x="733664" y="856777"/>
                  </a:lnTo>
                  <a:lnTo>
                    <a:pt x="732075" y="860407"/>
                  </a:lnTo>
                  <a:lnTo>
                    <a:pt x="730259" y="864263"/>
                  </a:lnTo>
                  <a:lnTo>
                    <a:pt x="728670" y="867666"/>
                  </a:lnTo>
                  <a:lnTo>
                    <a:pt x="726626" y="871296"/>
                  </a:lnTo>
                  <a:lnTo>
                    <a:pt x="724583" y="874699"/>
                  </a:lnTo>
                  <a:lnTo>
                    <a:pt x="722086" y="877876"/>
                  </a:lnTo>
                  <a:lnTo>
                    <a:pt x="719589" y="881052"/>
                  </a:lnTo>
                  <a:lnTo>
                    <a:pt x="717092" y="884228"/>
                  </a:lnTo>
                  <a:lnTo>
                    <a:pt x="714141" y="886950"/>
                  </a:lnTo>
                  <a:lnTo>
                    <a:pt x="711417" y="889673"/>
                  </a:lnTo>
                  <a:lnTo>
                    <a:pt x="708239" y="892395"/>
                  </a:lnTo>
                  <a:lnTo>
                    <a:pt x="705288" y="894891"/>
                  </a:lnTo>
                  <a:lnTo>
                    <a:pt x="702110" y="896933"/>
                  </a:lnTo>
                  <a:lnTo>
                    <a:pt x="698705" y="899428"/>
                  </a:lnTo>
                  <a:lnTo>
                    <a:pt x="695299" y="901243"/>
                  </a:lnTo>
                  <a:lnTo>
                    <a:pt x="691440" y="903058"/>
                  </a:lnTo>
                  <a:lnTo>
                    <a:pt x="688035" y="904646"/>
                  </a:lnTo>
                  <a:lnTo>
                    <a:pt x="684176" y="906234"/>
                  </a:lnTo>
                  <a:lnTo>
                    <a:pt x="680317" y="907595"/>
                  </a:lnTo>
                  <a:lnTo>
                    <a:pt x="676231" y="908730"/>
                  </a:lnTo>
                  <a:lnTo>
                    <a:pt x="672372" y="909637"/>
                  </a:lnTo>
                  <a:lnTo>
                    <a:pt x="668286" y="910318"/>
                  </a:lnTo>
                  <a:lnTo>
                    <a:pt x="664199" y="910771"/>
                  </a:lnTo>
                  <a:lnTo>
                    <a:pt x="659886" y="911225"/>
                  </a:lnTo>
                  <a:lnTo>
                    <a:pt x="655573" y="911225"/>
                  </a:lnTo>
                  <a:lnTo>
                    <a:pt x="651260" y="911225"/>
                  </a:lnTo>
                  <a:lnTo>
                    <a:pt x="646947" y="910771"/>
                  </a:lnTo>
                  <a:lnTo>
                    <a:pt x="643088" y="910318"/>
                  </a:lnTo>
                  <a:lnTo>
                    <a:pt x="638775" y="909637"/>
                  </a:lnTo>
                  <a:lnTo>
                    <a:pt x="634915" y="908730"/>
                  </a:lnTo>
                  <a:lnTo>
                    <a:pt x="630829" y="907595"/>
                  </a:lnTo>
                  <a:lnTo>
                    <a:pt x="627197" y="906234"/>
                  </a:lnTo>
                  <a:lnTo>
                    <a:pt x="623338" y="904646"/>
                  </a:lnTo>
                  <a:lnTo>
                    <a:pt x="619706" y="903058"/>
                  </a:lnTo>
                  <a:lnTo>
                    <a:pt x="616074" y="901243"/>
                  </a:lnTo>
                  <a:lnTo>
                    <a:pt x="612669" y="899428"/>
                  </a:lnTo>
                  <a:lnTo>
                    <a:pt x="609037" y="896933"/>
                  </a:lnTo>
                  <a:lnTo>
                    <a:pt x="605858" y="894891"/>
                  </a:lnTo>
                  <a:lnTo>
                    <a:pt x="602680" y="892395"/>
                  </a:lnTo>
                  <a:lnTo>
                    <a:pt x="599729" y="889673"/>
                  </a:lnTo>
                  <a:lnTo>
                    <a:pt x="596778" y="886950"/>
                  </a:lnTo>
                  <a:lnTo>
                    <a:pt x="594054" y="884228"/>
                  </a:lnTo>
                  <a:lnTo>
                    <a:pt x="591557" y="881052"/>
                  </a:lnTo>
                  <a:lnTo>
                    <a:pt x="588833" y="877876"/>
                  </a:lnTo>
                  <a:lnTo>
                    <a:pt x="586790" y="874699"/>
                  </a:lnTo>
                  <a:lnTo>
                    <a:pt x="584520" y="871296"/>
                  </a:lnTo>
                  <a:lnTo>
                    <a:pt x="582704" y="867666"/>
                  </a:lnTo>
                  <a:lnTo>
                    <a:pt x="580661" y="864263"/>
                  </a:lnTo>
                  <a:lnTo>
                    <a:pt x="579072" y="860407"/>
                  </a:lnTo>
                  <a:lnTo>
                    <a:pt x="577710" y="856777"/>
                  </a:lnTo>
                  <a:lnTo>
                    <a:pt x="576348" y="852920"/>
                  </a:lnTo>
                  <a:lnTo>
                    <a:pt x="575212" y="849063"/>
                  </a:lnTo>
                  <a:lnTo>
                    <a:pt x="574077" y="844980"/>
                  </a:lnTo>
                  <a:lnTo>
                    <a:pt x="573396" y="840896"/>
                  </a:lnTo>
                  <a:lnTo>
                    <a:pt x="572942" y="836812"/>
                  </a:lnTo>
                  <a:lnTo>
                    <a:pt x="572488" y="832729"/>
                  </a:lnTo>
                  <a:lnTo>
                    <a:pt x="572488" y="828191"/>
                  </a:lnTo>
                  <a:lnTo>
                    <a:pt x="572488" y="825242"/>
                  </a:lnTo>
                  <a:lnTo>
                    <a:pt x="572715" y="822066"/>
                  </a:lnTo>
                  <a:lnTo>
                    <a:pt x="573623" y="815940"/>
                  </a:lnTo>
                  <a:lnTo>
                    <a:pt x="574986" y="810042"/>
                  </a:lnTo>
                  <a:lnTo>
                    <a:pt x="576575" y="804370"/>
                  </a:lnTo>
                  <a:lnTo>
                    <a:pt x="454445" y="733134"/>
                  </a:lnTo>
                  <a:lnTo>
                    <a:pt x="449904" y="736083"/>
                  </a:lnTo>
                  <a:lnTo>
                    <a:pt x="444910" y="738352"/>
                  </a:lnTo>
                  <a:lnTo>
                    <a:pt x="439689" y="740166"/>
                  </a:lnTo>
                  <a:lnTo>
                    <a:pt x="434468" y="741981"/>
                  </a:lnTo>
                  <a:lnTo>
                    <a:pt x="429020" y="743569"/>
                  </a:lnTo>
                  <a:lnTo>
                    <a:pt x="423571" y="744477"/>
                  </a:lnTo>
                  <a:lnTo>
                    <a:pt x="417669" y="745158"/>
                  </a:lnTo>
                  <a:lnTo>
                    <a:pt x="412221" y="745384"/>
                  </a:lnTo>
                  <a:lnTo>
                    <a:pt x="408589" y="745158"/>
                  </a:lnTo>
                  <a:lnTo>
                    <a:pt x="405411" y="744931"/>
                  </a:lnTo>
                  <a:lnTo>
                    <a:pt x="398828" y="744023"/>
                  </a:lnTo>
                  <a:lnTo>
                    <a:pt x="305755" y="898294"/>
                  </a:lnTo>
                  <a:lnTo>
                    <a:pt x="257175" y="869255"/>
                  </a:lnTo>
                  <a:lnTo>
                    <a:pt x="349113" y="716118"/>
                  </a:lnTo>
                  <a:lnTo>
                    <a:pt x="347070" y="713396"/>
                  </a:lnTo>
                  <a:lnTo>
                    <a:pt x="344573" y="710220"/>
                  </a:lnTo>
                  <a:lnTo>
                    <a:pt x="342757" y="707497"/>
                  </a:lnTo>
                  <a:lnTo>
                    <a:pt x="340714" y="704321"/>
                  </a:lnTo>
                  <a:lnTo>
                    <a:pt x="339125" y="701145"/>
                  </a:lnTo>
                  <a:lnTo>
                    <a:pt x="337536" y="697969"/>
                  </a:lnTo>
                  <a:lnTo>
                    <a:pt x="335720" y="694793"/>
                  </a:lnTo>
                  <a:lnTo>
                    <a:pt x="334358" y="691390"/>
                  </a:lnTo>
                  <a:lnTo>
                    <a:pt x="333223" y="687987"/>
                  </a:lnTo>
                  <a:lnTo>
                    <a:pt x="332087" y="684584"/>
                  </a:lnTo>
                  <a:lnTo>
                    <a:pt x="331179" y="680954"/>
                  </a:lnTo>
                  <a:lnTo>
                    <a:pt x="330498" y="677324"/>
                  </a:lnTo>
                  <a:lnTo>
                    <a:pt x="329590" y="673467"/>
                  </a:lnTo>
                  <a:lnTo>
                    <a:pt x="329136" y="670064"/>
                  </a:lnTo>
                  <a:lnTo>
                    <a:pt x="328909" y="665981"/>
                  </a:lnTo>
                  <a:lnTo>
                    <a:pt x="328909" y="662351"/>
                  </a:lnTo>
                  <a:lnTo>
                    <a:pt x="328909" y="658040"/>
                  </a:lnTo>
                  <a:lnTo>
                    <a:pt x="329363" y="653730"/>
                  </a:lnTo>
                  <a:lnTo>
                    <a:pt x="330044" y="649646"/>
                  </a:lnTo>
                  <a:lnTo>
                    <a:pt x="330725" y="645335"/>
                  </a:lnTo>
                  <a:lnTo>
                    <a:pt x="331633" y="641479"/>
                  </a:lnTo>
                  <a:lnTo>
                    <a:pt x="332768" y="637395"/>
                  </a:lnTo>
                  <a:lnTo>
                    <a:pt x="333904" y="633765"/>
                  </a:lnTo>
                  <a:lnTo>
                    <a:pt x="335493" y="629908"/>
                  </a:lnTo>
                  <a:lnTo>
                    <a:pt x="337082" y="626279"/>
                  </a:lnTo>
                  <a:lnTo>
                    <a:pt x="339125" y="622649"/>
                  </a:lnTo>
                  <a:lnTo>
                    <a:pt x="340941" y="619246"/>
                  </a:lnTo>
                  <a:lnTo>
                    <a:pt x="342984" y="615843"/>
                  </a:lnTo>
                  <a:lnTo>
                    <a:pt x="345481" y="612666"/>
                  </a:lnTo>
                  <a:lnTo>
                    <a:pt x="347978" y="609263"/>
                  </a:lnTo>
                  <a:lnTo>
                    <a:pt x="350475" y="606314"/>
                  </a:lnTo>
                  <a:lnTo>
                    <a:pt x="353426" y="603592"/>
                  </a:lnTo>
                  <a:lnTo>
                    <a:pt x="356150" y="600642"/>
                  </a:lnTo>
                  <a:lnTo>
                    <a:pt x="359101" y="598147"/>
                  </a:lnTo>
                  <a:lnTo>
                    <a:pt x="362279" y="595878"/>
                  </a:lnTo>
                  <a:lnTo>
                    <a:pt x="365458" y="593383"/>
                  </a:lnTo>
                  <a:lnTo>
                    <a:pt x="369090" y="591341"/>
                  </a:lnTo>
                  <a:lnTo>
                    <a:pt x="372495" y="589299"/>
                  </a:lnTo>
                  <a:lnTo>
                    <a:pt x="376127" y="587484"/>
                  </a:lnTo>
                  <a:lnTo>
                    <a:pt x="379759" y="585669"/>
                  </a:lnTo>
                  <a:lnTo>
                    <a:pt x="383618" y="584308"/>
                  </a:lnTo>
                  <a:lnTo>
                    <a:pt x="387250" y="582947"/>
                  </a:lnTo>
                  <a:lnTo>
                    <a:pt x="391336" y="581812"/>
                  </a:lnTo>
                  <a:lnTo>
                    <a:pt x="395196" y="580905"/>
                  </a:lnTo>
                  <a:lnTo>
                    <a:pt x="399509" y="580224"/>
                  </a:lnTo>
                  <a:lnTo>
                    <a:pt x="403368" y="579544"/>
                  </a:lnTo>
                  <a:lnTo>
                    <a:pt x="407681" y="579317"/>
                  </a:lnTo>
                  <a:lnTo>
                    <a:pt x="412221" y="579090"/>
                  </a:lnTo>
                  <a:lnTo>
                    <a:pt x="416307" y="579317"/>
                  </a:lnTo>
                  <a:lnTo>
                    <a:pt x="420620" y="579544"/>
                  </a:lnTo>
                  <a:lnTo>
                    <a:pt x="424707" y="580224"/>
                  </a:lnTo>
                  <a:lnTo>
                    <a:pt x="428793" y="580905"/>
                  </a:lnTo>
                  <a:lnTo>
                    <a:pt x="432652" y="581812"/>
                  </a:lnTo>
                  <a:lnTo>
                    <a:pt x="436738" y="582947"/>
                  </a:lnTo>
                  <a:lnTo>
                    <a:pt x="440597" y="584308"/>
                  </a:lnTo>
                  <a:lnTo>
                    <a:pt x="444456" y="585669"/>
                  </a:lnTo>
                  <a:lnTo>
                    <a:pt x="447861" y="587484"/>
                  </a:lnTo>
                  <a:lnTo>
                    <a:pt x="451720" y="589299"/>
                  </a:lnTo>
                  <a:lnTo>
                    <a:pt x="454899" y="591341"/>
                  </a:lnTo>
                  <a:lnTo>
                    <a:pt x="458531" y="593383"/>
                  </a:lnTo>
                  <a:lnTo>
                    <a:pt x="461709" y="595878"/>
                  </a:lnTo>
                  <a:lnTo>
                    <a:pt x="464887" y="598147"/>
                  </a:lnTo>
                  <a:lnTo>
                    <a:pt x="467838" y="600642"/>
                  </a:lnTo>
                  <a:lnTo>
                    <a:pt x="470562" y="603592"/>
                  </a:lnTo>
                  <a:lnTo>
                    <a:pt x="473513" y="606314"/>
                  </a:lnTo>
                  <a:lnTo>
                    <a:pt x="476010" y="609263"/>
                  </a:lnTo>
                  <a:lnTo>
                    <a:pt x="478734" y="612666"/>
                  </a:lnTo>
                  <a:lnTo>
                    <a:pt x="481004" y="615843"/>
                  </a:lnTo>
                  <a:lnTo>
                    <a:pt x="483047" y="619246"/>
                  </a:lnTo>
                  <a:lnTo>
                    <a:pt x="484864" y="622649"/>
                  </a:lnTo>
                  <a:lnTo>
                    <a:pt x="486907" y="626279"/>
                  </a:lnTo>
                  <a:lnTo>
                    <a:pt x="488496" y="629908"/>
                  </a:lnTo>
                  <a:lnTo>
                    <a:pt x="490085" y="633765"/>
                  </a:lnTo>
                  <a:lnTo>
                    <a:pt x="491220" y="637395"/>
                  </a:lnTo>
                  <a:lnTo>
                    <a:pt x="492355" y="641479"/>
                  </a:lnTo>
                  <a:lnTo>
                    <a:pt x="493490" y="645335"/>
                  </a:lnTo>
                  <a:lnTo>
                    <a:pt x="494171" y="649646"/>
                  </a:lnTo>
                  <a:lnTo>
                    <a:pt x="494625" y="653730"/>
                  </a:lnTo>
                  <a:lnTo>
                    <a:pt x="495079" y="658040"/>
                  </a:lnTo>
                  <a:lnTo>
                    <a:pt x="495079" y="662351"/>
                  </a:lnTo>
                  <a:lnTo>
                    <a:pt x="495079" y="665527"/>
                  </a:lnTo>
                  <a:lnTo>
                    <a:pt x="494852" y="669157"/>
                  </a:lnTo>
                  <a:lnTo>
                    <a:pt x="494398" y="672333"/>
                  </a:lnTo>
                  <a:lnTo>
                    <a:pt x="493944" y="675509"/>
                  </a:lnTo>
                  <a:lnTo>
                    <a:pt x="492355" y="682088"/>
                  </a:lnTo>
                  <a:lnTo>
                    <a:pt x="490539" y="688214"/>
                  </a:lnTo>
                  <a:lnTo>
                    <a:pt x="610853" y="758543"/>
                  </a:lnTo>
                  <a:lnTo>
                    <a:pt x="616528" y="755140"/>
                  </a:lnTo>
                  <a:lnTo>
                    <a:pt x="622430" y="752417"/>
                  </a:lnTo>
                  <a:lnTo>
                    <a:pt x="628559" y="749922"/>
                  </a:lnTo>
                  <a:lnTo>
                    <a:pt x="634915" y="748107"/>
                  </a:lnTo>
                  <a:lnTo>
                    <a:pt x="690305" y="547101"/>
                  </a:lnTo>
                  <a:lnTo>
                    <a:pt x="686673" y="544152"/>
                  </a:lnTo>
                  <a:lnTo>
                    <a:pt x="682814" y="540976"/>
                  </a:lnTo>
                  <a:lnTo>
                    <a:pt x="679409" y="537800"/>
                  </a:lnTo>
                  <a:lnTo>
                    <a:pt x="676004" y="533943"/>
                  </a:lnTo>
                  <a:lnTo>
                    <a:pt x="673053" y="530540"/>
                  </a:lnTo>
                  <a:lnTo>
                    <a:pt x="670102" y="526456"/>
                  </a:lnTo>
                  <a:lnTo>
                    <a:pt x="667605" y="522373"/>
                  </a:lnTo>
                  <a:lnTo>
                    <a:pt x="665107" y="518062"/>
                  </a:lnTo>
                  <a:lnTo>
                    <a:pt x="662837" y="513979"/>
                  </a:lnTo>
                  <a:lnTo>
                    <a:pt x="661021" y="509214"/>
                  </a:lnTo>
                  <a:lnTo>
                    <a:pt x="659432" y="504450"/>
                  </a:lnTo>
                  <a:lnTo>
                    <a:pt x="658070" y="499913"/>
                  </a:lnTo>
                  <a:lnTo>
                    <a:pt x="657162" y="494922"/>
                  </a:lnTo>
                  <a:lnTo>
                    <a:pt x="656027" y="489931"/>
                  </a:lnTo>
                  <a:lnTo>
                    <a:pt x="655573" y="484940"/>
                  </a:lnTo>
                  <a:lnTo>
                    <a:pt x="655573" y="479722"/>
                  </a:lnTo>
                  <a:lnTo>
                    <a:pt x="655573" y="475411"/>
                  </a:lnTo>
                  <a:lnTo>
                    <a:pt x="655800" y="471327"/>
                  </a:lnTo>
                  <a:lnTo>
                    <a:pt x="656708" y="467017"/>
                  </a:lnTo>
                  <a:lnTo>
                    <a:pt x="657389" y="463160"/>
                  </a:lnTo>
                  <a:lnTo>
                    <a:pt x="658297" y="458850"/>
                  </a:lnTo>
                  <a:lnTo>
                    <a:pt x="659432" y="455220"/>
                  </a:lnTo>
                  <a:lnTo>
                    <a:pt x="660567" y="451136"/>
                  </a:lnTo>
                  <a:lnTo>
                    <a:pt x="661929" y="447506"/>
                  </a:lnTo>
                  <a:lnTo>
                    <a:pt x="663745" y="443649"/>
                  </a:lnTo>
                  <a:lnTo>
                    <a:pt x="665561" y="440246"/>
                  </a:lnTo>
                  <a:lnTo>
                    <a:pt x="667605" y="436617"/>
                  </a:lnTo>
                  <a:lnTo>
                    <a:pt x="669648" y="433440"/>
                  </a:lnTo>
                  <a:lnTo>
                    <a:pt x="672145" y="430037"/>
                  </a:lnTo>
                  <a:lnTo>
                    <a:pt x="674642" y="426861"/>
                  </a:lnTo>
                  <a:lnTo>
                    <a:pt x="677139" y="423912"/>
                  </a:lnTo>
                  <a:lnTo>
                    <a:pt x="679863" y="420963"/>
                  </a:lnTo>
                  <a:lnTo>
                    <a:pt x="682814" y="418240"/>
                  </a:lnTo>
                  <a:lnTo>
                    <a:pt x="685765" y="415518"/>
                  </a:lnTo>
                  <a:lnTo>
                    <a:pt x="688943" y="413249"/>
                  </a:lnTo>
                  <a:lnTo>
                    <a:pt x="692121" y="410980"/>
                  </a:lnTo>
                  <a:lnTo>
                    <a:pt x="695526" y="408712"/>
                  </a:lnTo>
                  <a:lnTo>
                    <a:pt x="698932" y="406670"/>
                  </a:lnTo>
                  <a:lnTo>
                    <a:pt x="702791" y="404855"/>
                  </a:lnTo>
                  <a:lnTo>
                    <a:pt x="706196" y="403267"/>
                  </a:lnTo>
                  <a:lnTo>
                    <a:pt x="710055" y="401679"/>
                  </a:lnTo>
                  <a:lnTo>
                    <a:pt x="713914" y="400318"/>
                  </a:lnTo>
                  <a:lnTo>
                    <a:pt x="718000" y="399410"/>
                  </a:lnTo>
                  <a:lnTo>
                    <a:pt x="721859" y="398503"/>
                  </a:lnTo>
                  <a:lnTo>
                    <a:pt x="725945" y="397595"/>
                  </a:lnTo>
                  <a:lnTo>
                    <a:pt x="730032" y="397141"/>
                  </a:lnTo>
                  <a:lnTo>
                    <a:pt x="734345" y="396915"/>
                  </a:lnTo>
                  <a:lnTo>
                    <a:pt x="738658" y="396688"/>
                  </a:lnTo>
                  <a:lnTo>
                    <a:pt x="744106" y="396915"/>
                  </a:lnTo>
                  <a:lnTo>
                    <a:pt x="749554" y="397595"/>
                  </a:lnTo>
                  <a:lnTo>
                    <a:pt x="754775" y="398276"/>
                  </a:lnTo>
                  <a:lnTo>
                    <a:pt x="759770" y="399637"/>
                  </a:lnTo>
                  <a:lnTo>
                    <a:pt x="764764" y="400998"/>
                  </a:lnTo>
                  <a:lnTo>
                    <a:pt x="769758" y="403040"/>
                  </a:lnTo>
                  <a:lnTo>
                    <a:pt x="774298" y="405082"/>
                  </a:lnTo>
                  <a:lnTo>
                    <a:pt x="778838" y="407577"/>
                  </a:lnTo>
                  <a:lnTo>
                    <a:pt x="916859" y="288925"/>
                  </a:lnTo>
                  <a:close/>
                  <a:moveTo>
                    <a:pt x="607752" y="120128"/>
                  </a:moveTo>
                  <a:lnTo>
                    <a:pt x="595738" y="120581"/>
                  </a:lnTo>
                  <a:lnTo>
                    <a:pt x="583950" y="121488"/>
                  </a:lnTo>
                  <a:lnTo>
                    <a:pt x="571936" y="122621"/>
                  </a:lnTo>
                  <a:lnTo>
                    <a:pt x="559921" y="123755"/>
                  </a:lnTo>
                  <a:lnTo>
                    <a:pt x="548133" y="125341"/>
                  </a:lnTo>
                  <a:lnTo>
                    <a:pt x="536119" y="127154"/>
                  </a:lnTo>
                  <a:lnTo>
                    <a:pt x="524331" y="129421"/>
                  </a:lnTo>
                  <a:lnTo>
                    <a:pt x="512543" y="131688"/>
                  </a:lnTo>
                  <a:lnTo>
                    <a:pt x="500755" y="134407"/>
                  </a:lnTo>
                  <a:lnTo>
                    <a:pt x="489194" y="137581"/>
                  </a:lnTo>
                  <a:lnTo>
                    <a:pt x="477406" y="140754"/>
                  </a:lnTo>
                  <a:lnTo>
                    <a:pt x="466072" y="144380"/>
                  </a:lnTo>
                  <a:lnTo>
                    <a:pt x="454511" y="148234"/>
                  </a:lnTo>
                  <a:lnTo>
                    <a:pt x="443176" y="152313"/>
                  </a:lnTo>
                  <a:lnTo>
                    <a:pt x="431615" y="156620"/>
                  </a:lnTo>
                  <a:lnTo>
                    <a:pt x="420508" y="161380"/>
                  </a:lnTo>
                  <a:lnTo>
                    <a:pt x="409400" y="166593"/>
                  </a:lnTo>
                  <a:lnTo>
                    <a:pt x="398519" y="171579"/>
                  </a:lnTo>
                  <a:lnTo>
                    <a:pt x="387411" y="177246"/>
                  </a:lnTo>
                  <a:lnTo>
                    <a:pt x="376530" y="183139"/>
                  </a:lnTo>
                  <a:lnTo>
                    <a:pt x="365876" y="189485"/>
                  </a:lnTo>
                  <a:lnTo>
                    <a:pt x="355221" y="195831"/>
                  </a:lnTo>
                  <a:lnTo>
                    <a:pt x="344794" y="202631"/>
                  </a:lnTo>
                  <a:lnTo>
                    <a:pt x="334593" y="209431"/>
                  </a:lnTo>
                  <a:lnTo>
                    <a:pt x="324392" y="216684"/>
                  </a:lnTo>
                  <a:lnTo>
                    <a:pt x="314191" y="224163"/>
                  </a:lnTo>
                  <a:lnTo>
                    <a:pt x="304443" y="232323"/>
                  </a:lnTo>
                  <a:lnTo>
                    <a:pt x="294695" y="240483"/>
                  </a:lnTo>
                  <a:lnTo>
                    <a:pt x="284948" y="248869"/>
                  </a:lnTo>
                  <a:lnTo>
                    <a:pt x="275654" y="257482"/>
                  </a:lnTo>
                  <a:lnTo>
                    <a:pt x="266359" y="266548"/>
                  </a:lnTo>
                  <a:lnTo>
                    <a:pt x="257518" y="275614"/>
                  </a:lnTo>
                  <a:lnTo>
                    <a:pt x="248678" y="285134"/>
                  </a:lnTo>
                  <a:lnTo>
                    <a:pt x="240290" y="294654"/>
                  </a:lnTo>
                  <a:lnTo>
                    <a:pt x="232129" y="304400"/>
                  </a:lnTo>
                  <a:lnTo>
                    <a:pt x="224195" y="314373"/>
                  </a:lnTo>
                  <a:lnTo>
                    <a:pt x="216714" y="324346"/>
                  </a:lnTo>
                  <a:lnTo>
                    <a:pt x="209460" y="334545"/>
                  </a:lnTo>
                  <a:lnTo>
                    <a:pt x="202433" y="344971"/>
                  </a:lnTo>
                  <a:lnTo>
                    <a:pt x="195632" y="355397"/>
                  </a:lnTo>
                  <a:lnTo>
                    <a:pt x="189058" y="366050"/>
                  </a:lnTo>
                  <a:lnTo>
                    <a:pt x="183164" y="376703"/>
                  </a:lnTo>
                  <a:lnTo>
                    <a:pt x="177271" y="387583"/>
                  </a:lnTo>
                  <a:lnTo>
                    <a:pt x="171603" y="398462"/>
                  </a:lnTo>
                  <a:lnTo>
                    <a:pt x="166390" y="409342"/>
                  </a:lnTo>
                  <a:lnTo>
                    <a:pt x="161402" y="420448"/>
                  </a:lnTo>
                  <a:lnTo>
                    <a:pt x="156642" y="431554"/>
                  </a:lnTo>
                  <a:lnTo>
                    <a:pt x="152108" y="443114"/>
                  </a:lnTo>
                  <a:lnTo>
                    <a:pt x="148028" y="454673"/>
                  </a:lnTo>
                  <a:lnTo>
                    <a:pt x="144174" y="466006"/>
                  </a:lnTo>
                  <a:lnTo>
                    <a:pt x="140774" y="477565"/>
                  </a:lnTo>
                  <a:lnTo>
                    <a:pt x="137373" y="489125"/>
                  </a:lnTo>
                  <a:lnTo>
                    <a:pt x="134426" y="500911"/>
                  </a:lnTo>
                  <a:lnTo>
                    <a:pt x="131706" y="512470"/>
                  </a:lnTo>
                  <a:lnTo>
                    <a:pt x="129213" y="524256"/>
                  </a:lnTo>
                  <a:lnTo>
                    <a:pt x="127172" y="536269"/>
                  </a:lnTo>
                  <a:lnTo>
                    <a:pt x="125359" y="548055"/>
                  </a:lnTo>
                  <a:lnTo>
                    <a:pt x="123772" y="560068"/>
                  </a:lnTo>
                  <a:lnTo>
                    <a:pt x="122185" y="571854"/>
                  </a:lnTo>
                  <a:lnTo>
                    <a:pt x="121278" y="583867"/>
                  </a:lnTo>
                  <a:lnTo>
                    <a:pt x="120598" y="595880"/>
                  </a:lnTo>
                  <a:lnTo>
                    <a:pt x="120145" y="607666"/>
                  </a:lnTo>
                  <a:lnTo>
                    <a:pt x="120145" y="619905"/>
                  </a:lnTo>
                  <a:lnTo>
                    <a:pt x="120145" y="631918"/>
                  </a:lnTo>
                  <a:lnTo>
                    <a:pt x="120598" y="643704"/>
                  </a:lnTo>
                  <a:lnTo>
                    <a:pt x="121278" y="655717"/>
                  </a:lnTo>
                  <a:lnTo>
                    <a:pt x="122185" y="667503"/>
                  </a:lnTo>
                  <a:lnTo>
                    <a:pt x="123772" y="679516"/>
                  </a:lnTo>
                  <a:lnTo>
                    <a:pt x="125359" y="691529"/>
                  </a:lnTo>
                  <a:lnTo>
                    <a:pt x="127172" y="703315"/>
                  </a:lnTo>
                  <a:lnTo>
                    <a:pt x="129213" y="715328"/>
                  </a:lnTo>
                  <a:lnTo>
                    <a:pt x="131706" y="726887"/>
                  </a:lnTo>
                  <a:lnTo>
                    <a:pt x="134426" y="738673"/>
                  </a:lnTo>
                  <a:lnTo>
                    <a:pt x="137373" y="750460"/>
                  </a:lnTo>
                  <a:lnTo>
                    <a:pt x="140774" y="762019"/>
                  </a:lnTo>
                  <a:lnTo>
                    <a:pt x="144174" y="773579"/>
                  </a:lnTo>
                  <a:lnTo>
                    <a:pt x="148028" y="784911"/>
                  </a:lnTo>
                  <a:lnTo>
                    <a:pt x="152108" y="796471"/>
                  </a:lnTo>
                  <a:lnTo>
                    <a:pt x="156642" y="807804"/>
                  </a:lnTo>
                  <a:lnTo>
                    <a:pt x="161402" y="819136"/>
                  </a:lnTo>
                  <a:lnTo>
                    <a:pt x="166390" y="830016"/>
                  </a:lnTo>
                  <a:lnTo>
                    <a:pt x="171603" y="841122"/>
                  </a:lnTo>
                  <a:lnTo>
                    <a:pt x="177271" y="852002"/>
                  </a:lnTo>
                  <a:lnTo>
                    <a:pt x="183164" y="862881"/>
                  </a:lnTo>
                  <a:lnTo>
                    <a:pt x="189058" y="873534"/>
                  </a:lnTo>
                  <a:lnTo>
                    <a:pt x="195632" y="884187"/>
                  </a:lnTo>
                  <a:lnTo>
                    <a:pt x="202433" y="894613"/>
                  </a:lnTo>
                  <a:lnTo>
                    <a:pt x="209460" y="904813"/>
                  </a:lnTo>
                  <a:lnTo>
                    <a:pt x="216714" y="915239"/>
                  </a:lnTo>
                  <a:lnTo>
                    <a:pt x="224195" y="925212"/>
                  </a:lnTo>
                  <a:lnTo>
                    <a:pt x="232129" y="934958"/>
                  </a:lnTo>
                  <a:lnTo>
                    <a:pt x="240290" y="944931"/>
                  </a:lnTo>
                  <a:lnTo>
                    <a:pt x="248678" y="954450"/>
                  </a:lnTo>
                  <a:lnTo>
                    <a:pt x="257518" y="963743"/>
                  </a:lnTo>
                  <a:lnTo>
                    <a:pt x="266359" y="973036"/>
                  </a:lnTo>
                  <a:lnTo>
                    <a:pt x="275654" y="982102"/>
                  </a:lnTo>
                  <a:lnTo>
                    <a:pt x="284948" y="990715"/>
                  </a:lnTo>
                  <a:lnTo>
                    <a:pt x="294695" y="999102"/>
                  </a:lnTo>
                  <a:lnTo>
                    <a:pt x="304443" y="1007261"/>
                  </a:lnTo>
                  <a:lnTo>
                    <a:pt x="314191" y="1015194"/>
                  </a:lnTo>
                  <a:lnTo>
                    <a:pt x="324392" y="1022674"/>
                  </a:lnTo>
                  <a:lnTo>
                    <a:pt x="334593" y="1029927"/>
                  </a:lnTo>
                  <a:lnTo>
                    <a:pt x="344794" y="1036953"/>
                  </a:lnTo>
                  <a:lnTo>
                    <a:pt x="355221" y="1043753"/>
                  </a:lnTo>
                  <a:lnTo>
                    <a:pt x="365876" y="1050099"/>
                  </a:lnTo>
                  <a:lnTo>
                    <a:pt x="376530" y="1056446"/>
                  </a:lnTo>
                  <a:lnTo>
                    <a:pt x="387411" y="1062339"/>
                  </a:lnTo>
                  <a:lnTo>
                    <a:pt x="398292" y="1067779"/>
                  </a:lnTo>
                  <a:lnTo>
                    <a:pt x="409400" y="1072992"/>
                  </a:lnTo>
                  <a:lnTo>
                    <a:pt x="420508" y="1078205"/>
                  </a:lnTo>
                  <a:lnTo>
                    <a:pt x="431615" y="1082738"/>
                  </a:lnTo>
                  <a:lnTo>
                    <a:pt x="443176" y="1087271"/>
                  </a:lnTo>
                  <a:lnTo>
                    <a:pt x="454511" y="1091351"/>
                  </a:lnTo>
                  <a:lnTo>
                    <a:pt x="466072" y="1095204"/>
                  </a:lnTo>
                  <a:lnTo>
                    <a:pt x="477406" y="1098830"/>
                  </a:lnTo>
                  <a:lnTo>
                    <a:pt x="489194" y="1102004"/>
                  </a:lnTo>
                  <a:lnTo>
                    <a:pt x="500755" y="1104950"/>
                  </a:lnTo>
                  <a:lnTo>
                    <a:pt x="512543" y="1107897"/>
                  </a:lnTo>
                  <a:lnTo>
                    <a:pt x="524331" y="1110163"/>
                  </a:lnTo>
                  <a:lnTo>
                    <a:pt x="536119" y="1112203"/>
                  </a:lnTo>
                  <a:lnTo>
                    <a:pt x="548133" y="1114243"/>
                  </a:lnTo>
                  <a:lnTo>
                    <a:pt x="559921" y="1115830"/>
                  </a:lnTo>
                  <a:lnTo>
                    <a:pt x="571936" y="1116963"/>
                  </a:lnTo>
                  <a:lnTo>
                    <a:pt x="583950" y="1118096"/>
                  </a:lnTo>
                  <a:lnTo>
                    <a:pt x="595738" y="1118776"/>
                  </a:lnTo>
                  <a:lnTo>
                    <a:pt x="607752" y="1119230"/>
                  </a:lnTo>
                  <a:lnTo>
                    <a:pt x="619540" y="1119230"/>
                  </a:lnTo>
                  <a:lnTo>
                    <a:pt x="631782" y="1119230"/>
                  </a:lnTo>
                  <a:lnTo>
                    <a:pt x="643796" y="1118776"/>
                  </a:lnTo>
                  <a:lnTo>
                    <a:pt x="655584" y="1118096"/>
                  </a:lnTo>
                  <a:lnTo>
                    <a:pt x="667598" y="1116963"/>
                  </a:lnTo>
                  <a:lnTo>
                    <a:pt x="679613" y="1115830"/>
                  </a:lnTo>
                  <a:lnTo>
                    <a:pt x="691401" y="1114243"/>
                  </a:lnTo>
                  <a:lnTo>
                    <a:pt x="703415" y="1112203"/>
                  </a:lnTo>
                  <a:lnTo>
                    <a:pt x="715203" y="1110163"/>
                  </a:lnTo>
                  <a:lnTo>
                    <a:pt x="726991" y="1107897"/>
                  </a:lnTo>
                  <a:lnTo>
                    <a:pt x="738779" y="1104950"/>
                  </a:lnTo>
                  <a:lnTo>
                    <a:pt x="750340" y="1102004"/>
                  </a:lnTo>
                  <a:lnTo>
                    <a:pt x="762128" y="1098830"/>
                  </a:lnTo>
                  <a:lnTo>
                    <a:pt x="773462" y="1095204"/>
                  </a:lnTo>
                  <a:lnTo>
                    <a:pt x="785023" y="1091351"/>
                  </a:lnTo>
                  <a:lnTo>
                    <a:pt x="796358" y="1087271"/>
                  </a:lnTo>
                  <a:lnTo>
                    <a:pt x="807692" y="1082738"/>
                  </a:lnTo>
                  <a:lnTo>
                    <a:pt x="819026" y="1078205"/>
                  </a:lnTo>
                  <a:lnTo>
                    <a:pt x="830134" y="1072992"/>
                  </a:lnTo>
                  <a:lnTo>
                    <a:pt x="841015" y="1067779"/>
                  </a:lnTo>
                  <a:lnTo>
                    <a:pt x="852123" y="1062339"/>
                  </a:lnTo>
                  <a:lnTo>
                    <a:pt x="862777" y="1056446"/>
                  </a:lnTo>
                  <a:lnTo>
                    <a:pt x="873658" y="1050099"/>
                  </a:lnTo>
                  <a:lnTo>
                    <a:pt x="884086" y="1043753"/>
                  </a:lnTo>
                  <a:lnTo>
                    <a:pt x="894740" y="1036953"/>
                  </a:lnTo>
                  <a:lnTo>
                    <a:pt x="904941" y="1029927"/>
                  </a:lnTo>
                  <a:lnTo>
                    <a:pt x="915142" y="1022674"/>
                  </a:lnTo>
                  <a:lnTo>
                    <a:pt x="925343" y="1015194"/>
                  </a:lnTo>
                  <a:lnTo>
                    <a:pt x="935091" y="1007261"/>
                  </a:lnTo>
                  <a:lnTo>
                    <a:pt x="944839" y="999102"/>
                  </a:lnTo>
                  <a:lnTo>
                    <a:pt x="954586" y="990715"/>
                  </a:lnTo>
                  <a:lnTo>
                    <a:pt x="963880" y="982102"/>
                  </a:lnTo>
                  <a:lnTo>
                    <a:pt x="972948" y="973036"/>
                  </a:lnTo>
                  <a:lnTo>
                    <a:pt x="982018" y="963743"/>
                  </a:lnTo>
                  <a:lnTo>
                    <a:pt x="990856" y="954450"/>
                  </a:lnTo>
                  <a:lnTo>
                    <a:pt x="999244" y="944931"/>
                  </a:lnTo>
                  <a:lnTo>
                    <a:pt x="1007405" y="934958"/>
                  </a:lnTo>
                  <a:lnTo>
                    <a:pt x="1015339" y="925212"/>
                  </a:lnTo>
                  <a:lnTo>
                    <a:pt x="1022820" y="915239"/>
                  </a:lnTo>
                  <a:lnTo>
                    <a:pt x="1030074" y="904813"/>
                  </a:lnTo>
                  <a:lnTo>
                    <a:pt x="1037101" y="894613"/>
                  </a:lnTo>
                  <a:lnTo>
                    <a:pt x="1043902" y="884187"/>
                  </a:lnTo>
                  <a:lnTo>
                    <a:pt x="1050249" y="873534"/>
                  </a:lnTo>
                  <a:lnTo>
                    <a:pt x="1056370" y="862881"/>
                  </a:lnTo>
                  <a:lnTo>
                    <a:pt x="1062263" y="852002"/>
                  </a:lnTo>
                  <a:lnTo>
                    <a:pt x="1067931" y="841122"/>
                  </a:lnTo>
                  <a:lnTo>
                    <a:pt x="1073144" y="830016"/>
                  </a:lnTo>
                  <a:lnTo>
                    <a:pt x="1078132" y="819136"/>
                  </a:lnTo>
                  <a:lnTo>
                    <a:pt x="1082892" y="807804"/>
                  </a:lnTo>
                  <a:lnTo>
                    <a:pt x="1087426" y="796471"/>
                  </a:lnTo>
                  <a:lnTo>
                    <a:pt x="1091280" y="784911"/>
                  </a:lnTo>
                  <a:lnTo>
                    <a:pt x="1095360" y="773579"/>
                  </a:lnTo>
                  <a:lnTo>
                    <a:pt x="1098760" y="762019"/>
                  </a:lnTo>
                  <a:lnTo>
                    <a:pt x="1102161" y="750460"/>
                  </a:lnTo>
                  <a:lnTo>
                    <a:pt x="1105108" y="738673"/>
                  </a:lnTo>
                  <a:lnTo>
                    <a:pt x="1107828" y="726887"/>
                  </a:lnTo>
                  <a:lnTo>
                    <a:pt x="1110321" y="715328"/>
                  </a:lnTo>
                  <a:lnTo>
                    <a:pt x="1112362" y="703315"/>
                  </a:lnTo>
                  <a:lnTo>
                    <a:pt x="1114175" y="691529"/>
                  </a:lnTo>
                  <a:lnTo>
                    <a:pt x="1115762" y="679516"/>
                  </a:lnTo>
                  <a:lnTo>
                    <a:pt x="1117122" y="667503"/>
                  </a:lnTo>
                  <a:lnTo>
                    <a:pt x="1118256" y="655717"/>
                  </a:lnTo>
                  <a:lnTo>
                    <a:pt x="1118936" y="643704"/>
                  </a:lnTo>
                  <a:lnTo>
                    <a:pt x="1119389" y="631918"/>
                  </a:lnTo>
                  <a:lnTo>
                    <a:pt x="1119389" y="619905"/>
                  </a:lnTo>
                  <a:lnTo>
                    <a:pt x="1119389" y="607666"/>
                  </a:lnTo>
                  <a:lnTo>
                    <a:pt x="1118936" y="595880"/>
                  </a:lnTo>
                  <a:lnTo>
                    <a:pt x="1118256" y="583867"/>
                  </a:lnTo>
                  <a:lnTo>
                    <a:pt x="1117122" y="571854"/>
                  </a:lnTo>
                  <a:lnTo>
                    <a:pt x="1115762" y="560068"/>
                  </a:lnTo>
                  <a:lnTo>
                    <a:pt x="1114175" y="548055"/>
                  </a:lnTo>
                  <a:lnTo>
                    <a:pt x="1112362" y="536269"/>
                  </a:lnTo>
                  <a:lnTo>
                    <a:pt x="1110321" y="524256"/>
                  </a:lnTo>
                  <a:lnTo>
                    <a:pt x="1107828" y="512470"/>
                  </a:lnTo>
                  <a:lnTo>
                    <a:pt x="1105108" y="500911"/>
                  </a:lnTo>
                  <a:lnTo>
                    <a:pt x="1102161" y="489125"/>
                  </a:lnTo>
                  <a:lnTo>
                    <a:pt x="1098760" y="477565"/>
                  </a:lnTo>
                  <a:lnTo>
                    <a:pt x="1095360" y="466006"/>
                  </a:lnTo>
                  <a:lnTo>
                    <a:pt x="1091280" y="454673"/>
                  </a:lnTo>
                  <a:lnTo>
                    <a:pt x="1087426" y="443114"/>
                  </a:lnTo>
                  <a:lnTo>
                    <a:pt x="1082892" y="431554"/>
                  </a:lnTo>
                  <a:lnTo>
                    <a:pt x="1078132" y="420448"/>
                  </a:lnTo>
                  <a:lnTo>
                    <a:pt x="1073144" y="409342"/>
                  </a:lnTo>
                  <a:lnTo>
                    <a:pt x="1067931" y="398462"/>
                  </a:lnTo>
                  <a:lnTo>
                    <a:pt x="1062263" y="387583"/>
                  </a:lnTo>
                  <a:lnTo>
                    <a:pt x="1056370" y="376703"/>
                  </a:lnTo>
                  <a:lnTo>
                    <a:pt x="1050249" y="366050"/>
                  </a:lnTo>
                  <a:lnTo>
                    <a:pt x="1043902" y="355397"/>
                  </a:lnTo>
                  <a:lnTo>
                    <a:pt x="1037101" y="344971"/>
                  </a:lnTo>
                  <a:lnTo>
                    <a:pt x="1030074" y="334545"/>
                  </a:lnTo>
                  <a:lnTo>
                    <a:pt x="1022820" y="324346"/>
                  </a:lnTo>
                  <a:lnTo>
                    <a:pt x="1015339" y="314373"/>
                  </a:lnTo>
                  <a:lnTo>
                    <a:pt x="1007405" y="304400"/>
                  </a:lnTo>
                  <a:lnTo>
                    <a:pt x="999244" y="294654"/>
                  </a:lnTo>
                  <a:lnTo>
                    <a:pt x="990856" y="285134"/>
                  </a:lnTo>
                  <a:lnTo>
                    <a:pt x="982018" y="275614"/>
                  </a:lnTo>
                  <a:lnTo>
                    <a:pt x="972948" y="266548"/>
                  </a:lnTo>
                  <a:lnTo>
                    <a:pt x="963880" y="257482"/>
                  </a:lnTo>
                  <a:lnTo>
                    <a:pt x="954586" y="248869"/>
                  </a:lnTo>
                  <a:lnTo>
                    <a:pt x="944839" y="240483"/>
                  </a:lnTo>
                  <a:lnTo>
                    <a:pt x="935091" y="232323"/>
                  </a:lnTo>
                  <a:lnTo>
                    <a:pt x="925343" y="224163"/>
                  </a:lnTo>
                  <a:lnTo>
                    <a:pt x="915142" y="216684"/>
                  </a:lnTo>
                  <a:lnTo>
                    <a:pt x="904941" y="209431"/>
                  </a:lnTo>
                  <a:lnTo>
                    <a:pt x="894740" y="202631"/>
                  </a:lnTo>
                  <a:lnTo>
                    <a:pt x="884086" y="195831"/>
                  </a:lnTo>
                  <a:lnTo>
                    <a:pt x="873658" y="189485"/>
                  </a:lnTo>
                  <a:lnTo>
                    <a:pt x="862777" y="183139"/>
                  </a:lnTo>
                  <a:lnTo>
                    <a:pt x="852123" y="177246"/>
                  </a:lnTo>
                  <a:lnTo>
                    <a:pt x="841015" y="171579"/>
                  </a:lnTo>
                  <a:lnTo>
                    <a:pt x="830134" y="166593"/>
                  </a:lnTo>
                  <a:lnTo>
                    <a:pt x="819026" y="161380"/>
                  </a:lnTo>
                  <a:lnTo>
                    <a:pt x="807692" y="156620"/>
                  </a:lnTo>
                  <a:lnTo>
                    <a:pt x="796358" y="152313"/>
                  </a:lnTo>
                  <a:lnTo>
                    <a:pt x="785023" y="148234"/>
                  </a:lnTo>
                  <a:lnTo>
                    <a:pt x="773462" y="144380"/>
                  </a:lnTo>
                  <a:lnTo>
                    <a:pt x="762128" y="140754"/>
                  </a:lnTo>
                  <a:lnTo>
                    <a:pt x="750340" y="137581"/>
                  </a:lnTo>
                  <a:lnTo>
                    <a:pt x="738779" y="134407"/>
                  </a:lnTo>
                  <a:lnTo>
                    <a:pt x="726991" y="131688"/>
                  </a:lnTo>
                  <a:lnTo>
                    <a:pt x="715203" y="129421"/>
                  </a:lnTo>
                  <a:lnTo>
                    <a:pt x="703415" y="127154"/>
                  </a:lnTo>
                  <a:lnTo>
                    <a:pt x="691401" y="125341"/>
                  </a:lnTo>
                  <a:lnTo>
                    <a:pt x="679613" y="123755"/>
                  </a:lnTo>
                  <a:lnTo>
                    <a:pt x="667598" y="122621"/>
                  </a:lnTo>
                  <a:lnTo>
                    <a:pt x="655584" y="121488"/>
                  </a:lnTo>
                  <a:lnTo>
                    <a:pt x="643796" y="120581"/>
                  </a:lnTo>
                  <a:lnTo>
                    <a:pt x="631782" y="120128"/>
                  </a:lnTo>
                  <a:lnTo>
                    <a:pt x="619540" y="120128"/>
                  </a:lnTo>
                  <a:lnTo>
                    <a:pt x="607752" y="120128"/>
                  </a:lnTo>
                  <a:close/>
                  <a:moveTo>
                    <a:pt x="619540" y="0"/>
                  </a:moveTo>
                  <a:lnTo>
                    <a:pt x="634502" y="227"/>
                  </a:lnTo>
                  <a:lnTo>
                    <a:pt x="649690" y="907"/>
                  </a:lnTo>
                  <a:lnTo>
                    <a:pt x="664198" y="1587"/>
                  </a:lnTo>
                  <a:lnTo>
                    <a:pt x="678933" y="3173"/>
                  </a:lnTo>
                  <a:lnTo>
                    <a:pt x="694121" y="4533"/>
                  </a:lnTo>
                  <a:lnTo>
                    <a:pt x="708629" y="6573"/>
                  </a:lnTo>
                  <a:lnTo>
                    <a:pt x="723364" y="8840"/>
                  </a:lnTo>
                  <a:lnTo>
                    <a:pt x="738098" y="11560"/>
                  </a:lnTo>
                  <a:lnTo>
                    <a:pt x="752607" y="14506"/>
                  </a:lnTo>
                  <a:lnTo>
                    <a:pt x="767115" y="17906"/>
                  </a:lnTo>
                  <a:lnTo>
                    <a:pt x="781623" y="21533"/>
                  </a:lnTo>
                  <a:lnTo>
                    <a:pt x="796131" y="25839"/>
                  </a:lnTo>
                  <a:lnTo>
                    <a:pt x="810412" y="30146"/>
                  </a:lnTo>
                  <a:lnTo>
                    <a:pt x="824694" y="34905"/>
                  </a:lnTo>
                  <a:lnTo>
                    <a:pt x="838975" y="40118"/>
                  </a:lnTo>
                  <a:lnTo>
                    <a:pt x="853030" y="45558"/>
                  </a:lnTo>
                  <a:lnTo>
                    <a:pt x="866858" y="51451"/>
                  </a:lnTo>
                  <a:lnTo>
                    <a:pt x="880686" y="57571"/>
                  </a:lnTo>
                  <a:lnTo>
                    <a:pt x="894514" y="64144"/>
                  </a:lnTo>
                  <a:lnTo>
                    <a:pt x="907888" y="71170"/>
                  </a:lnTo>
                  <a:lnTo>
                    <a:pt x="921263" y="78423"/>
                  </a:lnTo>
                  <a:lnTo>
                    <a:pt x="934638" y="85903"/>
                  </a:lnTo>
                  <a:lnTo>
                    <a:pt x="947786" y="93836"/>
                  </a:lnTo>
                  <a:lnTo>
                    <a:pt x="960934" y="102222"/>
                  </a:lnTo>
                  <a:lnTo>
                    <a:pt x="973401" y="110835"/>
                  </a:lnTo>
                  <a:lnTo>
                    <a:pt x="986096" y="119901"/>
                  </a:lnTo>
                  <a:lnTo>
                    <a:pt x="998791" y="129421"/>
                  </a:lnTo>
                  <a:lnTo>
                    <a:pt x="1010805" y="139167"/>
                  </a:lnTo>
                  <a:lnTo>
                    <a:pt x="1023046" y="149140"/>
                  </a:lnTo>
                  <a:lnTo>
                    <a:pt x="1034607" y="159793"/>
                  </a:lnTo>
                  <a:lnTo>
                    <a:pt x="1046395" y="170446"/>
                  </a:lnTo>
                  <a:lnTo>
                    <a:pt x="1057956" y="181779"/>
                  </a:lnTo>
                  <a:lnTo>
                    <a:pt x="1067251" y="191072"/>
                  </a:lnTo>
                  <a:lnTo>
                    <a:pt x="1076318" y="200591"/>
                  </a:lnTo>
                  <a:lnTo>
                    <a:pt x="1084932" y="210564"/>
                  </a:lnTo>
                  <a:lnTo>
                    <a:pt x="1093546" y="220310"/>
                  </a:lnTo>
                  <a:lnTo>
                    <a:pt x="1101934" y="230283"/>
                  </a:lnTo>
                  <a:lnTo>
                    <a:pt x="1110095" y="240709"/>
                  </a:lnTo>
                  <a:lnTo>
                    <a:pt x="1117802" y="250909"/>
                  </a:lnTo>
                  <a:lnTo>
                    <a:pt x="1125510" y="261108"/>
                  </a:lnTo>
                  <a:lnTo>
                    <a:pt x="1132764" y="271988"/>
                  </a:lnTo>
                  <a:lnTo>
                    <a:pt x="1139791" y="282414"/>
                  </a:lnTo>
                  <a:lnTo>
                    <a:pt x="1146592" y="293294"/>
                  </a:lnTo>
                  <a:lnTo>
                    <a:pt x="1153166" y="304173"/>
                  </a:lnTo>
                  <a:lnTo>
                    <a:pt x="1159513" y="315279"/>
                  </a:lnTo>
                  <a:lnTo>
                    <a:pt x="1165634" y="326159"/>
                  </a:lnTo>
                  <a:lnTo>
                    <a:pt x="1171527" y="337492"/>
                  </a:lnTo>
                  <a:lnTo>
                    <a:pt x="1177195" y="348598"/>
                  </a:lnTo>
                  <a:lnTo>
                    <a:pt x="1182408" y="360157"/>
                  </a:lnTo>
                  <a:lnTo>
                    <a:pt x="1187622" y="371490"/>
                  </a:lnTo>
                  <a:lnTo>
                    <a:pt x="1192610" y="383050"/>
                  </a:lnTo>
                  <a:lnTo>
                    <a:pt x="1197143" y="394609"/>
                  </a:lnTo>
                  <a:lnTo>
                    <a:pt x="1201877" y="406395"/>
                  </a:lnTo>
                  <a:lnTo>
                    <a:pt x="1205984" y="418181"/>
                  </a:lnTo>
                  <a:lnTo>
                    <a:pt x="1209611" y="429741"/>
                  </a:lnTo>
                  <a:lnTo>
                    <a:pt x="1213465" y="441754"/>
                  </a:lnTo>
                  <a:lnTo>
                    <a:pt x="1216865" y="453540"/>
                  </a:lnTo>
                  <a:lnTo>
                    <a:pt x="1219812" y="465552"/>
                  </a:lnTo>
                  <a:lnTo>
                    <a:pt x="1222986" y="477792"/>
                  </a:lnTo>
                  <a:lnTo>
                    <a:pt x="1225706" y="489578"/>
                  </a:lnTo>
                  <a:lnTo>
                    <a:pt x="1228200" y="501818"/>
                  </a:lnTo>
                  <a:lnTo>
                    <a:pt x="1230240" y="514057"/>
                  </a:lnTo>
                  <a:lnTo>
                    <a:pt x="1232280" y="526070"/>
                  </a:lnTo>
                  <a:lnTo>
                    <a:pt x="1233867" y="538536"/>
                  </a:lnTo>
                  <a:lnTo>
                    <a:pt x="1235680" y="550775"/>
                  </a:lnTo>
                  <a:lnTo>
                    <a:pt x="1236814" y="563015"/>
                  </a:lnTo>
                  <a:lnTo>
                    <a:pt x="1237720" y="575254"/>
                  </a:lnTo>
                  <a:lnTo>
                    <a:pt x="1238401" y="587720"/>
                  </a:lnTo>
                  <a:lnTo>
                    <a:pt x="1239081" y="599733"/>
                  </a:lnTo>
                  <a:lnTo>
                    <a:pt x="1239307" y="612199"/>
                  </a:lnTo>
                  <a:lnTo>
                    <a:pt x="1239307" y="624665"/>
                  </a:lnTo>
                  <a:lnTo>
                    <a:pt x="1239081" y="636678"/>
                  </a:lnTo>
                  <a:lnTo>
                    <a:pt x="1238627" y="649144"/>
                  </a:lnTo>
                  <a:lnTo>
                    <a:pt x="1237947" y="661610"/>
                  </a:lnTo>
                  <a:lnTo>
                    <a:pt x="1237040" y="673623"/>
                  </a:lnTo>
                  <a:lnTo>
                    <a:pt x="1235907" y="686089"/>
                  </a:lnTo>
                  <a:lnTo>
                    <a:pt x="1234320" y="698102"/>
                  </a:lnTo>
                  <a:lnTo>
                    <a:pt x="1232507" y="710341"/>
                  </a:lnTo>
                  <a:lnTo>
                    <a:pt x="1230693" y="722807"/>
                  </a:lnTo>
                  <a:lnTo>
                    <a:pt x="1228653" y="734820"/>
                  </a:lnTo>
                  <a:lnTo>
                    <a:pt x="1226159" y="746833"/>
                  </a:lnTo>
                  <a:lnTo>
                    <a:pt x="1223439" y="759073"/>
                  </a:lnTo>
                  <a:lnTo>
                    <a:pt x="1220719" y="771085"/>
                  </a:lnTo>
                  <a:lnTo>
                    <a:pt x="1217545" y="783098"/>
                  </a:lnTo>
                  <a:lnTo>
                    <a:pt x="1214145" y="795111"/>
                  </a:lnTo>
                  <a:lnTo>
                    <a:pt x="1210518" y="806897"/>
                  </a:lnTo>
                  <a:lnTo>
                    <a:pt x="1206664" y="818683"/>
                  </a:lnTo>
                  <a:lnTo>
                    <a:pt x="1202357" y="830469"/>
                  </a:lnTo>
                  <a:lnTo>
                    <a:pt x="1198277" y="842255"/>
                  </a:lnTo>
                  <a:lnTo>
                    <a:pt x="1193516" y="853588"/>
                  </a:lnTo>
                  <a:lnTo>
                    <a:pt x="1188529" y="865374"/>
                  </a:lnTo>
                  <a:lnTo>
                    <a:pt x="1183769" y="876934"/>
                  </a:lnTo>
                  <a:lnTo>
                    <a:pt x="1178328" y="888267"/>
                  </a:lnTo>
                  <a:lnTo>
                    <a:pt x="1172661" y="899599"/>
                  </a:lnTo>
                  <a:lnTo>
                    <a:pt x="1166767" y="910706"/>
                  </a:lnTo>
                  <a:lnTo>
                    <a:pt x="1160646" y="921812"/>
                  </a:lnTo>
                  <a:lnTo>
                    <a:pt x="1534229" y="1295115"/>
                  </a:lnTo>
                  <a:lnTo>
                    <a:pt x="1540350" y="1301461"/>
                  </a:lnTo>
                  <a:lnTo>
                    <a:pt x="1545790" y="1308034"/>
                  </a:lnTo>
                  <a:lnTo>
                    <a:pt x="1551231" y="1314607"/>
                  </a:lnTo>
                  <a:lnTo>
                    <a:pt x="1556445" y="1321407"/>
                  </a:lnTo>
                  <a:lnTo>
                    <a:pt x="1560752" y="1328433"/>
                  </a:lnTo>
                  <a:lnTo>
                    <a:pt x="1565286" y="1335460"/>
                  </a:lnTo>
                  <a:lnTo>
                    <a:pt x="1569366" y="1342713"/>
                  </a:lnTo>
                  <a:lnTo>
                    <a:pt x="1572766" y="1349966"/>
                  </a:lnTo>
                  <a:lnTo>
                    <a:pt x="1576167" y="1357219"/>
                  </a:lnTo>
                  <a:lnTo>
                    <a:pt x="1578887" y="1364698"/>
                  </a:lnTo>
                  <a:lnTo>
                    <a:pt x="1581381" y="1372178"/>
                  </a:lnTo>
                  <a:lnTo>
                    <a:pt x="1583648" y="1379658"/>
                  </a:lnTo>
                  <a:lnTo>
                    <a:pt x="1585461" y="1387137"/>
                  </a:lnTo>
                  <a:lnTo>
                    <a:pt x="1586821" y="1394617"/>
                  </a:lnTo>
                  <a:lnTo>
                    <a:pt x="1587955" y="1402323"/>
                  </a:lnTo>
                  <a:lnTo>
                    <a:pt x="1588635" y="1409803"/>
                  </a:lnTo>
                  <a:lnTo>
                    <a:pt x="1589088" y="1417283"/>
                  </a:lnTo>
                  <a:lnTo>
                    <a:pt x="1589088" y="1424762"/>
                  </a:lnTo>
                  <a:lnTo>
                    <a:pt x="1588861" y="1432242"/>
                  </a:lnTo>
                  <a:lnTo>
                    <a:pt x="1588181" y="1439495"/>
                  </a:lnTo>
                  <a:lnTo>
                    <a:pt x="1587274" y="1446748"/>
                  </a:lnTo>
                  <a:lnTo>
                    <a:pt x="1585914" y="1454001"/>
                  </a:lnTo>
                  <a:lnTo>
                    <a:pt x="1584101" y="1461027"/>
                  </a:lnTo>
                  <a:lnTo>
                    <a:pt x="1581834" y="1467827"/>
                  </a:lnTo>
                  <a:lnTo>
                    <a:pt x="1579340" y="1474627"/>
                  </a:lnTo>
                  <a:lnTo>
                    <a:pt x="1576620" y="1481200"/>
                  </a:lnTo>
                  <a:lnTo>
                    <a:pt x="1573220" y="1487773"/>
                  </a:lnTo>
                  <a:lnTo>
                    <a:pt x="1569593" y="1494119"/>
                  </a:lnTo>
                  <a:lnTo>
                    <a:pt x="1565512" y="1500239"/>
                  </a:lnTo>
                  <a:lnTo>
                    <a:pt x="1561432" y="1506132"/>
                  </a:lnTo>
                  <a:lnTo>
                    <a:pt x="1556445" y="1511572"/>
                  </a:lnTo>
                  <a:lnTo>
                    <a:pt x="1551231" y="1517011"/>
                  </a:lnTo>
                  <a:lnTo>
                    <a:pt x="1517228" y="1551237"/>
                  </a:lnTo>
                  <a:lnTo>
                    <a:pt x="1511787" y="1556223"/>
                  </a:lnTo>
                  <a:lnTo>
                    <a:pt x="1506120" y="1561209"/>
                  </a:lnTo>
                  <a:lnTo>
                    <a:pt x="1500226" y="1565516"/>
                  </a:lnTo>
                  <a:lnTo>
                    <a:pt x="1494106" y="1569369"/>
                  </a:lnTo>
                  <a:lnTo>
                    <a:pt x="1487985" y="1573222"/>
                  </a:lnTo>
                  <a:lnTo>
                    <a:pt x="1481411" y="1576395"/>
                  </a:lnTo>
                  <a:lnTo>
                    <a:pt x="1474837" y="1579342"/>
                  </a:lnTo>
                  <a:lnTo>
                    <a:pt x="1468036" y="1581835"/>
                  </a:lnTo>
                  <a:lnTo>
                    <a:pt x="1461009" y="1583875"/>
                  </a:lnTo>
                  <a:lnTo>
                    <a:pt x="1453982" y="1585688"/>
                  </a:lnTo>
                  <a:lnTo>
                    <a:pt x="1446728" y="1587275"/>
                  </a:lnTo>
                  <a:lnTo>
                    <a:pt x="1439474" y="1588182"/>
                  </a:lnTo>
                  <a:lnTo>
                    <a:pt x="1432219" y="1588862"/>
                  </a:lnTo>
                  <a:lnTo>
                    <a:pt x="1424739" y="1589088"/>
                  </a:lnTo>
                  <a:lnTo>
                    <a:pt x="1417258" y="1589088"/>
                  </a:lnTo>
                  <a:lnTo>
                    <a:pt x="1409777" y="1588862"/>
                  </a:lnTo>
                  <a:lnTo>
                    <a:pt x="1402296" y="1587955"/>
                  </a:lnTo>
                  <a:lnTo>
                    <a:pt x="1394589" y="1587048"/>
                  </a:lnTo>
                  <a:lnTo>
                    <a:pt x="1387108" y="1585235"/>
                  </a:lnTo>
                  <a:lnTo>
                    <a:pt x="1379628" y="1583422"/>
                  </a:lnTo>
                  <a:lnTo>
                    <a:pt x="1372147" y="1581382"/>
                  </a:lnTo>
                  <a:lnTo>
                    <a:pt x="1364666" y="1578662"/>
                  </a:lnTo>
                  <a:lnTo>
                    <a:pt x="1357186" y="1575942"/>
                  </a:lnTo>
                  <a:lnTo>
                    <a:pt x="1349931" y="1572769"/>
                  </a:lnTo>
                  <a:lnTo>
                    <a:pt x="1342677" y="1569142"/>
                  </a:lnTo>
                  <a:lnTo>
                    <a:pt x="1335423" y="1565289"/>
                  </a:lnTo>
                  <a:lnTo>
                    <a:pt x="1328396" y="1560756"/>
                  </a:lnTo>
                  <a:lnTo>
                    <a:pt x="1321369" y="1556223"/>
                  </a:lnTo>
                  <a:lnTo>
                    <a:pt x="1314568" y="1551237"/>
                  </a:lnTo>
                  <a:lnTo>
                    <a:pt x="1307994" y="1545797"/>
                  </a:lnTo>
                  <a:lnTo>
                    <a:pt x="1301420" y="1540130"/>
                  </a:lnTo>
                  <a:lnTo>
                    <a:pt x="1295299" y="1534011"/>
                  </a:lnTo>
                  <a:lnTo>
                    <a:pt x="921716" y="1160708"/>
                  </a:lnTo>
                  <a:lnTo>
                    <a:pt x="910835" y="1166827"/>
                  </a:lnTo>
                  <a:lnTo>
                    <a:pt x="899501" y="1172720"/>
                  </a:lnTo>
                  <a:lnTo>
                    <a:pt x="888166" y="1178160"/>
                  </a:lnTo>
                  <a:lnTo>
                    <a:pt x="876832" y="1183600"/>
                  </a:lnTo>
                  <a:lnTo>
                    <a:pt x="865498" y="1188586"/>
                  </a:lnTo>
                  <a:lnTo>
                    <a:pt x="853710" y="1193346"/>
                  </a:lnTo>
                  <a:lnTo>
                    <a:pt x="842375" y="1198106"/>
                  </a:lnTo>
                  <a:lnTo>
                    <a:pt x="830588" y="1202412"/>
                  </a:lnTo>
                  <a:lnTo>
                    <a:pt x="818573" y="1206492"/>
                  </a:lnTo>
                  <a:lnTo>
                    <a:pt x="807012" y="1210572"/>
                  </a:lnTo>
                  <a:lnTo>
                    <a:pt x="794997" y="1213972"/>
                  </a:lnTo>
                  <a:lnTo>
                    <a:pt x="783210" y="1217598"/>
                  </a:lnTo>
                  <a:lnTo>
                    <a:pt x="771195" y="1220545"/>
                  </a:lnTo>
                  <a:lnTo>
                    <a:pt x="758954" y="1223265"/>
                  </a:lnTo>
                  <a:lnTo>
                    <a:pt x="746939" y="1226211"/>
                  </a:lnTo>
                  <a:lnTo>
                    <a:pt x="734698" y="1228478"/>
                  </a:lnTo>
                  <a:lnTo>
                    <a:pt x="722457" y="1230518"/>
                  </a:lnTo>
                  <a:lnTo>
                    <a:pt x="710442" y="1232784"/>
                  </a:lnTo>
                  <a:lnTo>
                    <a:pt x="698201" y="1234371"/>
                  </a:lnTo>
                  <a:lnTo>
                    <a:pt x="685960" y="1235731"/>
                  </a:lnTo>
                  <a:lnTo>
                    <a:pt x="673719" y="1236864"/>
                  </a:lnTo>
                  <a:lnTo>
                    <a:pt x="661478" y="1237771"/>
                  </a:lnTo>
                  <a:lnTo>
                    <a:pt x="649010" y="1238451"/>
                  </a:lnTo>
                  <a:lnTo>
                    <a:pt x="636769" y="1239131"/>
                  </a:lnTo>
                  <a:lnTo>
                    <a:pt x="624527" y="1239357"/>
                  </a:lnTo>
                  <a:lnTo>
                    <a:pt x="612060" y="1239357"/>
                  </a:lnTo>
                  <a:lnTo>
                    <a:pt x="599818" y="1239131"/>
                  </a:lnTo>
                  <a:lnTo>
                    <a:pt x="587577" y="1238451"/>
                  </a:lnTo>
                  <a:lnTo>
                    <a:pt x="575109" y="1237544"/>
                  </a:lnTo>
                  <a:lnTo>
                    <a:pt x="562868" y="1236638"/>
                  </a:lnTo>
                  <a:lnTo>
                    <a:pt x="550627" y="1235504"/>
                  </a:lnTo>
                  <a:lnTo>
                    <a:pt x="538612" y="1233918"/>
                  </a:lnTo>
                  <a:lnTo>
                    <a:pt x="526145" y="1232331"/>
                  </a:lnTo>
                  <a:lnTo>
                    <a:pt x="513903" y="1230291"/>
                  </a:lnTo>
                  <a:lnTo>
                    <a:pt x="501889" y="1228025"/>
                  </a:lnTo>
                  <a:lnTo>
                    <a:pt x="489648" y="1225758"/>
                  </a:lnTo>
                  <a:lnTo>
                    <a:pt x="477633" y="1222811"/>
                  </a:lnTo>
                  <a:lnTo>
                    <a:pt x="465619" y="1219865"/>
                  </a:lnTo>
                  <a:lnTo>
                    <a:pt x="453604" y="1216918"/>
                  </a:lnTo>
                  <a:lnTo>
                    <a:pt x="441590" y="1213292"/>
                  </a:lnTo>
                  <a:lnTo>
                    <a:pt x="429802" y="1209665"/>
                  </a:lnTo>
                  <a:lnTo>
                    <a:pt x="418014" y="1205812"/>
                  </a:lnTo>
                  <a:lnTo>
                    <a:pt x="406453" y="1201806"/>
                  </a:lnTo>
                  <a:lnTo>
                    <a:pt x="394665" y="1197199"/>
                  </a:lnTo>
                  <a:lnTo>
                    <a:pt x="383104" y="1192440"/>
                  </a:lnTo>
                  <a:lnTo>
                    <a:pt x="371543" y="1187680"/>
                  </a:lnTo>
                  <a:lnTo>
                    <a:pt x="359982" y="1182467"/>
                  </a:lnTo>
                  <a:lnTo>
                    <a:pt x="348647" y="1177027"/>
                  </a:lnTo>
                  <a:lnTo>
                    <a:pt x="337313" y="1171360"/>
                  </a:lnTo>
                  <a:lnTo>
                    <a:pt x="326205" y="1165694"/>
                  </a:lnTo>
                  <a:lnTo>
                    <a:pt x="315097" y="1159574"/>
                  </a:lnTo>
                  <a:lnTo>
                    <a:pt x="304216" y="1153228"/>
                  </a:lnTo>
                  <a:lnTo>
                    <a:pt x="293109" y="1146655"/>
                  </a:lnTo>
                  <a:lnTo>
                    <a:pt x="282454" y="1139629"/>
                  </a:lnTo>
                  <a:lnTo>
                    <a:pt x="272026" y="1132602"/>
                  </a:lnTo>
                  <a:lnTo>
                    <a:pt x="261145" y="1125349"/>
                  </a:lnTo>
                  <a:lnTo>
                    <a:pt x="250944" y="1117643"/>
                  </a:lnTo>
                  <a:lnTo>
                    <a:pt x="240517" y="1109937"/>
                  </a:lnTo>
                  <a:lnTo>
                    <a:pt x="230316" y="1101777"/>
                  </a:lnTo>
                  <a:lnTo>
                    <a:pt x="220341" y="1093617"/>
                  </a:lnTo>
                  <a:lnTo>
                    <a:pt x="210367" y="1085004"/>
                  </a:lnTo>
                  <a:lnTo>
                    <a:pt x="200620" y="1076391"/>
                  </a:lnTo>
                  <a:lnTo>
                    <a:pt x="191099" y="1067099"/>
                  </a:lnTo>
                  <a:lnTo>
                    <a:pt x="181578" y="1057806"/>
                  </a:lnTo>
                  <a:lnTo>
                    <a:pt x="170470" y="1046473"/>
                  </a:lnTo>
                  <a:lnTo>
                    <a:pt x="159589" y="1034913"/>
                  </a:lnTo>
                  <a:lnTo>
                    <a:pt x="149161" y="1022901"/>
                  </a:lnTo>
                  <a:lnTo>
                    <a:pt x="139187" y="1010888"/>
                  </a:lnTo>
                  <a:lnTo>
                    <a:pt x="129213" y="998648"/>
                  </a:lnTo>
                  <a:lnTo>
                    <a:pt x="119918" y="985956"/>
                  </a:lnTo>
                  <a:lnTo>
                    <a:pt x="110851" y="973489"/>
                  </a:lnTo>
                  <a:lnTo>
                    <a:pt x="102237" y="960797"/>
                  </a:lnTo>
                  <a:lnTo>
                    <a:pt x="93849" y="947651"/>
                  </a:lnTo>
                  <a:lnTo>
                    <a:pt x="85688" y="934505"/>
                  </a:lnTo>
                  <a:lnTo>
                    <a:pt x="78208" y="921358"/>
                  </a:lnTo>
                  <a:lnTo>
                    <a:pt x="70954" y="907986"/>
                  </a:lnTo>
                  <a:lnTo>
                    <a:pt x="64153" y="894386"/>
                  </a:lnTo>
                  <a:lnTo>
                    <a:pt x="57579" y="880560"/>
                  </a:lnTo>
                  <a:lnTo>
                    <a:pt x="51232" y="866734"/>
                  </a:lnTo>
                  <a:lnTo>
                    <a:pt x="45338" y="852908"/>
                  </a:lnTo>
                  <a:lnTo>
                    <a:pt x="39897" y="838856"/>
                  </a:lnTo>
                  <a:lnTo>
                    <a:pt x="34910" y="824803"/>
                  </a:lnTo>
                  <a:lnTo>
                    <a:pt x="30150" y="810524"/>
                  </a:lnTo>
                  <a:lnTo>
                    <a:pt x="25616" y="796244"/>
                  </a:lnTo>
                  <a:lnTo>
                    <a:pt x="21535" y="781738"/>
                  </a:lnTo>
                  <a:lnTo>
                    <a:pt x="17682" y="767232"/>
                  </a:lnTo>
                  <a:lnTo>
                    <a:pt x="14508" y="752726"/>
                  </a:lnTo>
                  <a:lnTo>
                    <a:pt x="11334" y="738220"/>
                  </a:lnTo>
                  <a:lnTo>
                    <a:pt x="8841" y="723487"/>
                  </a:lnTo>
                  <a:lnTo>
                    <a:pt x="6574" y="708755"/>
                  </a:lnTo>
                  <a:lnTo>
                    <a:pt x="4307" y="694022"/>
                  </a:lnTo>
                  <a:lnTo>
                    <a:pt x="2947" y="679289"/>
                  </a:lnTo>
                  <a:lnTo>
                    <a:pt x="1587" y="664330"/>
                  </a:lnTo>
                  <a:lnTo>
                    <a:pt x="680" y="649597"/>
                  </a:lnTo>
                  <a:lnTo>
                    <a:pt x="227" y="634638"/>
                  </a:lnTo>
                  <a:lnTo>
                    <a:pt x="0" y="619905"/>
                  </a:lnTo>
                  <a:lnTo>
                    <a:pt x="227" y="604946"/>
                  </a:lnTo>
                  <a:lnTo>
                    <a:pt x="680" y="589987"/>
                  </a:lnTo>
                  <a:lnTo>
                    <a:pt x="1587" y="575254"/>
                  </a:lnTo>
                  <a:lnTo>
                    <a:pt x="2947" y="560295"/>
                  </a:lnTo>
                  <a:lnTo>
                    <a:pt x="4307" y="545562"/>
                  </a:lnTo>
                  <a:lnTo>
                    <a:pt x="6574" y="530830"/>
                  </a:lnTo>
                  <a:lnTo>
                    <a:pt x="8841" y="516097"/>
                  </a:lnTo>
                  <a:lnTo>
                    <a:pt x="11334" y="501364"/>
                  </a:lnTo>
                  <a:lnTo>
                    <a:pt x="14508" y="486858"/>
                  </a:lnTo>
                  <a:lnTo>
                    <a:pt x="17682" y="472352"/>
                  </a:lnTo>
                  <a:lnTo>
                    <a:pt x="21535" y="457846"/>
                  </a:lnTo>
                  <a:lnTo>
                    <a:pt x="25616" y="443340"/>
                  </a:lnTo>
                  <a:lnTo>
                    <a:pt x="30150" y="429061"/>
                  </a:lnTo>
                  <a:lnTo>
                    <a:pt x="34910" y="414781"/>
                  </a:lnTo>
                  <a:lnTo>
                    <a:pt x="39897" y="400502"/>
                  </a:lnTo>
                  <a:lnTo>
                    <a:pt x="45338" y="386449"/>
                  </a:lnTo>
                  <a:lnTo>
                    <a:pt x="51232" y="372850"/>
                  </a:lnTo>
                  <a:lnTo>
                    <a:pt x="57579" y="359024"/>
                  </a:lnTo>
                  <a:lnTo>
                    <a:pt x="64153" y="345198"/>
                  </a:lnTo>
                  <a:lnTo>
                    <a:pt x="70954" y="331599"/>
                  </a:lnTo>
                  <a:lnTo>
                    <a:pt x="78208" y="318226"/>
                  </a:lnTo>
                  <a:lnTo>
                    <a:pt x="85688" y="304853"/>
                  </a:lnTo>
                  <a:lnTo>
                    <a:pt x="93849" y="291934"/>
                  </a:lnTo>
                  <a:lnTo>
                    <a:pt x="102237" y="278788"/>
                  </a:lnTo>
                  <a:lnTo>
                    <a:pt x="110851" y="266095"/>
                  </a:lnTo>
                  <a:lnTo>
                    <a:pt x="119918" y="253402"/>
                  </a:lnTo>
                  <a:lnTo>
                    <a:pt x="129213" y="240936"/>
                  </a:lnTo>
                  <a:lnTo>
                    <a:pt x="139187" y="228697"/>
                  </a:lnTo>
                  <a:lnTo>
                    <a:pt x="149161" y="216457"/>
                  </a:lnTo>
                  <a:lnTo>
                    <a:pt x="159589" y="204671"/>
                  </a:lnTo>
                  <a:lnTo>
                    <a:pt x="170470" y="193111"/>
                  </a:lnTo>
                  <a:lnTo>
                    <a:pt x="181578" y="181779"/>
                  </a:lnTo>
                  <a:lnTo>
                    <a:pt x="193139" y="170446"/>
                  </a:lnTo>
                  <a:lnTo>
                    <a:pt x="204473" y="159793"/>
                  </a:lnTo>
                  <a:lnTo>
                    <a:pt x="216488" y="149140"/>
                  </a:lnTo>
                  <a:lnTo>
                    <a:pt x="228729" y="139167"/>
                  </a:lnTo>
                  <a:lnTo>
                    <a:pt x="240743" y="129421"/>
                  </a:lnTo>
                  <a:lnTo>
                    <a:pt x="253438" y="119901"/>
                  </a:lnTo>
                  <a:lnTo>
                    <a:pt x="266133" y="110835"/>
                  </a:lnTo>
                  <a:lnTo>
                    <a:pt x="278600" y="102222"/>
                  </a:lnTo>
                  <a:lnTo>
                    <a:pt x="291748" y="93836"/>
                  </a:lnTo>
                  <a:lnTo>
                    <a:pt x="304896" y="85903"/>
                  </a:lnTo>
                  <a:lnTo>
                    <a:pt x="318271" y="78423"/>
                  </a:lnTo>
                  <a:lnTo>
                    <a:pt x="331646" y="71170"/>
                  </a:lnTo>
                  <a:lnTo>
                    <a:pt x="345020" y="64144"/>
                  </a:lnTo>
                  <a:lnTo>
                    <a:pt x="358848" y="57571"/>
                  </a:lnTo>
                  <a:lnTo>
                    <a:pt x="372676" y="51451"/>
                  </a:lnTo>
                  <a:lnTo>
                    <a:pt x="386504" y="45558"/>
                  </a:lnTo>
                  <a:lnTo>
                    <a:pt x="400559" y="40118"/>
                  </a:lnTo>
                  <a:lnTo>
                    <a:pt x="414840" y="34905"/>
                  </a:lnTo>
                  <a:lnTo>
                    <a:pt x="429122" y="30146"/>
                  </a:lnTo>
                  <a:lnTo>
                    <a:pt x="443403" y="25839"/>
                  </a:lnTo>
                  <a:lnTo>
                    <a:pt x="457911" y="21533"/>
                  </a:lnTo>
                  <a:lnTo>
                    <a:pt x="472419" y="17906"/>
                  </a:lnTo>
                  <a:lnTo>
                    <a:pt x="486927" y="14506"/>
                  </a:lnTo>
                  <a:lnTo>
                    <a:pt x="501435" y="11560"/>
                  </a:lnTo>
                  <a:lnTo>
                    <a:pt x="515944" y="8840"/>
                  </a:lnTo>
                  <a:lnTo>
                    <a:pt x="530678" y="6573"/>
                  </a:lnTo>
                  <a:lnTo>
                    <a:pt x="545413" y="4533"/>
                  </a:lnTo>
                  <a:lnTo>
                    <a:pt x="560148" y="3173"/>
                  </a:lnTo>
                  <a:lnTo>
                    <a:pt x="575109" y="1587"/>
                  </a:lnTo>
                  <a:lnTo>
                    <a:pt x="589844" y="907"/>
                  </a:lnTo>
                  <a:lnTo>
                    <a:pt x="604806" y="227"/>
                  </a:lnTo>
                  <a:lnTo>
                    <a:pt x="619540" y="0"/>
                  </a:lnTo>
                  <a:close/>
                </a:path>
              </a:pathLst>
            </a:custGeom>
            <a:solidFill>
              <a:schemeClr val="bg1"/>
            </a:solidFill>
            <a:ln>
              <a:noFill/>
            </a:ln>
          </p:spPr>
          <p:txBody>
            <a:bodyPr anchor="ctr">
              <a:scene3d>
                <a:camera prst="orthographicFront"/>
                <a:lightRig rig="threePt" dir="t"/>
              </a:scene3d>
              <a:sp3d>
                <a:contourClr>
                  <a:srgbClr val="FFFFFF"/>
                </a:contourClr>
              </a:sp3d>
            </a:bodyPr>
            <a:lstStyle/>
            <a:p>
              <a:pPr algn="ctr">
                <a:defRPr/>
              </a:pPr>
              <a:endParaRPr lang="zh-CN" altLang="en-US" sz="2400" b="1">
                <a:solidFill>
                  <a:srgbClr val="FFFFFF"/>
                </a:solidFill>
                <a:latin typeface="微软雅黑" panose="020B0503020204020204" pitchFamily="34" charset="-122"/>
                <a:ea typeface="微软雅黑" panose="020B0503020204020204" pitchFamily="34" charset="-122"/>
              </a:endParaRPr>
            </a:p>
          </p:txBody>
        </p:sp>
        <p:sp>
          <p:nvSpPr>
            <p:cNvPr id="28" name="文本框 86"/>
            <p:cNvSpPr txBox="1"/>
            <p:nvPr/>
          </p:nvSpPr>
          <p:spPr>
            <a:xfrm>
              <a:off x="3494041" y="4577405"/>
              <a:ext cx="1193799" cy="460375"/>
            </a:xfrm>
            <a:prstGeom prst="rect">
              <a:avLst/>
            </a:prstGeom>
            <a:noFill/>
          </p:spPr>
          <p:txBody>
            <a:bodyPr wrap="square" rtlCol="0">
              <a:spAutoFit/>
            </a:bodyPr>
            <a:lstStyle/>
            <a:p>
              <a:pPr algn="ctr"/>
              <a:r>
                <a:rPr lang="zh-CN" altLang="en-US" sz="2400" dirty="0">
                  <a:solidFill>
                    <a:schemeClr val="bg1"/>
                  </a:solidFill>
                  <a:latin typeface="微软雅黑" panose="020B0503020204020204" pitchFamily="34" charset="-122"/>
                  <a:ea typeface="微软雅黑" panose="020B0503020204020204" pitchFamily="34" charset="-122"/>
                </a:rPr>
                <a:t> </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cxnSp>
        <p:nvCxnSpPr>
          <p:cNvPr id="29" name="直接连接符 28"/>
          <p:cNvCxnSpPr/>
          <p:nvPr/>
        </p:nvCxnSpPr>
        <p:spPr>
          <a:xfrm>
            <a:off x="6507716" y="5181286"/>
            <a:ext cx="972917" cy="0"/>
          </a:xfrm>
          <a:prstGeom prst="line">
            <a:avLst/>
          </a:prstGeom>
          <a:ln>
            <a:solidFill>
              <a:srgbClr val="C00000"/>
            </a:solidFill>
            <a:prstDash val="dashDot"/>
            <a:tailEnd type="oval"/>
          </a:ln>
        </p:spPr>
        <p:style>
          <a:lnRef idx="1">
            <a:schemeClr val="accent1"/>
          </a:lnRef>
          <a:fillRef idx="0">
            <a:schemeClr val="accent1"/>
          </a:fillRef>
          <a:effectRef idx="0">
            <a:schemeClr val="accent1"/>
          </a:effectRef>
          <a:fontRef idx="minor">
            <a:schemeClr val="tx1"/>
          </a:fontRef>
        </p:style>
      </p:cxnSp>
      <p:sp>
        <p:nvSpPr>
          <p:cNvPr id="30" name="文本框 91"/>
          <p:cNvSpPr txBox="1"/>
          <p:nvPr/>
        </p:nvSpPr>
        <p:spPr>
          <a:xfrm>
            <a:off x="7670441" y="4937246"/>
            <a:ext cx="3769601" cy="583565"/>
          </a:xfrm>
          <a:prstGeom prst="rect">
            <a:avLst/>
          </a:prstGeom>
          <a:noFill/>
        </p:spPr>
        <p:txBody>
          <a:bodyPr wrap="square" lIns="91416" tIns="45708" rIns="91416" bIns="45708" rtlCol="0">
            <a:spAutoFit/>
          </a:bodyPr>
          <a:lstStyle/>
          <a:p>
            <a:pPr>
              <a:lnSpc>
                <a:spcPct val="120000"/>
              </a:lnSpc>
            </a:pPr>
            <a:endParaRPr lang="zh-CN" altLang="en-US" sz="1335"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endParaRPr lang="zh-CN" altLang="en-US" sz="1335"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nvGrpSpPr>
          <p:cNvPr id="31" name="组合 30"/>
          <p:cNvGrpSpPr/>
          <p:nvPr/>
        </p:nvGrpSpPr>
        <p:grpSpPr>
          <a:xfrm>
            <a:off x="3601918" y="3658413"/>
            <a:ext cx="1230204" cy="1688231"/>
            <a:chOff x="3937449" y="3388370"/>
            <a:chExt cx="1230525" cy="1688231"/>
          </a:xfrm>
        </p:grpSpPr>
        <p:grpSp>
          <p:nvGrpSpPr>
            <p:cNvPr id="32" name="组合 31"/>
            <p:cNvGrpSpPr/>
            <p:nvPr/>
          </p:nvGrpSpPr>
          <p:grpSpPr>
            <a:xfrm>
              <a:off x="3937449" y="3388370"/>
              <a:ext cx="1230525" cy="1688231"/>
              <a:chOff x="3494041" y="3716886"/>
              <a:chExt cx="1230525" cy="1688231"/>
            </a:xfrm>
            <a:solidFill>
              <a:srgbClr val="FC4B41"/>
            </a:solidFill>
          </p:grpSpPr>
          <p:sp>
            <p:nvSpPr>
              <p:cNvPr id="34" name="任意多边形 33"/>
              <p:cNvSpPr/>
              <p:nvPr/>
            </p:nvSpPr>
            <p:spPr>
              <a:xfrm flipH="1">
                <a:off x="3528835" y="3716886"/>
                <a:ext cx="1195731" cy="1688231"/>
              </a:xfrm>
              <a:custGeom>
                <a:avLst/>
                <a:gdLst>
                  <a:gd name="connsiteX0" fmla="*/ 602108 w 1364578"/>
                  <a:gd name="connsiteY0" fmla="*/ 0 h 1926623"/>
                  <a:gd name="connsiteX1" fmla="*/ 1364578 w 1364578"/>
                  <a:gd name="connsiteY1" fmla="*/ 0 h 1926623"/>
                  <a:gd name="connsiteX2" fmla="*/ 1364578 w 1364578"/>
                  <a:gd name="connsiteY2" fmla="*/ 1926623 h 1926623"/>
                  <a:gd name="connsiteX3" fmla="*/ 0 w 1364578"/>
                  <a:gd name="connsiteY3" fmla="*/ 1926623 h 1926623"/>
                  <a:gd name="connsiteX4" fmla="*/ 0 w 1364578"/>
                  <a:gd name="connsiteY4" fmla="*/ 602108 h 1926623"/>
                  <a:gd name="connsiteX5" fmla="*/ 602108 w 1364578"/>
                  <a:gd name="connsiteY5" fmla="*/ 0 h 1926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578" h="1926623">
                    <a:moveTo>
                      <a:pt x="602108" y="0"/>
                    </a:moveTo>
                    <a:lnTo>
                      <a:pt x="1364578" y="0"/>
                    </a:lnTo>
                    <a:lnTo>
                      <a:pt x="1364578" y="1926623"/>
                    </a:lnTo>
                    <a:lnTo>
                      <a:pt x="0" y="1926623"/>
                    </a:lnTo>
                    <a:lnTo>
                      <a:pt x="0" y="602108"/>
                    </a:lnTo>
                    <a:cubicBezTo>
                      <a:pt x="0" y="269573"/>
                      <a:pt x="269573" y="0"/>
                      <a:pt x="602108" y="0"/>
                    </a:cubicBezTo>
                    <a:close/>
                  </a:path>
                </a:pathLst>
              </a:custGeom>
              <a:solidFill>
                <a:srgbClr val="ED58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微软雅黑" panose="020B0503020204020204" pitchFamily="34" charset="-122"/>
                  <a:ea typeface="微软雅黑" panose="020B0503020204020204" pitchFamily="34" charset="-122"/>
                </a:endParaRPr>
              </a:p>
            </p:txBody>
          </p:sp>
          <p:sp>
            <p:nvSpPr>
              <p:cNvPr id="35" name="文本框 86"/>
              <p:cNvSpPr txBox="1"/>
              <p:nvPr/>
            </p:nvSpPr>
            <p:spPr>
              <a:xfrm>
                <a:off x="3494041" y="4594338"/>
                <a:ext cx="1193799" cy="460375"/>
              </a:xfrm>
              <a:prstGeom prst="rect">
                <a:avLst/>
              </a:prstGeom>
              <a:noFill/>
            </p:spPr>
            <p:txBody>
              <a:bodyPr wrap="square" rtlCol="0">
                <a:spAutoFit/>
              </a:bodyPr>
              <a:lstStyle/>
              <a:p>
                <a:pPr algn="ctr"/>
                <a:r>
                  <a:rPr lang="zh-CN" altLang="en-US" sz="2400" dirty="0">
                    <a:solidFill>
                      <a:schemeClr val="bg1"/>
                    </a:solidFill>
                    <a:latin typeface="微软雅黑" panose="020B0503020204020204" pitchFamily="34" charset="-122"/>
                    <a:ea typeface="微软雅黑" panose="020B0503020204020204" pitchFamily="34" charset="-122"/>
                  </a:rPr>
                  <a:t> </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sp>
          <p:nvSpPr>
            <p:cNvPr id="33" name="Freeform 126"/>
            <p:cNvSpPr>
              <a:spLocks noChangeAspect="1" noEditPoints="1"/>
            </p:cNvSpPr>
            <p:nvPr/>
          </p:nvSpPr>
          <p:spPr bwMode="auto">
            <a:xfrm>
              <a:off x="4385843" y="3856787"/>
              <a:ext cx="297012" cy="371653"/>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chemeClr val="bg1">
                <a:lumMod val="95000"/>
              </a:schemeClr>
            </a:solidFill>
            <a:ln>
              <a:noFill/>
            </a:ln>
          </p:spPr>
          <p:txBody>
            <a:bodyPr vert="horz" wrap="square" lIns="121920" tIns="60960" rIns="121920" bIns="60960" numCol="1" anchor="t" anchorCtr="0" compatLnSpc="1"/>
            <a:lstStyle/>
            <a:p>
              <a:endParaRPr lang="zh-CN" altLang="en-US" sz="1600">
                <a:solidFill>
                  <a:srgbClr val="0EDEBA"/>
                </a:solidFill>
                <a:latin typeface="微软雅黑" panose="020B0503020204020204" pitchFamily="34" charset="-122"/>
                <a:ea typeface="微软雅黑" panose="020B0503020204020204" pitchFamily="34" charset="-122"/>
                <a:cs typeface="Arial" panose="020B0604020202020204" pitchFamily="34" charset="0"/>
              </a:endParaRPr>
            </a:p>
          </p:txBody>
        </p:sp>
      </p:grpSp>
      <p:sp>
        <p:nvSpPr>
          <p:cNvPr id="36" name="矩形 80"/>
          <p:cNvSpPr>
            <a:spLocks noChangeArrowheads="1"/>
          </p:cNvSpPr>
          <p:nvPr/>
        </p:nvSpPr>
        <p:spPr bwMode="auto">
          <a:xfrm>
            <a:off x="834952" y="355104"/>
            <a:ext cx="38404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技术（性能、体验、提效</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bldLst>
      <p:bldP spid="19" grpId="0" animBg="1"/>
      <p:bldP spid="18" grpId="0" animBg="1"/>
      <p:bldP spid="5" grpId="0" animBg="1"/>
      <p:bldP spid="6" grpId="0" animBg="1"/>
      <p:bldP spid="20" grpId="0"/>
      <p:bldP spid="21" grpId="0"/>
      <p:bldP spid="22" grpId="0"/>
      <p:bldP spid="30" grpId="0"/>
      <p:bldP spid="3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12169"/>
            <a:ext cx="10058400" cy="5031330"/>
          </a:xfrm>
          <a:prstGeom prst="rect">
            <a:avLst/>
          </a:prstGeom>
        </p:spPr>
      </p:pic>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33600" y="1826670"/>
            <a:ext cx="10058400" cy="5031330"/>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6250" y="-1291"/>
            <a:ext cx="10058400" cy="5031330"/>
          </a:xfrm>
          <a:prstGeom prst="rect">
            <a:avLst/>
          </a:prstGeom>
        </p:spPr>
      </p:pic>
      <p:pic>
        <p:nvPicPr>
          <p:cNvPr id="11"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00" y="895350"/>
            <a:ext cx="11920251" cy="5962650"/>
          </a:xfrm>
          <a:prstGeom prst="rect">
            <a:avLst/>
          </a:prstGeom>
        </p:spPr>
      </p:pic>
      <p:sp>
        <p:nvSpPr>
          <p:cNvPr id="213" name="MH_Number_1">
            <a:hlinkClick r:id="rId5" action="ppaction://hlinksldjump"/>
          </p:cNvPr>
          <p:cNvSpPr/>
          <p:nvPr>
            <p:custDataLst>
              <p:tags r:id="rId6"/>
            </p:custDataLst>
          </p:nvPr>
        </p:nvSpPr>
        <p:spPr>
          <a:xfrm>
            <a:off x="5397161" y="2186491"/>
            <a:ext cx="1397677" cy="1242509"/>
          </a:xfrm>
          <a:custGeom>
            <a:avLst/>
            <a:gdLst>
              <a:gd name="connsiteX0" fmla="*/ 526212 w 637677"/>
              <a:gd name="connsiteY0" fmla="*/ 172430 h 540060"/>
              <a:gd name="connsiteX1" fmla="*/ 541643 w 637677"/>
              <a:gd name="connsiteY1" fmla="*/ 172430 h 540060"/>
              <a:gd name="connsiteX2" fmla="*/ 637677 w 637677"/>
              <a:gd name="connsiteY2" fmla="*/ 270030 h 540060"/>
              <a:gd name="connsiteX3" fmla="*/ 541643 w 637677"/>
              <a:gd name="connsiteY3" fmla="*/ 367630 h 540060"/>
              <a:gd name="connsiteX4" fmla="*/ 526212 w 637677"/>
              <a:gd name="connsiteY4" fmla="*/ 367630 h 540060"/>
              <a:gd name="connsiteX5" fmla="*/ 622246 w 637677"/>
              <a:gd name="connsiteY5" fmla="*/ 270030 h 540060"/>
              <a:gd name="connsiteX6" fmla="*/ 96034 w 637677"/>
              <a:gd name="connsiteY6" fmla="*/ 172430 h 540060"/>
              <a:gd name="connsiteX7" fmla="*/ 111465 w 637677"/>
              <a:gd name="connsiteY7" fmla="*/ 172430 h 540060"/>
              <a:gd name="connsiteX8" fmla="*/ 15431 w 637677"/>
              <a:gd name="connsiteY8" fmla="*/ 270030 h 540060"/>
              <a:gd name="connsiteX9" fmla="*/ 111465 w 637677"/>
              <a:gd name="connsiteY9" fmla="*/ 367630 h 540060"/>
              <a:gd name="connsiteX10" fmla="*/ 96034 w 637677"/>
              <a:gd name="connsiteY10" fmla="*/ 367630 h 540060"/>
              <a:gd name="connsiteX11" fmla="*/ 0 w 637677"/>
              <a:gd name="connsiteY11" fmla="*/ 270030 h 540060"/>
              <a:gd name="connsiteX12" fmla="*/ 318838 w 637677"/>
              <a:gd name="connsiteY12" fmla="*/ 0 h 540060"/>
              <a:gd name="connsiteX13" fmla="*/ 588868 w 637677"/>
              <a:gd name="connsiteY13" fmla="*/ 270030 h 540060"/>
              <a:gd name="connsiteX14" fmla="*/ 318838 w 637677"/>
              <a:gd name="connsiteY14" fmla="*/ 540060 h 540060"/>
              <a:gd name="connsiteX15" fmla="*/ 48808 w 637677"/>
              <a:gd name="connsiteY15" fmla="*/ 270030 h 540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37677" h="540060">
                <a:moveTo>
                  <a:pt x="526212" y="172430"/>
                </a:moveTo>
                <a:lnTo>
                  <a:pt x="541643" y="172430"/>
                </a:lnTo>
                <a:lnTo>
                  <a:pt x="637677" y="270030"/>
                </a:lnTo>
                <a:lnTo>
                  <a:pt x="541643" y="367630"/>
                </a:lnTo>
                <a:lnTo>
                  <a:pt x="526212" y="367630"/>
                </a:lnTo>
                <a:lnTo>
                  <a:pt x="622246" y="270030"/>
                </a:lnTo>
                <a:close/>
                <a:moveTo>
                  <a:pt x="96034" y="172430"/>
                </a:moveTo>
                <a:lnTo>
                  <a:pt x="111465" y="172430"/>
                </a:lnTo>
                <a:lnTo>
                  <a:pt x="15431" y="270030"/>
                </a:lnTo>
                <a:lnTo>
                  <a:pt x="111465" y="367630"/>
                </a:lnTo>
                <a:lnTo>
                  <a:pt x="96034" y="367630"/>
                </a:lnTo>
                <a:lnTo>
                  <a:pt x="0" y="270030"/>
                </a:lnTo>
                <a:close/>
                <a:moveTo>
                  <a:pt x="318838" y="0"/>
                </a:moveTo>
                <a:lnTo>
                  <a:pt x="588868" y="270030"/>
                </a:lnTo>
                <a:lnTo>
                  <a:pt x="318838" y="540060"/>
                </a:lnTo>
                <a:lnTo>
                  <a:pt x="48808" y="270030"/>
                </a:lnTo>
                <a:close/>
              </a:path>
            </a:pathLst>
          </a:custGeom>
          <a:solidFill>
            <a:srgbClr val="ED585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6000"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rPr>
              <a:t>2</a:t>
            </a:r>
            <a:endParaRPr lang="zh-CN" altLang="en-US" sz="6000"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7" name="MH_Entry_1">
            <a:hlinkClick r:id="rId5" action="ppaction://hlinksldjump"/>
          </p:cNvPr>
          <p:cNvSpPr>
            <a:spLocks noChangeArrowheads="1"/>
          </p:cNvSpPr>
          <p:nvPr>
            <p:custDataLst>
              <p:tags r:id="rId7"/>
            </p:custDataLst>
          </p:nvPr>
        </p:nvSpPr>
        <p:spPr bwMode="auto">
          <a:xfrm>
            <a:off x="4145037" y="3575912"/>
            <a:ext cx="3901926" cy="60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spcBef>
                <a:spcPct val="0"/>
              </a:spcBef>
              <a:buNone/>
            </a:pPr>
            <a:r>
              <a:rPr lang="zh-CN" altLang="en-US" sz="4265" dirty="0">
                <a:latin typeface="微软雅黑" panose="020B0503020204020204" pitchFamily="34" charset="-122"/>
                <a:ea typeface="微软雅黑" panose="020B0503020204020204" pitchFamily="34" charset="-122"/>
              </a:rPr>
              <a:t>试用期自我评价</a:t>
            </a:r>
            <a:endParaRPr lang="zh-CN" altLang="en-US" sz="4265" dirty="0">
              <a:latin typeface="微软雅黑" panose="020B0503020204020204" pitchFamily="34" charset="-122"/>
              <a:ea typeface="微软雅黑" panose="020B0503020204020204" pitchFamily="34" charset="-122"/>
            </a:endParaRPr>
          </a:p>
        </p:txBody>
      </p:sp>
    </p:spTree>
    <p:custDataLst>
      <p:tags r:id="rId8"/>
    </p:custDataLst>
  </p:cSld>
  <p:clrMapOvr>
    <a:masterClrMapping/>
  </p:clrMapOvr>
  <p:transition/>
  <p:timing>
    <p:tnLst>
      <p:par>
        <p:cTn id="1" dur="indefinite" restart="never" nodeType="tmRoot"/>
      </p:par>
    </p:tnLst>
    <p:bldLst>
      <p:bldP spid="213" grpId="0" animBg="1"/>
      <p:bldP spid="67" grpId="0"/>
    </p:bldLst>
  </p:timing>
</p:sld>
</file>

<file path=ppt/tags/tag1.xml><?xml version="1.0" encoding="utf-8"?>
<p:tagLst xmlns:p="http://schemas.openxmlformats.org/presentationml/2006/main">
  <p:tag name="MH" val="20170115101533"/>
  <p:tag name="MH_LIBRARY" val="CONTENTS"/>
  <p:tag name="MH_TYPE" val="NUMBER"/>
  <p:tag name="ID" val="547135"/>
  <p:tag name="MH_ORDER" val="1"/>
</p:tagLst>
</file>

<file path=ppt/tags/tag10.xml><?xml version="1.0" encoding="utf-8"?>
<p:tagLst xmlns:p="http://schemas.openxmlformats.org/presentationml/2006/main">
  <p:tag name="MH" val="20170115101533"/>
  <p:tag name="MH_LIBRARY" val="CONTENTS"/>
  <p:tag name="MH_TYPE" val="OTHERS"/>
  <p:tag name="ID" val="547135"/>
</p:tagLst>
</file>

<file path=ppt/tags/tag11.xml><?xml version="1.0" encoding="utf-8"?>
<p:tagLst xmlns:p="http://schemas.openxmlformats.org/presentationml/2006/main">
  <p:tag name="MH" val="20170115101533"/>
  <p:tag name="MH_LIBRARY" val="CONTENTS"/>
  <p:tag name="MH_TYPE" val="OTHERS"/>
  <p:tag name="ID" val="547135"/>
</p:tagLst>
</file>

<file path=ppt/tags/tag12.xml><?xml version="1.0" encoding="utf-8"?>
<p:tagLst xmlns:p="http://schemas.openxmlformats.org/presentationml/2006/main">
  <p:tag name="MH" val="20170115101533"/>
  <p:tag name="MH_LIBRARY" val="CONTENTS"/>
  <p:tag name="MH_AUTOCOLOR" val="TRUE"/>
  <p:tag name="MH_TYPE" val="CONTENTS"/>
  <p:tag name="ID" val="547135"/>
</p:tagLst>
</file>

<file path=ppt/tags/tag13.xml><?xml version="1.0" encoding="utf-8"?>
<p:tagLst xmlns:p="http://schemas.openxmlformats.org/presentationml/2006/main">
  <p:tag name="MH" val="20170115101533"/>
  <p:tag name="MH_LIBRARY" val="CONTENTS"/>
  <p:tag name="MH_TYPE" val="NUMBER"/>
  <p:tag name="ID" val="547135"/>
  <p:tag name="MH_ORDER" val="1"/>
</p:tagLst>
</file>

<file path=ppt/tags/tag14.xml><?xml version="1.0" encoding="utf-8"?>
<p:tagLst xmlns:p="http://schemas.openxmlformats.org/presentationml/2006/main">
  <p:tag name="MH" val="20170115101533"/>
  <p:tag name="MH_LIBRARY" val="CONTENTS"/>
  <p:tag name="MH_TYPE" val="ENTRY"/>
  <p:tag name="ID" val="547135"/>
  <p:tag name="MH_ORDER" val="1"/>
</p:tagLst>
</file>

<file path=ppt/tags/tag15.xml><?xml version="1.0" encoding="utf-8"?>
<p:tagLst xmlns:p="http://schemas.openxmlformats.org/presentationml/2006/main">
  <p:tag name="MH" val="20170115101533"/>
  <p:tag name="MH_LIBRARY" val="CONTENTS"/>
  <p:tag name="MH_AUTOCOLOR" val="TRUE"/>
  <p:tag name="MH_TYPE" val="CONTENTS"/>
  <p:tag name="ID" val="547135"/>
</p:tagLst>
</file>

<file path=ppt/tags/tag16.xml><?xml version="1.0" encoding="utf-8"?>
<p:tagLst xmlns:p="http://schemas.openxmlformats.org/presentationml/2006/main">
  <p:tag name="MH" val="20170115101533"/>
  <p:tag name="MH_LIBRARY" val="CONTENTS"/>
  <p:tag name="MH_TYPE" val="NUMBER"/>
  <p:tag name="ID" val="547135"/>
  <p:tag name="MH_ORDER" val="1"/>
</p:tagLst>
</file>

<file path=ppt/tags/tag17.xml><?xml version="1.0" encoding="utf-8"?>
<p:tagLst xmlns:p="http://schemas.openxmlformats.org/presentationml/2006/main">
  <p:tag name="MH" val="20170115101533"/>
  <p:tag name="MH_LIBRARY" val="CONTENTS"/>
  <p:tag name="MH_TYPE" val="ENTRY"/>
  <p:tag name="ID" val="547135"/>
  <p:tag name="MH_ORDER" val="1"/>
</p:tagLst>
</file>

<file path=ppt/tags/tag18.xml><?xml version="1.0" encoding="utf-8"?>
<p:tagLst xmlns:p="http://schemas.openxmlformats.org/presentationml/2006/main">
  <p:tag name="MH" val="20170115101533"/>
  <p:tag name="MH_LIBRARY" val="CONTENTS"/>
  <p:tag name="MH_AUTOCOLOR" val="TRUE"/>
  <p:tag name="MH_TYPE" val="CONTENTS"/>
  <p:tag name="ID" val="547135"/>
</p:tagLst>
</file>

<file path=ppt/tags/tag19.xml><?xml version="1.0" encoding="utf-8"?>
<p:tagLst xmlns:p="http://schemas.openxmlformats.org/presentationml/2006/main">
  <p:tag name="MH" val="20170115101533"/>
  <p:tag name="MH_LIBRARY" val="CONTENTS"/>
  <p:tag name="MH_TYPE" val="NUMBER"/>
  <p:tag name="ID" val="547135"/>
  <p:tag name="MH_ORDER" val="1"/>
</p:tagLst>
</file>

<file path=ppt/tags/tag2.xml><?xml version="1.0" encoding="utf-8"?>
<p:tagLst xmlns:p="http://schemas.openxmlformats.org/presentationml/2006/main">
  <p:tag name="MH" val="20170115101533"/>
  <p:tag name="MH_LIBRARY" val="CONTENTS"/>
  <p:tag name="MH_TYPE" val="NUMBER"/>
  <p:tag name="ID" val="547135"/>
  <p:tag name="MH_ORDER" val="1"/>
</p:tagLst>
</file>

<file path=ppt/tags/tag20.xml><?xml version="1.0" encoding="utf-8"?>
<p:tagLst xmlns:p="http://schemas.openxmlformats.org/presentationml/2006/main">
  <p:tag name="MH" val="20170115101533"/>
  <p:tag name="MH_LIBRARY" val="CONTENTS"/>
  <p:tag name="MH_TYPE" val="ENTRY"/>
  <p:tag name="ID" val="547135"/>
  <p:tag name="MH_ORDER" val="1"/>
</p:tagLst>
</file>

<file path=ppt/tags/tag21.xml><?xml version="1.0" encoding="utf-8"?>
<p:tagLst xmlns:p="http://schemas.openxmlformats.org/presentationml/2006/main">
  <p:tag name="MH" val="20170115101533"/>
  <p:tag name="MH_LIBRARY" val="CONTENTS"/>
  <p:tag name="MH_AUTOCOLOR" val="TRUE"/>
  <p:tag name="MH_TYPE" val="CONTENTS"/>
  <p:tag name="ID" val="547135"/>
</p:tagLst>
</file>

<file path=ppt/tags/tag22.xml><?xml version="1.0" encoding="utf-8"?>
<p:tagLst xmlns:p="http://schemas.openxmlformats.org/presentationml/2006/main">
  <p:tag name="MH" val="20170115101533"/>
  <p:tag name="MH_LIBRARY" val="CONTENTS"/>
  <p:tag name="MH_TYPE" val="NUMBER"/>
  <p:tag name="ID" val="547135"/>
  <p:tag name="MH_ORDER" val="1"/>
</p:tagLst>
</file>

<file path=ppt/tags/tag23.xml><?xml version="1.0" encoding="utf-8"?>
<p:tagLst xmlns:p="http://schemas.openxmlformats.org/presentationml/2006/main">
  <p:tag name="MH" val="20170115101533"/>
  <p:tag name="MH_LIBRARY" val="CONTENTS"/>
  <p:tag name="MH_TYPE" val="ENTRY"/>
  <p:tag name="ID" val="547135"/>
  <p:tag name="MH_ORDER" val="1"/>
</p:tagLst>
</file>

<file path=ppt/tags/tag24.xml><?xml version="1.0" encoding="utf-8"?>
<p:tagLst xmlns:p="http://schemas.openxmlformats.org/presentationml/2006/main">
  <p:tag name="MH" val="20170115101533"/>
  <p:tag name="MH_LIBRARY" val="CONTENTS"/>
  <p:tag name="MH_AUTOCOLOR" val="TRUE"/>
  <p:tag name="MH_TYPE" val="CONTENTS"/>
  <p:tag name="ID" val="547135"/>
</p:tagLst>
</file>

<file path=ppt/tags/tag25.xml><?xml version="1.0" encoding="utf-8"?>
<p:tagLst xmlns:p="http://schemas.openxmlformats.org/presentationml/2006/main">
  <p:tag name="ISPRING_PRESENTATION_TITLE" val="20170228102720279409487365"/>
</p:tagLst>
</file>

<file path=ppt/tags/tag3.xml><?xml version="1.0" encoding="utf-8"?>
<p:tagLst xmlns:p="http://schemas.openxmlformats.org/presentationml/2006/main">
  <p:tag name="MH" val="20170115101533"/>
  <p:tag name="MH_LIBRARY" val="CONTENTS"/>
  <p:tag name="MH_TYPE" val="ENTRY"/>
  <p:tag name="ID" val="547135"/>
  <p:tag name="MH_ORDER" val="1"/>
</p:tagLst>
</file>

<file path=ppt/tags/tag4.xml><?xml version="1.0" encoding="utf-8"?>
<p:tagLst xmlns:p="http://schemas.openxmlformats.org/presentationml/2006/main">
  <p:tag name="MH" val="20170115101533"/>
  <p:tag name="MH_LIBRARY" val="CONTENTS"/>
  <p:tag name="MH_TYPE" val="NUMBER"/>
  <p:tag name="ID" val="547135"/>
  <p:tag name="MH_ORDER" val="2"/>
</p:tagLst>
</file>

<file path=ppt/tags/tag5.xml><?xml version="1.0" encoding="utf-8"?>
<p:tagLst xmlns:p="http://schemas.openxmlformats.org/presentationml/2006/main">
  <p:tag name="MH" val="20170115101533"/>
  <p:tag name="MH_LIBRARY" val="CONTENTS"/>
  <p:tag name="MH_TYPE" val="ENTRY"/>
  <p:tag name="ID" val="547135"/>
  <p:tag name="MH_ORDER" val="2"/>
</p:tagLst>
</file>

<file path=ppt/tags/tag6.xml><?xml version="1.0" encoding="utf-8"?>
<p:tagLst xmlns:p="http://schemas.openxmlformats.org/presentationml/2006/main">
  <p:tag name="MH" val="20170115101533"/>
  <p:tag name="MH_LIBRARY" val="CONTENTS"/>
  <p:tag name="MH_TYPE" val="NUMBER"/>
  <p:tag name="ID" val="547135"/>
  <p:tag name="MH_ORDER" val="3"/>
</p:tagLst>
</file>

<file path=ppt/tags/tag7.xml><?xml version="1.0" encoding="utf-8"?>
<p:tagLst xmlns:p="http://schemas.openxmlformats.org/presentationml/2006/main">
  <p:tag name="MH" val="20170115101533"/>
  <p:tag name="MH_LIBRARY" val="CONTENTS"/>
  <p:tag name="MH_TYPE" val="ENTRY"/>
  <p:tag name="ID" val="547135"/>
  <p:tag name="MH_ORDER" val="3"/>
</p:tagLst>
</file>

<file path=ppt/tags/tag8.xml><?xml version="1.0" encoding="utf-8"?>
<p:tagLst xmlns:p="http://schemas.openxmlformats.org/presentationml/2006/main">
  <p:tag name="MH" val="20170115101533"/>
  <p:tag name="MH_LIBRARY" val="CONTENTS"/>
  <p:tag name="MH_TYPE" val="NUMBER"/>
  <p:tag name="ID" val="547135"/>
  <p:tag name="MH_ORDER" val="4"/>
</p:tagLst>
</file>

<file path=ppt/tags/tag9.xml><?xml version="1.0" encoding="utf-8"?>
<p:tagLst xmlns:p="http://schemas.openxmlformats.org/presentationml/2006/main">
  <p:tag name="MH" val="20170115101533"/>
  <p:tag name="MH_LIBRARY" val="CONTENTS"/>
  <p:tag name="MH_TYPE" val="ENTRY"/>
  <p:tag name="ID" val="547135"/>
  <p:tag name="MH_ORDER" val="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1114</Words>
  <Application>WPS 演示</Application>
  <PresentationFormat>宽屏</PresentationFormat>
  <Paragraphs>214</Paragraphs>
  <Slides>18</Slides>
  <Notes>23</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18</vt:i4>
      </vt:variant>
    </vt:vector>
  </HeadingPairs>
  <TitlesOfParts>
    <vt:vector size="33" baseType="lpstr">
      <vt:lpstr>Arial</vt:lpstr>
      <vt:lpstr>宋体</vt:lpstr>
      <vt:lpstr>Wingdings</vt:lpstr>
      <vt:lpstr>微软雅黑</vt:lpstr>
      <vt:lpstr>Times New Roman</vt:lpstr>
      <vt:lpstr>Calibri</vt:lpstr>
      <vt:lpstr>微软雅黑 Light</vt:lpstr>
      <vt:lpstr>造字工房悦圆演示版常规体</vt:lpstr>
      <vt:lpstr>黑体</vt:lpstr>
      <vt:lpstr>MS PGothic</vt:lpstr>
      <vt:lpstr>Raleway Light</vt:lpstr>
      <vt:lpstr>Segoe Print</vt:lpstr>
      <vt:lpstr>Raleway</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红尘客栈</cp:lastModifiedBy>
  <cp:revision>40</cp:revision>
  <dcterms:created xsi:type="dcterms:W3CDTF">2016-08-01T05:57:00Z</dcterms:created>
  <dcterms:modified xsi:type="dcterms:W3CDTF">2020-10-19T02:42:44Z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2052-11.3.0.8775</vt:lpwstr>
  </property>
</Properties>
</file>