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709" r:id="rId2"/>
  </p:sldMasterIdLst>
  <p:notesMasterIdLst>
    <p:notesMasterId r:id="rId19"/>
  </p:notesMasterIdLst>
  <p:sldIdLst>
    <p:sldId id="258" r:id="rId3"/>
    <p:sldId id="259" r:id="rId4"/>
    <p:sldId id="509" r:id="rId5"/>
    <p:sldId id="510" r:id="rId6"/>
    <p:sldId id="614" r:id="rId7"/>
    <p:sldId id="615" r:id="rId8"/>
    <p:sldId id="511" r:id="rId9"/>
    <p:sldId id="616" r:id="rId10"/>
    <p:sldId id="549" r:id="rId11"/>
    <p:sldId id="605" r:id="rId12"/>
    <p:sldId id="617" r:id="rId13"/>
    <p:sldId id="607" r:id="rId14"/>
    <p:sldId id="552" r:id="rId15"/>
    <p:sldId id="609" r:id="rId16"/>
    <p:sldId id="613" r:id="rId17"/>
    <p:sldId id="586" r:id="rId18"/>
  </p:sldIdLst>
  <p:sldSz cx="12192000" cy="6858000"/>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7171"/>
    <a:srgbClr val="938C84"/>
    <a:srgbClr val="C09200"/>
    <a:srgbClr val="FFCC29"/>
    <a:srgbClr val="8A6900"/>
    <a:srgbClr val="FFCF37"/>
    <a:srgbClr val="FFFFFF"/>
    <a:srgbClr val="FFF2CC"/>
    <a:srgbClr val="FFE699"/>
    <a:srgbClr val="A2B1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06" autoAdjust="0"/>
    <p:restoredTop sz="80039" autoAdjust="0"/>
  </p:normalViewPr>
  <p:slideViewPr>
    <p:cSldViewPr snapToGrid="0" showGuides="1">
      <p:cViewPr varScale="1">
        <p:scale>
          <a:sx n="107" d="100"/>
          <a:sy n="107" d="100"/>
        </p:scale>
        <p:origin x="1136" y="1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71" d="100"/>
          <a:sy n="71" d="100"/>
        </p:scale>
        <p:origin x="1796" y="4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ED9808-0D77-475B-93E0-5167E3C252E5}" type="datetimeFigureOut">
              <a:rPr lang="zh-CN" altLang="en-US" smtClean="0"/>
              <a:t>2024/10/28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31513D-F8AD-4BCB-9FAB-C4BA6235048D}" type="slidenum">
              <a:rPr lang="zh-CN" altLang="en-US" smtClean="0"/>
              <a:t>‹#›</a:t>
            </a:fld>
            <a:endParaRPr lang="zh-CN" altLang="en-US"/>
          </a:p>
        </p:txBody>
      </p:sp>
    </p:spTree>
    <p:extLst>
      <p:ext uri="{BB962C8B-B14F-4D97-AF65-F5344CB8AC3E}">
        <p14:creationId xmlns:p14="http://schemas.microsoft.com/office/powerpoint/2010/main" val="16486219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p:sp>
      <p:sp>
        <p:nvSpPr>
          <p:cNvPr id="37891" name="备注占位符 2"/>
          <p:cNvSpPr>
            <a:spLocks noGrp="1"/>
          </p:cNvSpPr>
          <p:nvPr>
            <p:ph type="body" idx="1"/>
          </p:nvPr>
        </p:nvSpPr>
        <p:spPr>
          <a:noFill/>
        </p:spPr>
        <p:txBody>
          <a:bodyPr/>
          <a:lstStyle/>
          <a:p>
            <a:r>
              <a:rPr lang="en-US" altLang="zh-CN" dirty="0"/>
              <a:t>Actually, in this paper, we're trying to address knowledge graph completion in some challenging scenarios.</a:t>
            </a:r>
            <a:endParaRPr lang="zh-CN" altLang="en-US" dirty="0"/>
          </a:p>
        </p:txBody>
      </p:sp>
      <p:sp>
        <p:nvSpPr>
          <p:cNvPr id="37892" name="灯片编号占位符 3"/>
          <p:cNvSpPr>
            <a:spLocks noGrp="1"/>
          </p:cNvSpPr>
          <p:nvPr>
            <p:ph type="sldNum" sz="quarter" idx="5"/>
          </p:nvPr>
        </p:nvSpPr>
        <p:spPr>
          <a:noFill/>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2DC1DC6-B42F-4EDB-90F2-8B5D9D0AEF88}" type="slidenum">
              <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altLang="zh-CN" dirty="0"/>
                  <a:t>For the Relation Feature Representation: We initialize the embedding of a relation with a sample from a normal distribution. Then, we use attention-based aggregation to aggregate </a:t>
                </a:r>
                <a:r>
                  <a:rPr lang="en-US" altLang="zh-CN" dirty="0" err="1"/>
                  <a:t>neighors</a:t>
                </a:r>
                <a:r>
                  <a:rPr lang="en-US" altLang="zh-CN" dirty="0"/>
                  <a:t>’ relation </a:t>
                </a:r>
                <a:r>
                  <a:rPr lang="en-US" altLang="zh-CN" dirty="0" err="1"/>
                  <a:t>repesation</a:t>
                </a:r>
                <a:r>
                  <a:rPr lang="en-US" altLang="zh-CN" dirty="0"/>
                  <a:t> . When we calculate the weight of the attention, we consider the last layer's relation embedding, interaction patterns (a 4-dimensional vector we created when we constructed the relation graph), and the affinity scores, which are manual features. We collected these features from statistical information."</a:t>
                </a:r>
              </a:p>
              <a:p>
                <a:endParaRPr lang="en-US" altLang="zh-CN" dirty="0"/>
              </a:p>
              <a:p>
                <a:endParaRPr lang="zh-CN" altLang="en-US" dirty="0"/>
              </a:p>
            </p:txBody>
          </p:sp>
        </mc:Choice>
        <mc:Fallback xmlns="">
          <p:sp>
            <p:nvSpPr>
              <p:cNvPr id="3" name="备注占位符 2"/>
              <p:cNvSpPr>
                <a:spLocks noGrp="1"/>
              </p:cNvSpPr>
              <p:nvPr>
                <p:ph type="body" idx="1"/>
              </p:nvPr>
            </p:nvSpPr>
            <p:spPr/>
            <p:txBody>
              <a:bodyPr/>
              <a:lstStyle/>
              <a:p>
                <a:r>
                  <a:rPr lang="en-US" altLang="zh-CN" b="0" i="0" dirty="0">
                    <a:solidFill>
                      <a:srgbClr val="060607"/>
                    </a:solidFill>
                    <a:effectLst/>
                    <a:latin typeface="-apple-system"/>
                  </a:rPr>
                  <a:t>In our Relation Feature Representation module, we start by initializing each relation with a feature vector. This vector is then projected into a hidden space to obtain a hidden representation. </a:t>
                </a:r>
              </a:p>
              <a:p>
                <a:endParaRPr lang="en-US" altLang="zh-CN" b="0" i="0" dirty="0">
                  <a:solidFill>
                    <a:srgbClr val="060607"/>
                  </a:solidFill>
                  <a:effectLst/>
                  <a:latin typeface="-apple-system"/>
                </a:endParaRPr>
              </a:p>
              <a:p>
                <a:r>
                  <a:rPr lang="en-US" altLang="zh-CN" b="0" i="0" dirty="0">
                    <a:solidFill>
                      <a:srgbClr val="060607"/>
                    </a:solidFill>
                    <a:effectLst/>
                    <a:latin typeface="-apple-system"/>
                  </a:rPr>
                  <a:t>Then,  Features of neighboring relations are aggregated using an attention mechanism.</a:t>
                </a:r>
              </a:p>
              <a:p>
                <a:endParaRPr lang="en-US" altLang="zh-CN" b="0" i="0" dirty="0">
                  <a:solidFill>
                    <a:srgbClr val="060607"/>
                  </a:solidFill>
                  <a:effectLst/>
                  <a:latin typeface="-apple-system"/>
                </a:endParaRPr>
              </a:p>
              <a:p>
                <a:r>
                  <a:rPr lang="en-US" altLang="zh-CN" b="0" i="0" dirty="0">
                    <a:solidFill>
                      <a:srgbClr val="060607"/>
                    </a:solidFill>
                    <a:effectLst/>
                    <a:latin typeface="-apple-system"/>
                  </a:rPr>
                  <a:t>This mechanism allows us to dynamically weigh the importance of neighboring relations. </a:t>
                </a:r>
              </a:p>
              <a:p>
                <a:endParaRPr lang="en-US" altLang="zh-CN" b="0" i="0" dirty="0">
                  <a:solidFill>
                    <a:srgbClr val="060607"/>
                  </a:solidFill>
                  <a:effectLst/>
                  <a:latin typeface="-apple-system"/>
                </a:endParaRPr>
              </a:p>
              <a:p>
                <a:pPr algn="l"/>
                <a:r>
                  <a:rPr lang="en-US" altLang="zh-CN" b="0" i="0" dirty="0">
                    <a:solidFill>
                      <a:srgbClr val="060607"/>
                    </a:solidFill>
                    <a:effectLst/>
                    <a:latin typeface="-apple-system"/>
                  </a:rPr>
                  <a:t>The attention weights </a:t>
                </a:r>
                <a:r>
                  <a:rPr lang="en-US" altLang="zh-CN" i="0">
                    <a:latin typeface="Cambria Math" panose="02040503050406030204" pitchFamily="18" charset="0"/>
                  </a:rPr>
                  <a:t>𝛼</a:t>
                </a:r>
                <a:r>
                  <a:rPr lang="zh-CN" altLang="zh-CN" i="0">
                    <a:latin typeface="Cambria Math" panose="02040503050406030204" pitchFamily="18" charset="0"/>
                  </a:rPr>
                  <a:t>_</a:t>
                </a:r>
                <a:r>
                  <a:rPr lang="en-US" altLang="zh-CN" i="0">
                    <a:latin typeface="Cambria Math" panose="02040503050406030204" pitchFamily="18" charset="0"/>
                  </a:rPr>
                  <a:t>𝑖𝑗^𝑙</a:t>
                </a:r>
                <a:r>
                  <a:rPr lang="en-US" altLang="zh-CN" b="0" i="0" dirty="0">
                    <a:solidFill>
                      <a:srgbClr val="060607"/>
                    </a:solidFill>
                    <a:effectLst/>
                    <a:latin typeface="-apple-system"/>
                  </a:rPr>
                  <a:t> are calculated by considering the </a:t>
                </a:r>
                <a:r>
                  <a:rPr lang="en-US" altLang="zh-CN" b="0" i="0" dirty="0">
                    <a:latin typeface="+mn-lt"/>
                  </a:rPr>
                  <a:t>Relation features</a:t>
                </a:r>
                <a:r>
                  <a:rPr lang="zh-CN" altLang="en-US" b="0" i="0" dirty="0">
                    <a:solidFill>
                      <a:schemeClr val="tx1"/>
                    </a:solidFill>
                    <a:effectLst/>
                    <a:latin typeface="+mn-lt"/>
                  </a:rPr>
                  <a:t> </a:t>
                </a:r>
                <a:r>
                  <a:rPr lang="en-US" altLang="zh-CN" b="0" i="0" dirty="0">
                    <a:solidFill>
                      <a:srgbClr val="060607"/>
                    </a:solidFill>
                    <a:effectLst/>
                    <a:latin typeface="-apple-system"/>
                  </a:rPr>
                  <a:t>interaction patterns and affinity scores between relations. </a:t>
                </a:r>
              </a:p>
              <a:p>
                <a:endParaRPr lang="en-US" altLang="zh-CN" b="0" i="0" dirty="0">
                  <a:solidFill>
                    <a:srgbClr val="060607"/>
                  </a:solidFill>
                  <a:effectLst/>
                  <a:latin typeface="-apple-system"/>
                </a:endParaRPr>
              </a:p>
              <a:p>
                <a:r>
                  <a:rPr lang="en-US" altLang="zh-CN" b="0" i="0" dirty="0">
                    <a:solidFill>
                      <a:srgbClr val="060607"/>
                    </a:solidFill>
                    <a:effectLst/>
                    <a:latin typeface="-apple-system"/>
                  </a:rPr>
                  <a:t>The interaction patterns  is encoded as four-dimensional vectors indicating specific types of interactions.</a:t>
                </a:r>
              </a:p>
              <a:p>
                <a:endParaRPr lang="en-US" altLang="zh-CN" b="0" i="0" dirty="0">
                  <a:solidFill>
                    <a:srgbClr val="060607"/>
                  </a:solidFill>
                  <a:effectLst/>
                  <a:latin typeface="-apple-system"/>
                </a:endParaRPr>
              </a:p>
              <a:p>
                <a:r>
                  <a:rPr lang="en-US" altLang="zh-CN" b="0" i="0" dirty="0">
                    <a:solidFill>
                      <a:srgbClr val="060607"/>
                    </a:solidFill>
                    <a:effectLst/>
                    <a:latin typeface="-apple-system"/>
                  </a:rPr>
                  <a:t>Affinity Scores quantify how closely related two relations are based on the entities they share.</a:t>
                </a:r>
              </a:p>
              <a:p>
                <a:endParaRPr lang="en-US" altLang="zh-CN" b="0" i="0" dirty="0">
                  <a:solidFill>
                    <a:srgbClr val="060607"/>
                  </a:solidFill>
                  <a:effectLst/>
                  <a:latin typeface="-apple-system"/>
                </a:endParaRPr>
              </a:p>
              <a:p>
                <a:r>
                  <a:rPr lang="en-US" altLang="zh-CN" b="0" i="0" dirty="0">
                    <a:solidFill>
                      <a:srgbClr val="060607"/>
                    </a:solidFill>
                    <a:effectLst/>
                    <a:latin typeface="-apple-system"/>
                  </a:rPr>
                  <a:t>This comprehensive approach enables our model to effectively capture the complex interplay between relations, which is crucial for generating robust relation embeddings.</a:t>
                </a:r>
                <a:endParaRPr lang="zh-CN" altLang="en-US" dirty="0"/>
              </a:p>
            </p:txBody>
          </p:sp>
        </mc:Fallback>
      </mc:AlternateContent>
      <p:sp>
        <p:nvSpPr>
          <p:cNvPr id="4" name="灯片编号占位符 3"/>
          <p:cNvSpPr>
            <a:spLocks noGrp="1"/>
          </p:cNvSpPr>
          <p:nvPr>
            <p:ph type="sldNum" sz="quarter" idx="5"/>
          </p:nvPr>
        </p:nvSpPr>
        <p:spPr/>
        <p:txBody>
          <a:bodyPr/>
          <a:lstStyle/>
          <a:p>
            <a:fld id="{4131513D-F8AD-4BCB-9FAB-C4BA6235048D}" type="slidenum">
              <a:rPr lang="zh-CN" altLang="en-US" smtClean="0"/>
              <a:t>10</a:t>
            </a:fld>
            <a:endParaRPr lang="zh-CN" altLang="en-US"/>
          </a:p>
        </p:txBody>
      </p:sp>
    </p:spTree>
    <p:extLst>
      <p:ext uri="{BB962C8B-B14F-4D97-AF65-F5344CB8AC3E}">
        <p14:creationId xmlns:p14="http://schemas.microsoft.com/office/powerpoint/2010/main" val="6026713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altLang="zh-CN" dirty="0"/>
                  <a:t>For the entity feature representation, we use the relation representation obtained in the last phase to initialize the entity embedding. Then, we use an attention-based graph neural network to aggregate the neighboring entities and gather the new layer's entity representation.</a:t>
                </a:r>
              </a:p>
            </p:txBody>
          </p:sp>
        </mc:Choice>
        <mc:Fallback xmlns="">
          <p:sp>
            <p:nvSpPr>
              <p:cNvPr id="3" name="备注占位符 2"/>
              <p:cNvSpPr>
                <a:spLocks noGrp="1"/>
              </p:cNvSpPr>
              <p:nvPr>
                <p:ph type="body" idx="1"/>
              </p:nvPr>
            </p:nvSpPr>
            <p:spPr/>
            <p:txBody>
              <a:bodyPr/>
              <a:lstStyle/>
              <a:p>
                <a:r>
                  <a:rPr lang="en-US" altLang="zh-CN" dirty="0"/>
                  <a:t>For the Entity Feature Representation module, We aggregate the features of the relations that are connected to the entity, providing an initial enriched representation.</a:t>
                </a:r>
              </a:p>
              <a:p>
                <a:endParaRPr lang="en-US" altLang="zh-CN" dirty="0"/>
              </a:p>
              <a:p>
                <a:r>
                  <a:rPr lang="en-US" altLang="zh-CN" dirty="0"/>
                  <a:t>During the aggregation of neighboring entity features, we use an attention score </a:t>
                </a:r>
                <a:r>
                  <a:rPr lang="zh-CN" altLang="en-US" i="0">
                    <a:solidFill>
                      <a:schemeClr val="tx1"/>
                    </a:solidFill>
                    <a:latin typeface="Cambria Math" panose="02040503050406030204" pitchFamily="18" charset="0"/>
                  </a:rPr>
                  <a:t>𝛽_𝑢𝑖𝑣^𝑙</a:t>
                </a:r>
                <a:r>
                  <a:rPr lang="en-US" altLang="zh-CN" dirty="0"/>
                  <a:t> that is informed by the entity and relations features.</a:t>
                </a:r>
              </a:p>
              <a:p>
                <a:endParaRPr lang="en-US" altLang="zh-CN" dirty="0"/>
              </a:p>
              <a:p>
                <a:r>
                  <a:rPr lang="en-US" altLang="zh-CN" b="0" i="0" dirty="0">
                    <a:solidFill>
                      <a:srgbClr val="060607"/>
                    </a:solidFill>
                    <a:effectLst/>
                    <a:latin typeface="-apple-system"/>
                  </a:rPr>
                  <a:t>To further enhance the entity features, we incorporate structural features </a:t>
                </a:r>
                <a:r>
                  <a:rPr lang="en-US" altLang="zh-CN" i="0">
                    <a:latin typeface="Cambria Math" panose="02040503050406030204" pitchFamily="18" charset="0"/>
                  </a:rPr>
                  <a:t>𝑠_𝑣</a:t>
                </a:r>
                <a:r>
                  <a:rPr lang="en-US" altLang="zh-CN" b="0" i="0" dirty="0">
                    <a:solidFill>
                      <a:srgbClr val="060607"/>
                    </a:solidFill>
                    <a:effectLst/>
                    <a:latin typeface="-apple-system"/>
                  </a:rPr>
                  <a:t> such as the degree, triangle count, and k-core of the entity.</a:t>
                </a:r>
              </a:p>
              <a:p>
                <a:endParaRPr lang="en-US" altLang="zh-CN" dirty="0"/>
              </a:p>
              <a:p>
                <a:r>
                  <a:rPr lang="en-US" altLang="zh-CN" dirty="0"/>
                  <a:t>This allows our model to dynamically integrate neighbor features according to the entity's structural context, which is vital for differentiating entity roles and improving the model's ability to generalize across various knowledge graph structures. </a:t>
                </a:r>
              </a:p>
            </p:txBody>
          </p:sp>
        </mc:Fallback>
      </mc:AlternateContent>
      <p:sp>
        <p:nvSpPr>
          <p:cNvPr id="4" name="灯片编号占位符 3"/>
          <p:cNvSpPr>
            <a:spLocks noGrp="1"/>
          </p:cNvSpPr>
          <p:nvPr>
            <p:ph type="sldNum" sz="quarter" idx="5"/>
          </p:nvPr>
        </p:nvSpPr>
        <p:spPr/>
        <p:txBody>
          <a:bodyPr/>
          <a:lstStyle/>
          <a:p>
            <a:fld id="{4131513D-F8AD-4BCB-9FAB-C4BA6235048D}" type="slidenum">
              <a:rPr lang="zh-CN" altLang="en-US" smtClean="0"/>
              <a:t>11</a:t>
            </a:fld>
            <a:endParaRPr lang="zh-CN" altLang="en-US"/>
          </a:p>
        </p:txBody>
      </p:sp>
    </p:spTree>
    <p:extLst>
      <p:ext uri="{BB962C8B-B14F-4D97-AF65-F5344CB8AC3E}">
        <p14:creationId xmlns:p14="http://schemas.microsoft.com/office/powerpoint/2010/main" val="7498760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060607"/>
                </a:solidFill>
                <a:effectLst/>
                <a:latin typeface="-apple-system"/>
              </a:rPr>
              <a:t>Our loss function is a margin-based ranking loss function. We want to maximize the positive triple score while minimizing the negative triple score. As you can see, during the training and inference phases, our model learns to generate embeddings. We use the learned weights to construct a relation graph and aggregate the features. One</a:t>
            </a:r>
            <a:r>
              <a:rPr lang="zh-CN" altLang="en-US" b="0" i="0" dirty="0">
                <a:solidFill>
                  <a:srgbClr val="060607"/>
                </a:solidFill>
                <a:effectLst/>
                <a:latin typeface="-apple-system"/>
              </a:rPr>
              <a:t> </a:t>
            </a:r>
            <a:r>
              <a:rPr lang="en-US" altLang="zh-CN" b="0" i="0" dirty="0">
                <a:solidFill>
                  <a:srgbClr val="060607"/>
                </a:solidFill>
                <a:effectLst/>
                <a:latin typeface="-apple-system"/>
              </a:rPr>
              <a:t>of</a:t>
            </a:r>
            <a:r>
              <a:rPr lang="zh-CN" altLang="en-US" b="0" i="0" dirty="0">
                <a:solidFill>
                  <a:srgbClr val="060607"/>
                </a:solidFill>
                <a:effectLst/>
                <a:latin typeface="-apple-system"/>
              </a:rPr>
              <a:t> </a:t>
            </a:r>
            <a:r>
              <a:rPr lang="en-US" altLang="zh-CN" b="0" i="0" dirty="0">
                <a:solidFill>
                  <a:srgbClr val="060607"/>
                </a:solidFill>
                <a:effectLst/>
                <a:latin typeface="-apple-system"/>
              </a:rPr>
              <a:t>The </a:t>
            </a:r>
            <a:r>
              <a:rPr lang="en-US" dirty="0"/>
              <a:t>advantage</a:t>
            </a:r>
            <a:r>
              <a:rPr lang="zh-CN" altLang="en-US" dirty="0"/>
              <a:t> </a:t>
            </a:r>
            <a:r>
              <a:rPr lang="en-US" altLang="zh-CN" b="0" i="0" dirty="0">
                <a:solidFill>
                  <a:srgbClr val="060607"/>
                </a:solidFill>
                <a:effectLst/>
                <a:latin typeface="-apple-system"/>
              </a:rPr>
              <a:t>of our method is that we only utilize inherent structure information, which is semantically agnostic. </a:t>
            </a:r>
          </a:p>
        </p:txBody>
      </p:sp>
      <p:sp>
        <p:nvSpPr>
          <p:cNvPr id="4" name="灯片编号占位符 3"/>
          <p:cNvSpPr>
            <a:spLocks noGrp="1"/>
          </p:cNvSpPr>
          <p:nvPr>
            <p:ph type="sldNum" sz="quarter" idx="5"/>
          </p:nvPr>
        </p:nvSpPr>
        <p:spPr/>
        <p:txBody>
          <a:bodyPr/>
          <a:lstStyle/>
          <a:p>
            <a:fld id="{4131513D-F8AD-4BCB-9FAB-C4BA6235048D}" type="slidenum">
              <a:rPr lang="zh-CN" altLang="en-US" smtClean="0"/>
              <a:t>12</a:t>
            </a:fld>
            <a:endParaRPr lang="zh-CN" altLang="en-US"/>
          </a:p>
        </p:txBody>
      </p:sp>
    </p:spTree>
    <p:extLst>
      <p:ext uri="{BB962C8B-B14F-4D97-AF65-F5344CB8AC3E}">
        <p14:creationId xmlns:p14="http://schemas.microsoft.com/office/powerpoint/2010/main" val="16168522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conducted our experiments on three datasets, and for each benchmark dataset, we provided four distinct versions with different percentages of new relations. For example, NL100 indicates that in the NL dataset, 100% of the relations are new, while NL25 indicates that in this test dataset, 25% of the relations are new.”</a:t>
            </a: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F37117D-0B73-4B9E-8934-DE402365C1A7}"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5959854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experimental results of the baseline methods and our model on three datasets are shown in Table 2. </a:t>
            </a:r>
            <a:r>
              <a:rPr lang="zh-CN" altLang="en-US" sz="1200" dirty="0"/>
              <a:t>（点击）</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From the table, we can observe the following: our model has achieved outstanding results. </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Firstly, </a:t>
            </a:r>
            <a:r>
              <a:rPr lang="en-US" altLang="zh-CN" sz="1200" dirty="0">
                <a:cs typeface="+mn-ea"/>
                <a:sym typeface="+mn-lt"/>
              </a:rPr>
              <a:t>Our model consistently outperforms all methods</a:t>
            </a:r>
            <a:r>
              <a:rPr lang="zh-CN" altLang="en-US" sz="1200" dirty="0">
                <a:cs typeface="+mn-ea"/>
                <a:sym typeface="+mn-lt"/>
              </a:rPr>
              <a:t> </a:t>
            </a:r>
            <a:r>
              <a:rPr lang="en-US" altLang="zh-CN" sz="1200" dirty="0">
                <a:cs typeface="+mn-ea"/>
                <a:sym typeface="+mn-lt"/>
              </a:rPr>
              <a:t>across all datasets. </a:t>
            </a:r>
            <a:endParaRPr lang="zh-CN" altLang="en-US" sz="1200" dirty="0">
              <a:cs typeface="+mn-ea"/>
              <a:sym typeface="+mn-lt"/>
            </a:endParaRPr>
          </a:p>
          <a:p>
            <a:pPr marL="0" marR="0" lvl="0" indent="0" algn="just" defTabSz="914400" rtl="0" eaLnBrk="1" fontAlgn="auto" latinLnBrk="0" hangingPunct="1">
              <a:lnSpc>
                <a:spcPct val="120000"/>
              </a:lnSpc>
              <a:spcBef>
                <a:spcPts val="0"/>
              </a:spcBef>
              <a:spcAft>
                <a:spcPts val="0"/>
              </a:spcAft>
              <a:buClrTx/>
              <a:buSzTx/>
              <a:buFont typeface="Wingdings" panose="05000000000000000000" pitchFamily="2" charset="2"/>
              <a:buNone/>
              <a:tabLst/>
              <a:defRPr/>
            </a:pPr>
            <a:endParaRPr lang="en-US" altLang="zh-CN" dirty="0"/>
          </a:p>
          <a:p>
            <a:pPr marL="0" marR="0" lvl="0" indent="0" algn="just" defTabSz="914400" rtl="0" eaLnBrk="1" fontAlgn="auto" latinLnBrk="0" hangingPunct="1">
              <a:lnSpc>
                <a:spcPct val="120000"/>
              </a:lnSpc>
              <a:spcBef>
                <a:spcPts val="0"/>
              </a:spcBef>
              <a:spcAft>
                <a:spcPts val="0"/>
              </a:spcAft>
              <a:buClrTx/>
              <a:buSzTx/>
              <a:buFont typeface="Wingdings" panose="05000000000000000000" pitchFamily="2" charset="2"/>
              <a:buNone/>
              <a:tabLst/>
              <a:defRPr/>
            </a:pPr>
            <a:r>
              <a:rPr lang="en-US" altLang="zh-CN" dirty="0"/>
              <a:t>Secondly, </a:t>
            </a:r>
            <a:r>
              <a:rPr lang="en-US" altLang="zh-CN" sz="1200" dirty="0">
                <a:cs typeface="+mn-ea"/>
                <a:sym typeface="+mn-lt"/>
              </a:rPr>
              <a:t>the performance of our model is further highlighted on the NL-100, WK-100, and FB-100 datasets where </a:t>
            </a:r>
            <a:r>
              <a:rPr lang="en-US" altLang="zh-CN" sz="1200" b="1" dirty="0">
                <a:cs typeface="+mn-ea"/>
                <a:sym typeface="+mn-lt"/>
              </a:rPr>
              <a:t>all relations are new</a:t>
            </a:r>
            <a:r>
              <a:rPr lang="en-US" altLang="zh-CN" sz="1200" dirty="0">
                <a:cs typeface="+mn-ea"/>
                <a:sym typeface="+mn-lt"/>
              </a:rPr>
              <a:t>. This significant improvement is attributed to the ability of our models to capture subtle interactions between relations and utilize the local structural information of the entities in the graphs. </a:t>
            </a:r>
            <a:endParaRPr lang="zh-CN" altLang="en-US" sz="1200" dirty="0">
              <a:cs typeface="+mn-ea"/>
              <a:sym typeface="+mn-lt"/>
            </a:endParaRPr>
          </a:p>
          <a:p>
            <a:pPr marL="0" indent="0" algn="just">
              <a:lnSpc>
                <a:spcPct val="120000"/>
              </a:lnSpc>
              <a:buFont typeface="Wingdings" panose="05000000000000000000" pitchFamily="2" charset="2"/>
              <a:buNone/>
            </a:pPr>
            <a:endParaRPr lang="en-US" altLang="zh-CN" sz="1200" dirty="0">
              <a:cs typeface="+mn-ea"/>
              <a:sym typeface="+mn-lt"/>
            </a:endParaRPr>
          </a:p>
        </p:txBody>
      </p:sp>
      <p:sp>
        <p:nvSpPr>
          <p:cNvPr id="4" name="灯片编号占位符 3"/>
          <p:cNvSpPr>
            <a:spLocks noGrp="1"/>
          </p:cNvSpPr>
          <p:nvPr>
            <p:ph type="sldNum" sz="quarter" idx="5"/>
          </p:nvPr>
        </p:nvSpPr>
        <p:spPr/>
        <p:txBody>
          <a:bodyPr/>
          <a:lstStyle/>
          <a:p>
            <a:fld id="{4131513D-F8AD-4BCB-9FAB-C4BA6235048D}" type="slidenum">
              <a:rPr lang="zh-CN" altLang="en-US" smtClean="0"/>
              <a:t>14</a:t>
            </a:fld>
            <a:endParaRPr lang="zh-CN" altLang="en-US"/>
          </a:p>
        </p:txBody>
      </p:sp>
    </p:spTree>
    <p:extLst>
      <p:ext uri="{BB962C8B-B14F-4D97-AF65-F5344CB8AC3E}">
        <p14:creationId xmlns:p14="http://schemas.microsoft.com/office/powerpoint/2010/main" val="22759722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b="0" i="0" dirty="0">
                <a:solidFill>
                  <a:srgbClr val="000000"/>
                </a:solidFill>
                <a:effectLst/>
                <a:latin typeface="LinLibertineT"/>
              </a:rPr>
              <a:t>We conducted ablation studies on the NL-100, WK-100, and FB-100 datasets.</a:t>
            </a:r>
            <a:r>
              <a:rPr lang="zh-CN" altLang="en-US" sz="1800" b="0" i="0" dirty="0">
                <a:solidFill>
                  <a:srgbClr val="000000"/>
                </a:solidFill>
                <a:effectLst/>
                <a:latin typeface="LinLibertineT"/>
              </a:rPr>
              <a:t>（点击）</a:t>
            </a:r>
            <a:br>
              <a:rPr lang="en-US" altLang="zh-CN" dirty="0"/>
            </a:br>
            <a:r>
              <a:rPr lang="en-US" altLang="zh-CN" dirty="0"/>
              <a:t>The results shown in Table 4 indicate that ignoring the interaction patterns between relationships ("w/o interaction patterns") has the most profound impact on model performance, with significant decreases in both MRR and Hit@1 scores observed across three datasets. </a:t>
            </a:r>
          </a:p>
          <a:p>
            <a:endParaRPr lang="en-US" altLang="zh-CN" sz="1200" dirty="0">
              <a:cs typeface="+mn-ea"/>
              <a:sym typeface="+mn-lt"/>
            </a:endParaRPr>
          </a:p>
          <a:p>
            <a:r>
              <a:rPr lang="en-US" altLang="zh-CN" sz="1200" dirty="0">
                <a:cs typeface="+mn-ea"/>
                <a:sym typeface="+mn-lt"/>
              </a:rPr>
              <a:t>The</a:t>
            </a:r>
            <a:r>
              <a:rPr lang="zh-CN" altLang="en-US" sz="1200" dirty="0">
                <a:cs typeface="+mn-ea"/>
                <a:sym typeface="+mn-lt"/>
              </a:rPr>
              <a:t> </a:t>
            </a:r>
            <a:r>
              <a:rPr lang="en-US" altLang="zh-CN" sz="1200" dirty="0">
                <a:cs typeface="+mn-ea"/>
                <a:sym typeface="+mn-lt"/>
              </a:rPr>
              <a:t>ablation</a:t>
            </a:r>
            <a:r>
              <a:rPr lang="zh-CN" altLang="en-US" sz="1200" dirty="0">
                <a:cs typeface="+mn-ea"/>
                <a:sym typeface="+mn-lt"/>
              </a:rPr>
              <a:t> </a:t>
            </a:r>
            <a:r>
              <a:rPr lang="en-US" altLang="zh-CN" sz="1200" dirty="0">
                <a:cs typeface="+mn-ea"/>
                <a:sym typeface="+mn-lt"/>
              </a:rPr>
              <a:t>study</a:t>
            </a:r>
            <a:r>
              <a:rPr lang="zh-CN" altLang="en-US" sz="1200" dirty="0">
                <a:cs typeface="+mn-ea"/>
                <a:sym typeface="+mn-lt"/>
              </a:rPr>
              <a:t> </a:t>
            </a:r>
            <a:r>
              <a:rPr lang="en-US" altLang="zh-CN" sz="1200" dirty="0">
                <a:cs typeface="+mn-ea"/>
                <a:sym typeface="+mn-lt"/>
              </a:rPr>
              <a:t>shows</a:t>
            </a:r>
            <a:r>
              <a:rPr lang="zh-CN" altLang="en-US" sz="1200" dirty="0">
                <a:cs typeface="+mn-ea"/>
                <a:sym typeface="+mn-lt"/>
              </a:rPr>
              <a:t> </a:t>
            </a:r>
            <a:r>
              <a:rPr lang="en-US" altLang="zh-CN" sz="1200" dirty="0">
                <a:cs typeface="+mn-ea"/>
                <a:sym typeface="+mn-lt"/>
              </a:rPr>
              <a:t>the</a:t>
            </a:r>
            <a:r>
              <a:rPr lang="zh-CN" altLang="en-US" sz="1200" dirty="0">
                <a:cs typeface="+mn-ea"/>
                <a:sym typeface="+mn-lt"/>
              </a:rPr>
              <a:t> </a:t>
            </a:r>
            <a:r>
              <a:rPr lang="en-US" altLang="zh-CN" sz="1200" dirty="0">
                <a:cs typeface="+mn-ea"/>
                <a:sym typeface="+mn-lt"/>
              </a:rPr>
              <a:t>important</a:t>
            </a:r>
            <a:r>
              <a:rPr lang="zh-CN" altLang="en-US" sz="1200" dirty="0">
                <a:cs typeface="+mn-ea"/>
                <a:sym typeface="+mn-lt"/>
              </a:rPr>
              <a:t> </a:t>
            </a:r>
            <a:r>
              <a:rPr lang="en-US" altLang="zh-CN" sz="1200" dirty="0">
                <a:cs typeface="+mn-ea"/>
                <a:sym typeface="+mn-lt"/>
              </a:rPr>
              <a:t>value</a:t>
            </a:r>
            <a:r>
              <a:rPr lang="zh-CN" altLang="en-US" sz="1200" dirty="0">
                <a:cs typeface="+mn-ea"/>
                <a:sym typeface="+mn-lt"/>
              </a:rPr>
              <a:t> </a:t>
            </a:r>
            <a:r>
              <a:rPr lang="en-US" altLang="zh-CN" sz="1200" dirty="0">
                <a:cs typeface="+mn-ea"/>
                <a:sym typeface="+mn-lt"/>
              </a:rPr>
              <a:t>of the relation graph we constructed.  </a:t>
            </a:r>
          </a:p>
        </p:txBody>
      </p:sp>
      <p:sp>
        <p:nvSpPr>
          <p:cNvPr id="4" name="灯片编号占位符 3"/>
          <p:cNvSpPr>
            <a:spLocks noGrp="1"/>
          </p:cNvSpPr>
          <p:nvPr>
            <p:ph type="sldNum" sz="quarter" idx="5"/>
          </p:nvPr>
        </p:nvSpPr>
        <p:spPr/>
        <p:txBody>
          <a:bodyPr/>
          <a:lstStyle/>
          <a:p>
            <a:fld id="{4131513D-F8AD-4BCB-9FAB-C4BA6235048D}" type="slidenum">
              <a:rPr lang="zh-CN" altLang="en-US" smtClean="0"/>
              <a:t>15</a:t>
            </a:fld>
            <a:endParaRPr lang="zh-CN" altLang="en-US"/>
          </a:p>
        </p:txBody>
      </p:sp>
    </p:spTree>
    <p:extLst>
      <p:ext uri="{BB962C8B-B14F-4D97-AF65-F5344CB8AC3E}">
        <p14:creationId xmlns:p14="http://schemas.microsoft.com/office/powerpoint/2010/main" val="17078872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conclusion, we present an innovative knowledge graph embedding approach to address the challenges of reasoning with new entities and relations. </a:t>
            </a:r>
          </a:p>
          <a:p>
            <a:endParaRPr lang="en-US" altLang="zh-CN" dirty="0"/>
          </a:p>
          <a:p>
            <a:r>
              <a:rPr lang="en-US" altLang="zh-CN" dirty="0"/>
              <a:t>By capturing the interaction patterns between relations and integrating entity structure features, our model can generate embeddings for new entities and relations that have not been seen during the training phase by attentively aggregating neighboring features. (</a:t>
            </a:r>
            <a:r>
              <a:rPr lang="zh-CN" altLang="en-US" dirty="0"/>
              <a:t>点击</a:t>
            </a:r>
            <a:r>
              <a:rPr lang="en-US" altLang="zh-CN" dirty="0"/>
              <a:t>)</a:t>
            </a:r>
          </a:p>
          <a:p>
            <a:endParaRPr lang="en-US" altLang="zh-CN" dirty="0"/>
          </a:p>
          <a:p>
            <a:r>
              <a:rPr lang="en-US" altLang="zh-CN" dirty="0"/>
              <a:t>This process only utilizes the inherent structural information within KGs and does not require any input semantic information about entities and relations.</a:t>
            </a:r>
            <a:endParaRPr lang="zh-CN" altLang="en-US" dirty="0"/>
          </a:p>
        </p:txBody>
      </p:sp>
      <p:sp>
        <p:nvSpPr>
          <p:cNvPr id="4" name="灯片编号占位符 3"/>
          <p:cNvSpPr>
            <a:spLocks noGrp="1"/>
          </p:cNvSpPr>
          <p:nvPr>
            <p:ph type="sldNum" sz="quarter" idx="5"/>
          </p:nvPr>
        </p:nvSpPr>
        <p:spPr/>
        <p:txBody>
          <a:bodyPr/>
          <a:lstStyle/>
          <a:p>
            <a:fld id="{4131513D-F8AD-4BCB-9FAB-C4BA6235048D}" type="slidenum">
              <a:rPr lang="zh-CN" altLang="en-US" smtClean="0"/>
              <a:t>16</a:t>
            </a:fld>
            <a:endParaRPr lang="zh-CN" altLang="en-US"/>
          </a:p>
        </p:txBody>
      </p:sp>
    </p:spTree>
    <p:extLst>
      <p:ext uri="{BB962C8B-B14F-4D97-AF65-F5344CB8AC3E}">
        <p14:creationId xmlns:p14="http://schemas.microsoft.com/office/powerpoint/2010/main" val="1447395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928BA7-4A45-4FFE-A583-CA964C03D94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1435388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Knowledge graph is a structured method for representing the real world.</a:t>
            </a:r>
          </a:p>
          <a:p>
            <a:endParaRPr lang="en-US" altLang="zh-CN" dirty="0"/>
          </a:p>
          <a:p>
            <a:r>
              <a:rPr lang="en-US" altLang="zh-CN" dirty="0"/>
              <a:t>Knowledge graphs are constructed by triplets. The form of a triplet is (h, r, t), where h and t are nodes representing entities, and r is a relation which represents a directed edge from h to t. </a:t>
            </a: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F37117D-0B73-4B9E-8934-DE402365C1A7}"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5241897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457200" rtl="0" eaLnBrk="1" fontAlgn="auto" latinLnBrk="0" hangingPunct="1">
              <a:lnSpc>
                <a:spcPct val="15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cs typeface="+mn-ea"/>
                <a:sym typeface="+mn-lt"/>
              </a:rPr>
              <a:t>Knowledge graph completion </a:t>
            </a:r>
            <a:r>
              <a:rPr kumimoji="0" lang="en-US" altLang="zh-CN" sz="1200" i="0" u="none" strike="noStrike" kern="1200" cap="none" spc="0" normalizeH="0" baseline="0" noProof="0" dirty="0">
                <a:ln>
                  <a:noFill/>
                </a:ln>
                <a:solidFill>
                  <a:prstClr val="black"/>
                </a:solidFill>
                <a:effectLst/>
                <a:uLnTx/>
                <a:uFillTx/>
                <a:cs typeface="+mn-ea"/>
                <a:sym typeface="+mn-lt"/>
              </a:rPr>
              <a:t>involves predicting missing entities or relations within knowledge graphs (KGs) and is crucial for constructing and maintaining knowledge graphs.</a:t>
            </a:r>
          </a:p>
          <a:p>
            <a:pPr marL="0" marR="0" lvl="0" indent="0" algn="just" defTabSz="457200" rtl="0" eaLnBrk="1" fontAlgn="auto" latinLnBrk="0" hangingPunct="1">
              <a:lnSpc>
                <a:spcPct val="150000"/>
              </a:lnSpc>
              <a:spcBef>
                <a:spcPts val="0"/>
              </a:spcBef>
              <a:spcAft>
                <a:spcPts val="0"/>
              </a:spcAft>
              <a:buClrTx/>
              <a:buSzTx/>
              <a:buFontTx/>
              <a:buNone/>
              <a:tabLst/>
              <a:defRPr/>
            </a:pPr>
            <a:r>
              <a:rPr kumimoji="0" lang="en-US" altLang="zh-CN" sz="1200" i="0" u="none" strike="noStrike" kern="1200" cap="none" spc="0" normalizeH="0" baseline="0" noProof="0" dirty="0">
                <a:ln>
                  <a:noFill/>
                </a:ln>
                <a:solidFill>
                  <a:prstClr val="black"/>
                </a:solidFill>
                <a:effectLst/>
                <a:uLnTx/>
                <a:uFillTx/>
                <a:cs typeface="+mn-ea"/>
                <a:sym typeface="+mn-lt"/>
              </a:rPr>
              <a:t>(</a:t>
            </a:r>
            <a:r>
              <a:rPr kumimoji="0" lang="zh-CN" altLang="en-US" sz="1200" i="0" u="none" strike="noStrike" kern="1200" cap="none" spc="0" normalizeH="0" baseline="0" noProof="0" dirty="0">
                <a:ln>
                  <a:noFill/>
                </a:ln>
                <a:solidFill>
                  <a:prstClr val="black"/>
                </a:solidFill>
                <a:effectLst/>
                <a:uLnTx/>
                <a:uFillTx/>
                <a:cs typeface="+mn-ea"/>
                <a:sym typeface="+mn-lt"/>
              </a:rPr>
              <a:t>点击弹出动画</a:t>
            </a:r>
            <a:r>
              <a:rPr kumimoji="0" lang="en-US" altLang="zh-CN" sz="1200" i="0" u="none" strike="noStrike" kern="1200" cap="none" spc="0" normalizeH="0" baseline="0" noProof="0" dirty="0">
                <a:ln>
                  <a:noFill/>
                </a:ln>
                <a:solidFill>
                  <a:prstClr val="black"/>
                </a:solidFill>
                <a:effectLst/>
                <a:uLnTx/>
                <a:uFillTx/>
                <a:cs typeface="+mn-ea"/>
                <a:sym typeface="+mn-lt"/>
              </a:rPr>
              <a:t>)</a:t>
            </a:r>
          </a:p>
          <a:p>
            <a:pPr marL="0" marR="0" lvl="0" indent="0" algn="just" defTabSz="457200" rtl="0" eaLnBrk="1" fontAlgn="auto" latinLnBrk="0" hangingPunct="1">
              <a:lnSpc>
                <a:spcPct val="150000"/>
              </a:lnSpc>
              <a:spcBef>
                <a:spcPts val="0"/>
              </a:spcBef>
              <a:spcAft>
                <a:spcPts val="0"/>
              </a:spcAft>
              <a:buClrTx/>
              <a:buSzTx/>
              <a:buFontTx/>
              <a:buNone/>
              <a:tabLst/>
              <a:defRPr/>
            </a:pPr>
            <a:endParaRPr kumimoji="0" lang="en-US" altLang="zh-CN" sz="1200" i="0" u="none" strike="noStrike" kern="1200" cap="none" spc="0" normalizeH="0" baseline="0" noProof="0" dirty="0">
              <a:ln>
                <a:noFill/>
              </a:ln>
              <a:solidFill>
                <a:prstClr val="black"/>
              </a:solidFill>
              <a:effectLst/>
              <a:uLnTx/>
              <a:uFillTx/>
              <a:cs typeface="+mn-ea"/>
              <a:sym typeface="+mn-lt"/>
            </a:endParaRPr>
          </a:p>
          <a:p>
            <a:pPr marL="0" marR="0" lvl="0" indent="0" algn="just" defTabSz="457200" rtl="0" eaLnBrk="1" fontAlgn="auto" latinLnBrk="0" hangingPunct="1">
              <a:lnSpc>
                <a:spcPct val="150000"/>
              </a:lnSpc>
              <a:spcBef>
                <a:spcPts val="0"/>
              </a:spcBef>
              <a:spcAft>
                <a:spcPts val="0"/>
              </a:spcAft>
              <a:buClrTx/>
              <a:buSzTx/>
              <a:buFontTx/>
              <a:buNone/>
              <a:tabLst/>
              <a:defRPr/>
            </a:pPr>
            <a:r>
              <a:rPr lang="en-US" altLang="zh-CN" sz="1200" b="1" dirty="0">
                <a:solidFill>
                  <a:prstClr val="black"/>
                </a:solidFill>
                <a:cs typeface="+mn-ea"/>
                <a:sym typeface="+mn-ea"/>
              </a:rPr>
              <a:t>Knowledge graph embedding techniques </a:t>
            </a:r>
            <a:r>
              <a:rPr lang="en-US" altLang="zh-CN" sz="1200" dirty="0">
                <a:solidFill>
                  <a:prstClr val="black"/>
                </a:solidFill>
                <a:cs typeface="+mn-ea"/>
                <a:sym typeface="+mn-ea"/>
              </a:rPr>
              <a:t>provide an effective solution for knowledge graph completion by mapping entities and relationships to a low-dimensional vector space.</a:t>
            </a:r>
          </a:p>
          <a:p>
            <a:pPr marL="0" marR="0" lvl="0" indent="0" algn="just" defTabSz="457200" rtl="0" eaLnBrk="1" fontAlgn="auto" latinLnBrk="0" hangingPunct="1">
              <a:lnSpc>
                <a:spcPct val="150000"/>
              </a:lnSpc>
              <a:spcBef>
                <a:spcPts val="0"/>
              </a:spcBef>
              <a:spcAft>
                <a:spcPts val="0"/>
              </a:spcAft>
              <a:buClrTx/>
              <a:buSzTx/>
              <a:buFontTx/>
              <a:buNone/>
              <a:tabLst/>
              <a:defRPr/>
            </a:pPr>
            <a:endParaRPr lang="en-US" altLang="zh-CN" sz="1200" dirty="0">
              <a:solidFill>
                <a:prstClr val="black"/>
              </a:solidFill>
              <a:cs typeface="+mn-ea"/>
              <a:sym typeface="+mn-ea"/>
            </a:endParaRPr>
          </a:p>
          <a:p>
            <a:pPr marL="0" marR="0" lvl="0" indent="0" algn="just" defTabSz="457200" rtl="0" eaLnBrk="1" fontAlgn="auto" latinLnBrk="0" hangingPunct="1">
              <a:lnSpc>
                <a:spcPct val="150000"/>
              </a:lnSpc>
              <a:spcBef>
                <a:spcPts val="0"/>
              </a:spcBef>
              <a:spcAft>
                <a:spcPts val="0"/>
              </a:spcAft>
              <a:buClrTx/>
              <a:buSzTx/>
              <a:buFontTx/>
              <a:buNone/>
              <a:tabLst/>
              <a:defRPr/>
            </a:pPr>
            <a:r>
              <a:rPr lang="en-US" altLang="zh-CN" sz="1200" dirty="0">
                <a:solidFill>
                  <a:prstClr val="black"/>
                </a:solidFill>
                <a:cs typeface="+mn-ea"/>
                <a:sym typeface="+mn-ea"/>
              </a:rPr>
              <a:t>However</a:t>
            </a:r>
            <a:r>
              <a:rPr lang="zh-CN" altLang="en-US" sz="1200" dirty="0">
                <a:solidFill>
                  <a:prstClr val="black"/>
                </a:solidFill>
                <a:cs typeface="+mn-ea"/>
                <a:sym typeface="+mn-ea"/>
              </a:rPr>
              <a:t>，</a:t>
            </a:r>
            <a:r>
              <a:rPr lang="en-US" altLang="zh-CN" sz="1200" dirty="0">
                <a:solidFill>
                  <a:prstClr val="black"/>
                </a:solidFill>
                <a:cs typeface="+mn-ea"/>
                <a:sym typeface="+mn-ea"/>
              </a:rPr>
              <a:t>these methods require observation of all entities and relationships during training</a:t>
            </a:r>
            <a:r>
              <a:rPr lang="en-US" altLang="zh-CN" b="0" i="0" dirty="0">
                <a:solidFill>
                  <a:srgbClr val="060607"/>
                </a:solidFill>
                <a:effectLst/>
                <a:latin typeface="-apple-system"/>
              </a:rPr>
              <a:t>, which hampers their ability to generalize to unseen entities and relations.</a:t>
            </a:r>
            <a:endParaRPr lang="zh-CN" altLang="en-US" sz="1200" dirty="0">
              <a:solidFill>
                <a:prstClr val="black"/>
              </a:solidFill>
              <a:cs typeface="+mn-ea"/>
              <a:sym typeface="+mn-ea"/>
            </a:endParaRP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F37117D-0B73-4B9E-8934-DE402365C1A7}"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1564566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457200" rtl="0" eaLnBrk="1" fontAlgn="auto" latinLnBrk="0" hangingPunct="1">
              <a:lnSpc>
                <a:spcPct val="150000"/>
              </a:lnSpc>
              <a:spcBef>
                <a:spcPts val="0"/>
              </a:spcBef>
              <a:spcAft>
                <a:spcPts val="0"/>
              </a:spcAft>
              <a:buClrTx/>
              <a:buSzTx/>
              <a:buFontTx/>
              <a:buNone/>
              <a:tabLst/>
              <a:defRPr/>
            </a:pPr>
            <a:r>
              <a:rPr lang="en-US" altLang="zh-CN" sz="1800" b="0" i="0" dirty="0">
                <a:solidFill>
                  <a:srgbClr val="000000"/>
                </a:solidFill>
                <a:effectLst/>
                <a:latin typeface="LinLibertineT"/>
              </a:rPr>
              <a:t>In recent years, inductive reasoning has garnered widespread attention. </a:t>
            </a:r>
          </a:p>
          <a:p>
            <a:pPr marL="0" marR="0" lvl="0" indent="0" algn="l" defTabSz="457200" rtl="0" eaLnBrk="1" fontAlgn="auto" latinLnBrk="0" hangingPunct="1">
              <a:lnSpc>
                <a:spcPct val="150000"/>
              </a:lnSpc>
              <a:spcBef>
                <a:spcPts val="0"/>
              </a:spcBef>
              <a:spcAft>
                <a:spcPts val="0"/>
              </a:spcAft>
              <a:buClrTx/>
              <a:buSzTx/>
              <a:buFontTx/>
              <a:buNone/>
              <a:tabLst/>
              <a:defRPr/>
            </a:pPr>
            <a:r>
              <a:rPr lang="en-US" altLang="zh-CN" sz="1800" b="0" i="0" dirty="0">
                <a:solidFill>
                  <a:srgbClr val="000000"/>
                </a:solidFill>
                <a:effectLst/>
                <a:latin typeface="LinLibertineT"/>
              </a:rPr>
              <a:t>These methods perform link prediction between new entities </a:t>
            </a:r>
            <a:r>
              <a:rPr kumimoji="0" lang="en-US" altLang="zh-CN" sz="1800" b="0" i="0" u="none" strike="noStrike" kern="1200" cap="none" spc="0" normalizeH="0" baseline="0" noProof="0" dirty="0">
                <a:ln>
                  <a:noFill/>
                </a:ln>
                <a:solidFill>
                  <a:prstClr val="black"/>
                </a:solidFill>
                <a:effectLst/>
                <a:uLnTx/>
                <a:uFillTx/>
                <a:cs typeface="+mn-ea"/>
                <a:sym typeface="+mn-lt"/>
              </a:rPr>
              <a:t>by learning logical rules or local structural features. </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cs typeface="+mn-ea"/>
                <a:sym typeface="+mn-lt"/>
              </a:rPr>
              <a:t>But these methods usually assume that only entities can be new, and that all relations should be observed during the training phase</a:t>
            </a:r>
          </a:p>
          <a:p>
            <a:pPr marL="0" marR="0" lvl="0" indent="0" algn="l" defTabSz="457200" rtl="0" eaLnBrk="1" fontAlgn="auto" latinLnBrk="0" hangingPunct="1">
              <a:lnSpc>
                <a:spcPct val="150000"/>
              </a:lnSpc>
              <a:spcBef>
                <a:spcPts val="0"/>
              </a:spcBef>
              <a:spcAft>
                <a:spcPts val="0"/>
              </a:spcAft>
              <a:buClrTx/>
              <a:buSzTx/>
              <a:buFontTx/>
              <a:buNone/>
              <a:tabLst/>
              <a:defRPr/>
            </a:pPr>
            <a:endParaRPr kumimoji="0" lang="en-US" altLang="zh-CN" sz="1800" b="1" i="0" u="none" strike="noStrike" kern="1200" cap="none" spc="0" normalizeH="0" baseline="0" noProof="0" dirty="0">
              <a:ln>
                <a:noFill/>
              </a:ln>
              <a:solidFill>
                <a:prstClr val="black"/>
              </a:solidFill>
              <a:effectLst/>
              <a:uLnTx/>
              <a:uFillTx/>
              <a:cs typeface="+mn-ea"/>
              <a:sym typeface="+mn-lt"/>
            </a:endParaRP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F37117D-0B73-4B9E-8934-DE402365C1A7}"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1606824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cs typeface="+mn-ea"/>
                <a:sym typeface="+mn-lt"/>
              </a:rPr>
              <a:t>That is, most inductive </a:t>
            </a:r>
            <a:r>
              <a:rPr lang="en-US" altLang="zh-CN" sz="1800" b="0" i="0" dirty="0">
                <a:solidFill>
                  <a:srgbClr val="000000"/>
                </a:solidFill>
                <a:effectLst/>
                <a:latin typeface="LinLibertineT"/>
              </a:rPr>
              <a:t>reasoning</a:t>
            </a:r>
            <a:r>
              <a:rPr kumimoji="0" lang="en-US" altLang="zh-CN" sz="1800" b="0" i="0" u="none" strike="noStrike" kern="1200" cap="none" spc="0" normalizeH="0" baseline="0" noProof="0" dirty="0">
                <a:ln>
                  <a:noFill/>
                </a:ln>
                <a:solidFill>
                  <a:prstClr val="black"/>
                </a:solidFill>
                <a:effectLst/>
                <a:uLnTx/>
                <a:uFillTx/>
                <a:cs typeface="+mn-ea"/>
                <a:sym typeface="+mn-lt"/>
              </a:rPr>
              <a:t> methods are only able to handle scenarios such as that shown in the </a:t>
            </a:r>
            <a:r>
              <a:rPr lang="en-US" altLang="zh-CN" sz="1800" b="0" i="0" dirty="0">
                <a:solidFill>
                  <a:srgbClr val="060607"/>
                </a:solidFill>
                <a:effectLst/>
                <a:latin typeface="-apple-system"/>
              </a:rPr>
              <a:t>Testing</a:t>
            </a:r>
            <a:r>
              <a:rPr kumimoji="0" lang="en-US" altLang="zh-CN" sz="1800" b="0" i="0" u="none" strike="noStrike" kern="1200" cap="none" spc="0" normalizeH="0" baseline="0" noProof="0" dirty="0">
                <a:ln>
                  <a:noFill/>
                </a:ln>
                <a:solidFill>
                  <a:prstClr val="black"/>
                </a:solidFill>
                <a:effectLst/>
                <a:uLnTx/>
                <a:uFillTx/>
                <a:cs typeface="+mn-ea"/>
                <a:sym typeface="+mn-lt"/>
              </a:rPr>
              <a:t> graph A </a:t>
            </a:r>
            <a:r>
              <a:rPr lang="en-US" altLang="zh-CN" sz="2800" dirty="0"/>
              <a:t>New Entities with Known Relations</a:t>
            </a:r>
          </a:p>
          <a:p>
            <a:pPr marL="0" marR="0" lvl="0" indent="0" algn="l" defTabSz="457200" rtl="0" eaLnBrk="1" fontAlgn="auto" latinLnBrk="0" hangingPunct="1">
              <a:lnSpc>
                <a:spcPct val="150000"/>
              </a:lnSpc>
              <a:spcBef>
                <a:spcPts val="0"/>
              </a:spcBef>
              <a:spcAft>
                <a:spcPts val="0"/>
              </a:spcAft>
              <a:buClrTx/>
              <a:buSzTx/>
              <a:buFontTx/>
              <a:buNone/>
              <a:tabLst/>
              <a:defRPr/>
            </a:pPr>
            <a:endParaRPr lang="en-US" altLang="zh-CN" sz="2800" dirty="0"/>
          </a:p>
          <a:p>
            <a:pPr marL="0" marR="0" lvl="0" indent="0" algn="l" defTabSz="457200" rtl="0" eaLnBrk="1" fontAlgn="auto" latinLnBrk="0" hangingPunct="1">
              <a:lnSpc>
                <a:spcPct val="150000"/>
              </a:lnSpc>
              <a:spcBef>
                <a:spcPts val="0"/>
              </a:spcBef>
              <a:spcAft>
                <a:spcPts val="0"/>
              </a:spcAft>
              <a:buClrTx/>
              <a:buSzTx/>
              <a:buFontTx/>
              <a:buNone/>
              <a:tabLst/>
              <a:defRPr/>
            </a:pPr>
            <a:r>
              <a:rPr lang="en-US" altLang="zh-CN" sz="1800" b="0" i="0" dirty="0">
                <a:solidFill>
                  <a:srgbClr val="000000"/>
                </a:solidFill>
                <a:effectLst/>
                <a:latin typeface="LinLibertineT"/>
              </a:rPr>
              <a:t>They are difficult to handle when new entities and new relations emerge simultaneously, as shown in Testing Graphs B and C of Figure.</a:t>
            </a:r>
            <a:r>
              <a:rPr lang="zh-CN" altLang="en-US" sz="1800" b="0" i="0" dirty="0">
                <a:solidFill>
                  <a:srgbClr val="000000"/>
                </a:solidFill>
                <a:effectLst/>
                <a:latin typeface="LinLibertineT"/>
              </a:rPr>
              <a:t>（</a:t>
            </a:r>
            <a:r>
              <a:rPr kumimoji="0" lang="zh-CN" altLang="en-US" sz="1800" b="1" i="0" u="none" strike="noStrike" kern="1200" cap="none" spc="0" normalizeH="0" baseline="0" noProof="0" dirty="0">
                <a:ln>
                  <a:noFill/>
                </a:ln>
                <a:solidFill>
                  <a:prstClr val="black"/>
                </a:solidFill>
                <a:effectLst/>
                <a:uLnTx/>
                <a:uFillTx/>
                <a:cs typeface="+mn-ea"/>
                <a:sym typeface="+mn-lt"/>
              </a:rPr>
              <a:t>点击</a:t>
            </a:r>
            <a:r>
              <a:rPr lang="zh-CN" altLang="en-US" sz="1800" b="0" i="0" dirty="0">
                <a:solidFill>
                  <a:srgbClr val="000000"/>
                </a:solidFill>
                <a:effectLst/>
                <a:latin typeface="LinLibertineT"/>
              </a:rPr>
              <a:t>）</a:t>
            </a:r>
            <a:br>
              <a:rPr lang="en-US" altLang="zh-CN" sz="4000" dirty="0"/>
            </a:br>
            <a:endParaRPr lang="en-US" altLang="zh-CN" sz="4000" dirty="0"/>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cs typeface="+mn-ea"/>
                <a:sym typeface="+mn-lt"/>
              </a:rPr>
              <a:t>To</a:t>
            </a:r>
            <a:r>
              <a:rPr kumimoji="0" lang="en-US" altLang="zh-CN" sz="1800" b="1" i="0" u="none" strike="noStrike" kern="1200" cap="none" spc="0" normalizeH="0" baseline="0" noProof="0" dirty="0">
                <a:ln>
                  <a:noFill/>
                </a:ln>
                <a:solidFill>
                  <a:prstClr val="black"/>
                </a:solidFill>
                <a:effectLst/>
                <a:uLnTx/>
                <a:uFillTx/>
                <a:cs typeface="+mn-ea"/>
                <a:sym typeface="+mn-lt"/>
              </a:rPr>
              <a:t> </a:t>
            </a:r>
            <a:r>
              <a:rPr kumimoji="0" lang="en-US" altLang="zh-CN" sz="1800" b="0" i="0" u="none" strike="noStrike" kern="1200" cap="none" spc="0" normalizeH="0" baseline="0" noProof="0" dirty="0">
                <a:ln>
                  <a:noFill/>
                </a:ln>
                <a:solidFill>
                  <a:srgbClr val="060607"/>
                </a:solidFill>
                <a:effectLst/>
                <a:uLnTx/>
                <a:uFillTx/>
                <a:latin typeface="-apple-system"/>
                <a:cs typeface="+mn-ea"/>
                <a:sym typeface="+mn-lt"/>
              </a:rPr>
              <a:t>generate embedded features for new relations such as those shown in </a:t>
            </a:r>
            <a:r>
              <a:rPr lang="en-US" altLang="zh-CN" sz="1800" b="0" i="0" dirty="0">
                <a:solidFill>
                  <a:srgbClr val="060607"/>
                </a:solidFill>
                <a:effectLst/>
                <a:latin typeface="-apple-system"/>
              </a:rPr>
              <a:t>Testing</a:t>
            </a:r>
            <a:r>
              <a:rPr kumimoji="0" lang="en-US" altLang="zh-CN" sz="1800" b="0" i="0" u="none" strike="noStrike" kern="1200" cap="none" spc="0" normalizeH="0" baseline="0" noProof="0" dirty="0">
                <a:ln>
                  <a:noFill/>
                </a:ln>
                <a:solidFill>
                  <a:srgbClr val="060607"/>
                </a:solidFill>
                <a:effectLst/>
                <a:uLnTx/>
                <a:uFillTx/>
                <a:latin typeface="-apple-system"/>
                <a:cs typeface="+mn-ea"/>
                <a:sym typeface="+mn-lt"/>
              </a:rPr>
              <a:t> Graph B: </a:t>
            </a:r>
            <a:r>
              <a:rPr lang="en" altLang="zh-CN" sz="2800" b="1" dirty="0">
                <a:latin typeface="Times New Roman" panose="02020603050405020304" pitchFamily="18" charset="0"/>
                <a:cs typeface="Times New Roman" panose="02020603050405020304" pitchFamily="18" charset="0"/>
              </a:rPr>
              <a:t>New Entities with Some New Relations, </a:t>
            </a:r>
            <a:endParaRPr kumimoji="0" lang="en-US" altLang="zh-CN" sz="1800" b="0" i="0" u="none" strike="noStrike" kern="1200" cap="none" spc="0" normalizeH="0" baseline="0" noProof="0" dirty="0">
              <a:ln>
                <a:noFill/>
              </a:ln>
              <a:solidFill>
                <a:srgbClr val="060607"/>
              </a:solidFill>
              <a:effectLst/>
              <a:uLnTx/>
              <a:uFillTx/>
              <a:latin typeface="-apple-system"/>
              <a:cs typeface="+mn-ea"/>
              <a:sym typeface="+mn-lt"/>
            </a:endParaRP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60607"/>
                </a:solidFill>
                <a:effectLst/>
                <a:uLnTx/>
                <a:uFillTx/>
                <a:latin typeface="-apple-system"/>
                <a:cs typeface="+mn-ea"/>
                <a:sym typeface="+mn-lt"/>
              </a:rPr>
              <a:t>some methods typically need to rely on additional textual descriptions or </a:t>
            </a:r>
            <a:r>
              <a:rPr lang="en-US" altLang="zh-CN" sz="1800" b="0" i="0" dirty="0">
                <a:solidFill>
                  <a:srgbClr val="000000"/>
                </a:solidFill>
                <a:effectLst/>
                <a:latin typeface="LinLibertineT"/>
              </a:rPr>
              <a:t>a linkage mechanism to connect new relations to existing</a:t>
            </a:r>
            <a:r>
              <a:rPr lang="en-US" altLang="zh-CN" sz="2800" dirty="0"/>
              <a:t> relations.</a:t>
            </a:r>
            <a:r>
              <a:rPr lang="zh-CN" altLang="en-US" sz="2800" b="1" dirty="0"/>
              <a:t>（点击）</a:t>
            </a:r>
            <a:br>
              <a:rPr lang="en-US" altLang="zh-CN" sz="2800" dirty="0"/>
            </a:br>
            <a:endParaRPr kumimoji="0" lang="en-US" altLang="zh-CN" sz="1800" b="0" i="0" u="none" strike="noStrike" kern="1200" cap="none" spc="0" normalizeH="0" baseline="0" noProof="0" dirty="0">
              <a:ln>
                <a:noFill/>
              </a:ln>
              <a:solidFill>
                <a:srgbClr val="060607"/>
              </a:solidFill>
              <a:effectLst/>
              <a:uLnTx/>
              <a:uFillTx/>
              <a:latin typeface="-apple-system"/>
              <a:cs typeface="+mn-ea"/>
              <a:sym typeface="+mn-lt"/>
            </a:endParaRPr>
          </a:p>
          <a:p>
            <a:pPr marL="0" marR="0" lvl="0" indent="0" algn="l" defTabSz="457200" rtl="0" eaLnBrk="1" fontAlgn="auto" latinLnBrk="0" hangingPunct="1">
              <a:lnSpc>
                <a:spcPct val="150000"/>
              </a:lnSpc>
              <a:spcBef>
                <a:spcPts val="0"/>
              </a:spcBef>
              <a:spcAft>
                <a:spcPts val="0"/>
              </a:spcAft>
              <a:buClrTx/>
              <a:buSzTx/>
              <a:buFontTx/>
              <a:buNone/>
              <a:tabLst/>
              <a:defRPr/>
            </a:pPr>
            <a:r>
              <a:rPr lang="en-US" altLang="zh-CN" b="0" i="0" dirty="0">
                <a:solidFill>
                  <a:srgbClr val="060607"/>
                </a:solidFill>
                <a:effectLst/>
                <a:latin typeface="-apple-system"/>
              </a:rPr>
              <a:t>These methods still struggle with completely new relations as shown in Testing graph C that lack any background information, highlighting the need for a more generalizable approach.</a:t>
            </a:r>
          </a:p>
          <a:p>
            <a:pPr marL="0" marR="0" lvl="0" indent="0" algn="l" defTabSz="457200" rtl="0" eaLnBrk="1" fontAlgn="auto" latinLnBrk="0" hangingPunct="1">
              <a:lnSpc>
                <a:spcPct val="150000"/>
              </a:lnSpc>
              <a:spcBef>
                <a:spcPts val="0"/>
              </a:spcBef>
              <a:spcAft>
                <a:spcPts val="0"/>
              </a:spcAft>
              <a:buClrTx/>
              <a:buSzTx/>
              <a:buFontTx/>
              <a:buNone/>
              <a:tabLst/>
              <a:defRPr/>
            </a:pPr>
            <a:endParaRPr lang="en-US" altLang="zh-CN" b="0" i="0" dirty="0">
              <a:solidFill>
                <a:srgbClr val="060607"/>
              </a:solidFill>
              <a:effectLst/>
              <a:latin typeface="-apple-system"/>
            </a:endParaRPr>
          </a:p>
          <a:p>
            <a:pPr marL="0" marR="0" lvl="0" indent="0" algn="l" defTabSz="457200" rtl="0" eaLnBrk="1" fontAlgn="auto" latinLnBrk="0" hangingPunct="1">
              <a:lnSpc>
                <a:spcPct val="150000"/>
              </a:lnSpc>
              <a:spcBef>
                <a:spcPts val="0"/>
              </a:spcBef>
              <a:spcAft>
                <a:spcPts val="0"/>
              </a:spcAft>
              <a:buClrTx/>
              <a:buSzTx/>
              <a:buFontTx/>
              <a:buNone/>
              <a:tabLst/>
              <a:defRPr/>
            </a:pPr>
            <a:r>
              <a:rPr lang="en-US" altLang="zh-CN" b="0" i="0" dirty="0">
                <a:solidFill>
                  <a:srgbClr val="060607"/>
                </a:solidFill>
                <a:effectLst/>
                <a:latin typeface="-apple-system"/>
              </a:rPr>
              <a:t>Thus,  our research addresses this by developing an embedding model which can generate embeddings for entities and relations that appear only in the testing phase, unseen during the training phase.</a:t>
            </a:r>
            <a:endParaRPr lang="zh-CN" altLang="en-US" dirty="0"/>
          </a:p>
          <a:p>
            <a:pPr marL="0" marR="0" lvl="0" indent="0" algn="l" defTabSz="457200" rtl="0" eaLnBrk="1" fontAlgn="auto" latinLnBrk="0" hangingPunct="1">
              <a:lnSpc>
                <a:spcPct val="150000"/>
              </a:lnSpc>
              <a:spcBef>
                <a:spcPts val="0"/>
              </a:spcBef>
              <a:spcAft>
                <a:spcPts val="0"/>
              </a:spcAft>
              <a:buClrTx/>
              <a:buSzTx/>
              <a:buFontTx/>
              <a:buNone/>
              <a:tabLst/>
              <a:defRPr/>
            </a:pPr>
            <a:endParaRPr lang="en-US" altLang="zh-CN" b="0" i="0" dirty="0">
              <a:solidFill>
                <a:srgbClr val="060607"/>
              </a:solidFill>
              <a:effectLst/>
              <a:latin typeface="-apple-system"/>
            </a:endParaRPr>
          </a:p>
          <a:p>
            <a:pPr marL="0" marR="0" lvl="0" indent="0" algn="l" defTabSz="457200" rtl="0" eaLnBrk="1" fontAlgn="auto" latinLnBrk="0" hangingPunct="1">
              <a:lnSpc>
                <a:spcPct val="150000"/>
              </a:lnSpc>
              <a:spcBef>
                <a:spcPts val="0"/>
              </a:spcBef>
              <a:spcAft>
                <a:spcPts val="0"/>
              </a:spcAft>
              <a:buClrTx/>
              <a:buSzTx/>
              <a:buFontTx/>
              <a:buNone/>
              <a:tabLst/>
              <a:defRPr/>
            </a:pPr>
            <a:r>
              <a:rPr lang="en-US" altLang="zh-CN" dirty="0"/>
              <a:t>Knowledge Graph, as a typical directed graph, encapsulates a variety of simple but representative local structures that are crucial for learning graph representations. Specifically, adjacent relations may share common entities at either the head or tail positions, which can be used to represent the most basic form of interaction between relations or reflect some semantic relatedness. </a:t>
            </a:r>
            <a:r>
              <a:rPr lang="zh-CN" altLang="en-US" dirty="0"/>
              <a:t>（点击）</a:t>
            </a:r>
            <a:endParaRPr lang="en-US" altLang="zh-CN" dirty="0"/>
          </a:p>
          <a:p>
            <a:pPr marL="0" marR="0" lvl="0" indent="0" algn="l" defTabSz="457200" rtl="0" eaLnBrk="1" fontAlgn="auto" latinLnBrk="0" hangingPunct="1">
              <a:lnSpc>
                <a:spcPct val="150000"/>
              </a:lnSpc>
              <a:spcBef>
                <a:spcPts val="0"/>
              </a:spcBef>
              <a:spcAft>
                <a:spcPts val="0"/>
              </a:spcAft>
              <a:buClrTx/>
              <a:buSzTx/>
              <a:buFontTx/>
              <a:buNone/>
              <a:tabLst/>
              <a:defRPr/>
            </a:pPr>
            <a:endParaRPr lang="en-US" altLang="zh-CN" dirty="0"/>
          </a:p>
          <a:p>
            <a:pPr marL="0" marR="0" lvl="0" indent="0" algn="l" defTabSz="457200" rtl="0" eaLnBrk="1" fontAlgn="auto" latinLnBrk="0" hangingPunct="1">
              <a:lnSpc>
                <a:spcPct val="150000"/>
              </a:lnSpc>
              <a:spcBef>
                <a:spcPts val="0"/>
              </a:spcBef>
              <a:spcAft>
                <a:spcPts val="0"/>
              </a:spcAft>
              <a:buClrTx/>
              <a:buSzTx/>
              <a:buFontTx/>
              <a:buNone/>
              <a:tabLst/>
              <a:defRPr/>
            </a:pPr>
            <a:r>
              <a:rPr lang="en-US" altLang="zh-CN" dirty="0"/>
              <a:t>For example, in the Training Graph, the tail entity of the “parent of” relation coincides with the head entity of the “lives in” relation.  </a:t>
            </a:r>
            <a:r>
              <a:rPr lang="zh-CN" altLang="en-US" dirty="0"/>
              <a:t>（点击）</a:t>
            </a:r>
            <a:endParaRPr lang="en-US" altLang="zh-CN" dirty="0"/>
          </a:p>
          <a:p>
            <a:pPr marL="0" marR="0" lvl="0" indent="0" algn="l" defTabSz="457200" rtl="0" eaLnBrk="1" fontAlgn="auto" latinLnBrk="0" hangingPunct="1">
              <a:lnSpc>
                <a:spcPct val="150000"/>
              </a:lnSpc>
              <a:spcBef>
                <a:spcPts val="0"/>
              </a:spcBef>
              <a:spcAft>
                <a:spcPts val="0"/>
              </a:spcAft>
              <a:buClrTx/>
              <a:buSzTx/>
              <a:buFontTx/>
              <a:buNone/>
              <a:tabLst/>
              <a:defRPr/>
            </a:pPr>
            <a:r>
              <a:rPr lang="en-US" altLang="zh-CN" dirty="0"/>
              <a:t>Similarly, in Testing Graph C, the tail entity of the “racing driver" relation is also the head entity of the "teammate" relation. </a:t>
            </a:r>
          </a:p>
          <a:p>
            <a:pPr marL="0" marR="0" lvl="0" indent="0" algn="l" defTabSz="457200" rtl="0" eaLnBrk="1" fontAlgn="auto" latinLnBrk="0" hangingPunct="1">
              <a:lnSpc>
                <a:spcPct val="150000"/>
              </a:lnSpc>
              <a:spcBef>
                <a:spcPts val="0"/>
              </a:spcBef>
              <a:spcAft>
                <a:spcPts val="0"/>
              </a:spcAft>
              <a:buClrTx/>
              <a:buSzTx/>
              <a:buFontTx/>
              <a:buNone/>
              <a:tabLst/>
              <a:defRPr/>
            </a:pPr>
            <a:endParaRPr lang="en-US" altLang="zh-CN" dirty="0"/>
          </a:p>
          <a:p>
            <a:pPr marL="0" marR="0" lvl="0" indent="0" algn="l" defTabSz="457200" rtl="0" eaLnBrk="1" fontAlgn="auto" latinLnBrk="0" hangingPunct="1">
              <a:lnSpc>
                <a:spcPct val="150000"/>
              </a:lnSpc>
              <a:spcBef>
                <a:spcPts val="0"/>
              </a:spcBef>
              <a:spcAft>
                <a:spcPts val="0"/>
              </a:spcAft>
              <a:buClrTx/>
              <a:buSzTx/>
              <a:buFontTx/>
              <a:buNone/>
              <a:tabLst/>
              <a:defRPr/>
            </a:pPr>
            <a:r>
              <a:rPr lang="en-US" altLang="zh-CN" dirty="0"/>
              <a:t>Although new relations emerge during inference, the interaction patterns of relation-to-relation, such as head-to-head, and head-to-tail, remain consistent.</a:t>
            </a:r>
            <a:br>
              <a:rPr lang="en-US" altLang="zh-CN" dirty="0"/>
            </a:br>
            <a:endParaRPr lang="zh-CN" altLang="en-US" sz="1200" dirty="0">
              <a:solidFill>
                <a:prstClr val="black"/>
              </a:solidFill>
              <a:cs typeface="+mn-ea"/>
              <a:sym typeface="+mn-ea"/>
            </a:endParaRP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F37117D-0B73-4B9E-8934-DE402365C1A7}"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872527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Before introducing the method, let me explain the task definition of our work.  </a:t>
            </a:r>
          </a:p>
          <a:p>
            <a:endParaRPr lang="en-US" altLang="zh-CN" dirty="0"/>
          </a:p>
          <a:p>
            <a:r>
              <a:rPr lang="en-US" altLang="zh-CN" dirty="0"/>
              <a:t>In our problem setting, we are given two graphs: a training graph and a testing graph.</a:t>
            </a:r>
          </a:p>
          <a:p>
            <a:endParaRPr lang="en-US" altLang="zh-CN" b="0" i="0" dirty="0">
              <a:solidFill>
                <a:srgbClr val="060607"/>
              </a:solidFill>
              <a:effectLst/>
              <a:latin typeface="-apple-system"/>
            </a:endParaRPr>
          </a:p>
          <a:p>
            <a:r>
              <a:rPr lang="en-US" altLang="zh-CN" b="0" i="0" dirty="0">
                <a:solidFill>
                  <a:srgbClr val="060607"/>
                </a:solidFill>
                <a:effectLst/>
                <a:latin typeface="-apple-system"/>
              </a:rPr>
              <a:t>Training Graph contains sets of entities and relations along with the corresponding set of training.</a:t>
            </a:r>
          </a:p>
          <a:p>
            <a:endParaRPr lang="en-US" altLang="zh-CN" b="0" i="0" dirty="0">
              <a:solidFill>
                <a:srgbClr val="060607"/>
              </a:solidFill>
              <a:effectLst/>
              <a:latin typeface="-apple-system"/>
            </a:endParaRPr>
          </a:p>
          <a:p>
            <a:r>
              <a:rPr lang="en-US" altLang="zh-CN" dirty="0"/>
              <a:t>Testing graph </a:t>
            </a:r>
            <a:r>
              <a:rPr lang="en-US" altLang="zh-CN" b="0" i="0" dirty="0">
                <a:solidFill>
                  <a:srgbClr val="060607"/>
                </a:solidFill>
                <a:effectLst/>
                <a:latin typeface="-apple-system"/>
              </a:rPr>
              <a:t>includes a new set of entities, a set of relation and testing triples. </a:t>
            </a:r>
          </a:p>
          <a:p>
            <a:endParaRPr lang="en-US" altLang="zh-CN" b="0" i="0" dirty="0">
              <a:solidFill>
                <a:srgbClr val="060607"/>
              </a:solidFill>
              <a:effectLst/>
              <a:latin typeface="-apple-system"/>
            </a:endParaRPr>
          </a:p>
          <a:p>
            <a:r>
              <a:rPr lang="en-US" altLang="zh-CN" b="0" i="0" dirty="0">
                <a:solidFill>
                  <a:srgbClr val="060607"/>
                </a:solidFill>
                <a:effectLst/>
                <a:latin typeface="-apple-system"/>
              </a:rPr>
              <a:t>Our goal is to develop an embedding model that can generate embeddings for entities and relations that appear only in the testing phase, unseen during the training phase.</a:t>
            </a:r>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F37117D-0B73-4B9E-8934-DE402365C1A7}"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535738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lang="en-US" altLang="zh-CN" sz="1200" dirty="0">
                    <a:solidFill>
                      <a:prstClr val="black"/>
                    </a:solidFill>
                    <a:cs typeface="+mn-ea"/>
                    <a:sym typeface="+mn-ea"/>
                  </a:rPr>
                  <a:t>This page shows the main idea of this method. From the  knowledge graph, we construct</a:t>
                </a:r>
                <a:r>
                  <a:rPr lang="zh-CN" altLang="en-US" sz="1200" dirty="0">
                    <a:solidFill>
                      <a:prstClr val="black"/>
                    </a:solidFill>
                    <a:cs typeface="+mn-ea"/>
                    <a:sym typeface="+mn-ea"/>
                  </a:rPr>
                  <a:t> </a:t>
                </a:r>
                <a:r>
                  <a:rPr lang="en-US" altLang="zh-CN" sz="1200" dirty="0">
                    <a:solidFill>
                      <a:prstClr val="black"/>
                    </a:solidFill>
                    <a:cs typeface="+mn-ea"/>
                    <a:sym typeface="+mn-ea"/>
                  </a:rPr>
                  <a:t>a relation graph to describe the interaction patterns. You can see the relation graph is the dual graph of the knowledge graph, and the nodes in the relation graph represent the relations in the knowledge graph. The weight of an edge in the relation graph is a four-dimensional vector, p_{</a:t>
                </a:r>
                <a:r>
                  <a:rPr lang="en-US" altLang="zh-CN" sz="1200" dirty="0" err="1">
                    <a:solidFill>
                      <a:prstClr val="black"/>
                    </a:solidFill>
                    <a:cs typeface="+mn-ea"/>
                    <a:sym typeface="+mn-ea"/>
                  </a:rPr>
                  <a:t>ij</a:t>
                </a:r>
                <a:r>
                  <a:rPr lang="en-US" altLang="zh-CN" sz="1200" dirty="0">
                    <a:solidFill>
                      <a:prstClr val="black"/>
                    </a:solidFill>
                    <a:cs typeface="+mn-ea"/>
                    <a:sym typeface="+mn-ea"/>
                  </a:rPr>
                  <a:t>}. The first dimension, p_{</a:t>
                </a:r>
                <a:r>
                  <a:rPr lang="en-US" altLang="zh-CN" sz="1200" dirty="0" err="1">
                    <a:solidFill>
                      <a:prstClr val="black"/>
                    </a:solidFill>
                    <a:cs typeface="+mn-ea"/>
                    <a:sym typeface="+mn-ea"/>
                  </a:rPr>
                  <a:t>ij</a:t>
                </a:r>
                <a:r>
                  <a:rPr lang="en-US" altLang="zh-CN" sz="1200" dirty="0">
                    <a:solidFill>
                      <a:prstClr val="black"/>
                    </a:solidFill>
                    <a:cs typeface="+mn-ea"/>
                    <a:sym typeface="+mn-ea"/>
                  </a:rPr>
                  <a:t>}^{H2H}, indicates if the two relations share the same head. The second dimension, p_{</a:t>
                </a:r>
                <a:r>
                  <a:rPr lang="en-US" altLang="zh-CN" sz="1200" dirty="0" err="1">
                    <a:solidFill>
                      <a:prstClr val="black"/>
                    </a:solidFill>
                    <a:cs typeface="+mn-ea"/>
                    <a:sym typeface="+mn-ea"/>
                  </a:rPr>
                  <a:t>ij</a:t>
                </a:r>
                <a:r>
                  <a:rPr lang="en-US" altLang="zh-CN" sz="1200" dirty="0">
                    <a:solidFill>
                      <a:prstClr val="black"/>
                    </a:solidFill>
                    <a:cs typeface="+mn-ea"/>
                    <a:sym typeface="+mn-ea"/>
                  </a:rPr>
                  <a:t>}^{T2T}, indicates if the two relations share the same tail. For example, the relations ‘Derived’ and ‘acted In’ here share the same tail, so the second</a:t>
                </a:r>
                <a:r>
                  <a:rPr lang="zh-CN" altLang="en-US" sz="1200" dirty="0">
                    <a:solidFill>
                      <a:prstClr val="black"/>
                    </a:solidFill>
                    <a:cs typeface="+mn-ea"/>
                    <a:sym typeface="+mn-ea"/>
                  </a:rPr>
                  <a:t> </a:t>
                </a:r>
                <a:r>
                  <a:rPr lang="en-US" altLang="zh-CN" sz="1200" dirty="0">
                    <a:solidFill>
                      <a:prstClr val="black"/>
                    </a:solidFill>
                    <a:cs typeface="+mn-ea"/>
                    <a:sym typeface="+mn-ea"/>
                  </a:rPr>
                  <a:t>dimension</a:t>
                </a:r>
                <a:r>
                  <a:rPr lang="zh-CN" altLang="en-US" sz="1200" dirty="0">
                    <a:solidFill>
                      <a:prstClr val="black"/>
                    </a:solidFill>
                    <a:cs typeface="+mn-ea"/>
                    <a:sym typeface="+mn-ea"/>
                  </a:rPr>
                  <a:t> </a:t>
                </a:r>
                <a:r>
                  <a:rPr lang="en-US" altLang="zh-CN" sz="1200" dirty="0">
                    <a:solidFill>
                      <a:prstClr val="black"/>
                    </a:solidFill>
                    <a:cs typeface="+mn-ea"/>
                    <a:sym typeface="+mn-ea"/>
                  </a:rPr>
                  <a:t>weight between</a:t>
                </a:r>
                <a:r>
                  <a:rPr lang="zh-CN" altLang="en-US" sz="1200" dirty="0">
                    <a:solidFill>
                      <a:prstClr val="black"/>
                    </a:solidFill>
                    <a:cs typeface="+mn-ea"/>
                    <a:sym typeface="+mn-ea"/>
                  </a:rPr>
                  <a:t> </a:t>
                </a:r>
                <a:r>
                  <a:rPr lang="en-US" altLang="zh-CN" sz="1200" dirty="0">
                    <a:solidFill>
                      <a:prstClr val="black"/>
                    </a:solidFill>
                    <a:cs typeface="+mn-ea"/>
                    <a:sym typeface="+mn-ea"/>
                  </a:rPr>
                  <a:t> ‘Derived’ and ‘acted In’ is </a:t>
                </a:r>
                <a:r>
                  <a:rPr lang="zh-CN" altLang="en-US" sz="1200" dirty="0">
                    <a:solidFill>
                      <a:prstClr val="black"/>
                    </a:solidFill>
                    <a:cs typeface="+mn-ea"/>
                    <a:sym typeface="+mn-ea"/>
                  </a:rPr>
                  <a:t> </a:t>
                </a:r>
                <a:r>
                  <a:rPr lang="en-US" altLang="zh-CN" sz="1200" dirty="0">
                    <a:solidFill>
                      <a:prstClr val="black"/>
                    </a:solidFill>
                    <a:cs typeface="+mn-ea"/>
                    <a:sym typeface="+mn-ea"/>
                  </a:rPr>
                  <a:t>1.  p_{</a:t>
                </a:r>
                <a:r>
                  <a:rPr lang="en-US" altLang="zh-CN" sz="1200" dirty="0" err="1">
                    <a:solidFill>
                      <a:prstClr val="black"/>
                    </a:solidFill>
                    <a:cs typeface="+mn-ea"/>
                    <a:sym typeface="+mn-ea"/>
                  </a:rPr>
                  <a:t>ij</a:t>
                </a:r>
                <a:r>
                  <a:rPr lang="en-US" altLang="zh-CN" sz="1200" dirty="0">
                    <a:solidFill>
                      <a:prstClr val="black"/>
                    </a:solidFill>
                    <a:cs typeface="+mn-ea"/>
                    <a:sym typeface="+mn-ea"/>
                  </a:rPr>
                  <a:t>}^{H2T} means the head of the first relation could be the tail of the second relation, and p_{</a:t>
                </a:r>
                <a:r>
                  <a:rPr lang="en-US" altLang="zh-CN" sz="1200" dirty="0" err="1">
                    <a:solidFill>
                      <a:prstClr val="black"/>
                    </a:solidFill>
                    <a:cs typeface="+mn-ea"/>
                    <a:sym typeface="+mn-ea"/>
                  </a:rPr>
                  <a:t>ij</a:t>
                </a:r>
                <a:r>
                  <a:rPr lang="en-US" altLang="zh-CN" sz="1200" dirty="0">
                    <a:solidFill>
                      <a:prstClr val="black"/>
                    </a:solidFill>
                    <a:cs typeface="+mn-ea"/>
                    <a:sym typeface="+mn-ea"/>
                  </a:rPr>
                  <a:t>}^{T2H} means the tail of the first relation could be the head of the second relation. We use this method to generate the relation graph, and this graph contain four-dimensional vectors representing the interaction patterns</a:t>
                </a:r>
                <a:endParaRPr lang="zh-CN" altLang="en-US" sz="1200" dirty="0">
                  <a:solidFill>
                    <a:prstClr val="black"/>
                  </a:solidFill>
                  <a:cs typeface="+mn-ea"/>
                  <a:sym typeface="+mn-ea"/>
                </a:endParaRPr>
              </a:p>
            </p:txBody>
          </p:sp>
        </mc:Choice>
        <mc:Fallback xmlns="">
          <p:sp>
            <p:nvSpPr>
              <p:cNvPr id="3" name="备注占位符 2"/>
              <p:cNvSpPr>
                <a:spLocks noGrp="1"/>
              </p:cNvSpPr>
              <p:nvPr>
                <p:ph type="body" idx="1"/>
              </p:nvPr>
            </p:nvSpPr>
            <p:spPr/>
            <p:txBody>
              <a:bodyPr/>
              <a:lstStyle/>
              <a:p>
                <a:pPr marL="0" marR="0" lvl="0" indent="0" algn="l" defTabSz="457200" rtl="0" eaLnBrk="1" fontAlgn="auto" latinLnBrk="0" hangingPunct="1">
                  <a:lnSpc>
                    <a:spcPct val="150000"/>
                  </a:lnSpc>
                  <a:spcBef>
                    <a:spcPts val="0"/>
                  </a:spcBef>
                  <a:spcAft>
                    <a:spcPts val="0"/>
                  </a:spcAft>
                  <a:buClrTx/>
                  <a:buSzTx/>
                  <a:buFontTx/>
                  <a:buNone/>
                  <a:tabLst/>
                  <a:defRPr/>
                </a:pPr>
                <a:br>
                  <a:rPr lang="en-US" altLang="zh-CN" dirty="0"/>
                </a:br>
                <a:r>
                  <a:rPr lang="en-US" altLang="zh-CN" dirty="0"/>
                  <a:t>In order to handle the new relations efficiently, a relation graph has been introduced. </a:t>
                </a:r>
              </a:p>
              <a:p>
                <a:pPr marL="0" marR="0" lvl="0" indent="0" algn="l" defTabSz="457200" rtl="0" eaLnBrk="1" fontAlgn="auto" latinLnBrk="0" hangingPunct="1">
                  <a:lnSpc>
                    <a:spcPct val="150000"/>
                  </a:lnSpc>
                  <a:spcBef>
                    <a:spcPts val="0"/>
                  </a:spcBef>
                  <a:spcAft>
                    <a:spcPts val="0"/>
                  </a:spcAft>
                  <a:buClrTx/>
                  <a:buSzTx/>
                  <a:buFontTx/>
                  <a:buNone/>
                  <a:tabLst/>
                  <a:defRPr/>
                </a:pPr>
                <a:r>
                  <a:rPr lang="en-US" altLang="zh-CN" b="0" i="0" dirty="0">
                    <a:solidFill>
                      <a:srgbClr val="060607"/>
                    </a:solidFill>
                    <a:effectLst/>
                    <a:latin typeface="-apple-system"/>
                  </a:rPr>
                  <a:t>In relation graph, each node signifies a distinct type of relation, and edges capture the interaction patterns between relations. We employ a four-dimensional vector </a:t>
                </a:r>
                <a:r>
                  <a:rPr kumimoji="0" lang="en-US" altLang="zh-CN" b="1" i="0" u="none" strike="noStrike" kern="1200" cap="none" spc="0" normalizeH="0" baseline="0" noProof="0">
                    <a:ln>
                      <a:noFill/>
                    </a:ln>
                    <a:solidFill>
                      <a:sysClr val="windowText" lastClr="000000"/>
                    </a:solidFill>
                    <a:effectLst/>
                    <a:uLnTx/>
                    <a:uFillTx/>
                    <a:latin typeface="Cambria Math" panose="02040503050406030204" pitchFamily="18" charset="0"/>
                  </a:rPr>
                  <a:t>𝑷_𝒊𝒋</a:t>
                </a:r>
                <a:r>
                  <a:rPr lang="en-US" altLang="zh-CN" b="0" i="0" dirty="0">
                    <a:solidFill>
                      <a:srgbClr val="060607"/>
                    </a:solidFill>
                    <a:effectLst/>
                    <a:latin typeface="-apple-system"/>
                  </a:rPr>
                  <a:t> to explicitly denote specific interaction types between pairs of relations, such as head-to-head, tail-to-tail, head-to-tail, and tail-to-head. This representation allows our model to capture subtle interactions between relations effectively.</a:t>
                </a:r>
                <a:endParaRPr lang="zh-CN" altLang="en-US" sz="1200" dirty="0">
                  <a:solidFill>
                    <a:prstClr val="black"/>
                  </a:solidFill>
                  <a:cs typeface="+mn-ea"/>
                  <a:sym typeface="+mn-ea"/>
                </a:endParaRPr>
              </a:p>
            </p:txBody>
          </p:sp>
        </mc:Fallback>
      </mc:AlternateContent>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F37117D-0B73-4B9E-8934-DE402365C1A7}"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9211297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dirty="0"/>
              <a:t>This the frame work of our method. First, we construct the relational graph. Then, we use a graph neural network to learn the embeddings of the relations. Next, we combine the representation  of the relations with the original knowledge graph to obtain the embeddings of the entities. Finally, we use the embeddings of the entities and relations to calculate  the score of the links we want to predict.</a:t>
            </a:r>
            <a:endParaRPr lang="zh-CN" altLang="en-US" b="0"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F37117D-0B73-4B9E-8934-DE402365C1A7}"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525511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049769" name="标题 1"/>
          <p:cNvSpPr>
            <a:spLocks noGrp="1"/>
          </p:cNvSpPr>
          <p:nvPr>
            <p:ph type="ctrTitle"/>
          </p:nvPr>
        </p:nvSpPr>
        <p:spPr>
          <a:xfrm>
            <a:off x="914400" y="2130427"/>
            <a:ext cx="10363200" cy="1470025"/>
          </a:xfrm>
        </p:spPr>
        <p:txBody>
          <a:bodyPr/>
          <a:lstStyle/>
          <a:p>
            <a:r>
              <a:rPr lang="zh-CN" altLang="en-US"/>
              <a:t>单击此处编辑母版标题样式</a:t>
            </a:r>
          </a:p>
        </p:txBody>
      </p:sp>
      <p:sp>
        <p:nvSpPr>
          <p:cNvPr id="1049770" name="副标题 2"/>
          <p:cNvSpPr>
            <a:spLocks noGrp="1"/>
          </p:cNvSpPr>
          <p:nvPr>
            <p:ph type="subTitle" idx="1"/>
          </p:nvPr>
        </p:nvSpPr>
        <p:spPr>
          <a:xfrm>
            <a:off x="1828800" y="3886200"/>
            <a:ext cx="8534400" cy="1752600"/>
          </a:xfrm>
        </p:spPr>
        <p:txBody>
          <a:bodyPr/>
          <a:lstStyle>
            <a:lvl1pPr marL="0" indent="0" algn="ctr">
              <a:buNone/>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r>
              <a:rPr lang="zh-CN" altLang="en-US"/>
              <a:t>单击此处编辑母版副标题样式</a:t>
            </a:r>
          </a:p>
        </p:txBody>
      </p:sp>
      <p:sp>
        <p:nvSpPr>
          <p:cNvPr id="1049771" name="Rectangle 1096"/>
          <p:cNvSpPr>
            <a:spLocks noGrp="1" noChangeArrowheads="1"/>
          </p:cNvSpPr>
          <p:nvPr>
            <p:ph type="dt" sz="half" idx="10"/>
          </p:nvPr>
        </p:nvSpPr>
        <p:spPr/>
        <p:txBody>
          <a:bodyPr/>
          <a:lstStyle/>
          <a:p>
            <a:fld id="{43ADC22A-E89E-4CA4-A9DA-F00837335342}" type="datetime1">
              <a:rPr lang="zh-CN" altLang="en-US" smtClean="0"/>
              <a:pPr/>
              <a:t>2024/10/28</a:t>
            </a:fld>
            <a:endParaRPr lang="zh-CN" altLang="en-US" b="1" i="1"/>
          </a:p>
        </p:txBody>
      </p:sp>
      <p:sp>
        <p:nvSpPr>
          <p:cNvPr id="1049772" name="Rectangle 1097"/>
          <p:cNvSpPr>
            <a:spLocks noGrp="1" noChangeArrowheads="1"/>
          </p:cNvSpPr>
          <p:nvPr>
            <p:ph type="ftr" sz="quarter" idx="11"/>
          </p:nvPr>
        </p:nvSpPr>
        <p:spPr/>
        <p:txBody>
          <a:bodyPr/>
          <a:lstStyle/>
          <a:p>
            <a:endParaRPr lang="zh-CN" altLang="en-US"/>
          </a:p>
        </p:txBody>
      </p:sp>
      <p:sp>
        <p:nvSpPr>
          <p:cNvPr id="1049773" name="Rectangle 1098"/>
          <p:cNvSpPr>
            <a:spLocks noGrp="1" noChangeArrowheads="1"/>
          </p:cNvSpPr>
          <p:nvPr>
            <p:ph type="sldNum" sz="quarter" idx="12"/>
          </p:nvPr>
        </p:nvSpPr>
        <p:spPr/>
        <p:txBody>
          <a:bodyPr/>
          <a:lstStyle/>
          <a:p>
            <a:fld id="{30055C4C-D7A3-431C-BDD5-E6EB3A7AC7E0}" type="slidenum">
              <a:rPr lang="zh-CN" altLang="en-US"/>
              <a:pPr/>
              <a:t>‹#›</a:t>
            </a:fld>
            <a:endParaRPr lang="zh-CN" altLang="en-US"/>
          </a:p>
        </p:txBody>
      </p:sp>
    </p:spTree>
    <p:extLst>
      <p:ext uri="{BB962C8B-B14F-4D97-AF65-F5344CB8AC3E}">
        <p14:creationId xmlns:p14="http://schemas.microsoft.com/office/powerpoint/2010/main" val="462200234"/>
      </p:ext>
    </p:extLst>
  </p:cSld>
  <p:clrMapOvr>
    <a:masterClrMapping/>
  </p:clrMapOvr>
  <p:transition spd="med">
    <p:cu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1049785" name="标题 1"/>
          <p:cNvSpPr>
            <a:spLocks noGrp="1"/>
          </p:cNvSpPr>
          <p:nvPr>
            <p:ph type="title"/>
          </p:nvPr>
        </p:nvSpPr>
        <p:spPr/>
        <p:txBody>
          <a:bodyPr/>
          <a:lstStyle/>
          <a:p>
            <a:r>
              <a:rPr lang="zh-CN" altLang="en-US"/>
              <a:t>单击此处编辑母版标题样式</a:t>
            </a:r>
          </a:p>
        </p:txBody>
      </p:sp>
      <p:sp>
        <p:nvSpPr>
          <p:cNvPr id="1049786"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787" name="Rectangle 1096"/>
          <p:cNvSpPr>
            <a:spLocks noGrp="1" noChangeArrowheads="1"/>
          </p:cNvSpPr>
          <p:nvPr>
            <p:ph type="dt" sz="half" idx="10"/>
          </p:nvPr>
        </p:nvSpPr>
        <p:spPr/>
        <p:txBody>
          <a:bodyPr/>
          <a:lstStyle/>
          <a:p>
            <a:fld id="{D4ACED31-FBD9-4AF6-B0F4-54C40CE7C31F}" type="datetime1">
              <a:rPr lang="zh-CN" altLang="en-US" smtClean="0"/>
              <a:pPr/>
              <a:t>2024/10/28</a:t>
            </a:fld>
            <a:endParaRPr lang="zh-CN" altLang="en-US" b="1" i="1"/>
          </a:p>
        </p:txBody>
      </p:sp>
      <p:sp>
        <p:nvSpPr>
          <p:cNvPr id="1049788" name="Rectangle 1097"/>
          <p:cNvSpPr>
            <a:spLocks noGrp="1" noChangeArrowheads="1"/>
          </p:cNvSpPr>
          <p:nvPr>
            <p:ph type="ftr" sz="quarter" idx="11"/>
          </p:nvPr>
        </p:nvSpPr>
        <p:spPr/>
        <p:txBody>
          <a:bodyPr/>
          <a:lstStyle/>
          <a:p>
            <a:endParaRPr lang="zh-CN" altLang="en-US"/>
          </a:p>
        </p:txBody>
      </p:sp>
      <p:sp>
        <p:nvSpPr>
          <p:cNvPr id="1049789" name="Rectangle 1098"/>
          <p:cNvSpPr>
            <a:spLocks noGrp="1" noChangeArrowheads="1"/>
          </p:cNvSpPr>
          <p:nvPr>
            <p:ph type="sldNum" sz="quarter" idx="12"/>
          </p:nvPr>
        </p:nvSpPr>
        <p:spPr/>
        <p:txBody>
          <a:bodyPr/>
          <a:lstStyle/>
          <a:p>
            <a:fld id="{EC627E0C-9583-4BB6-9343-D17892D0D83E}" type="slidenum">
              <a:rPr lang="zh-CN" altLang="en-US"/>
              <a:pPr/>
              <a:t>‹#›</a:t>
            </a:fld>
            <a:endParaRPr lang="zh-CN" altLang="en-US"/>
          </a:p>
        </p:txBody>
      </p:sp>
    </p:spTree>
    <p:extLst>
      <p:ext uri="{BB962C8B-B14F-4D97-AF65-F5344CB8AC3E}">
        <p14:creationId xmlns:p14="http://schemas.microsoft.com/office/powerpoint/2010/main" val="1500619848"/>
      </p:ext>
    </p:extLst>
  </p:cSld>
  <p:clrMapOvr>
    <a:masterClrMapping/>
  </p:clrMapOvr>
  <p:transition spd="med">
    <p:cu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1049764" name="竖排标题 1"/>
          <p:cNvSpPr>
            <a:spLocks noGrp="1"/>
          </p:cNvSpPr>
          <p:nvPr>
            <p:ph type="title" orient="vert"/>
          </p:nvPr>
        </p:nvSpPr>
        <p:spPr>
          <a:xfrm>
            <a:off x="8845551" y="228602"/>
            <a:ext cx="2733675" cy="5768975"/>
          </a:xfrm>
        </p:spPr>
        <p:txBody>
          <a:bodyPr vert="eaVert"/>
          <a:lstStyle/>
          <a:p>
            <a:r>
              <a:rPr lang="zh-CN" altLang="en-US"/>
              <a:t>单击此处编辑母版标题样式</a:t>
            </a:r>
          </a:p>
        </p:txBody>
      </p:sp>
      <p:sp>
        <p:nvSpPr>
          <p:cNvPr id="1049765" name="竖排文字占位符 2"/>
          <p:cNvSpPr>
            <a:spLocks noGrp="1"/>
          </p:cNvSpPr>
          <p:nvPr>
            <p:ph type="body" orient="vert" idx="1"/>
          </p:nvPr>
        </p:nvSpPr>
        <p:spPr>
          <a:xfrm>
            <a:off x="639764" y="228602"/>
            <a:ext cx="8053387" cy="57689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766" name="Rectangle 1096"/>
          <p:cNvSpPr>
            <a:spLocks noGrp="1" noChangeArrowheads="1"/>
          </p:cNvSpPr>
          <p:nvPr>
            <p:ph type="dt" sz="half" idx="10"/>
          </p:nvPr>
        </p:nvSpPr>
        <p:spPr/>
        <p:txBody>
          <a:bodyPr/>
          <a:lstStyle/>
          <a:p>
            <a:fld id="{633320E3-A737-4ADD-BC72-DA6C453EA8AD}" type="datetime1">
              <a:rPr lang="zh-CN" altLang="en-US" smtClean="0"/>
              <a:pPr/>
              <a:t>2024/10/28</a:t>
            </a:fld>
            <a:endParaRPr lang="zh-CN" altLang="en-US" b="1" i="1"/>
          </a:p>
        </p:txBody>
      </p:sp>
      <p:sp>
        <p:nvSpPr>
          <p:cNvPr id="1049767" name="Rectangle 1097"/>
          <p:cNvSpPr>
            <a:spLocks noGrp="1" noChangeArrowheads="1"/>
          </p:cNvSpPr>
          <p:nvPr>
            <p:ph type="ftr" sz="quarter" idx="11"/>
          </p:nvPr>
        </p:nvSpPr>
        <p:spPr/>
        <p:txBody>
          <a:bodyPr/>
          <a:lstStyle/>
          <a:p>
            <a:endParaRPr lang="zh-CN" altLang="en-US"/>
          </a:p>
        </p:txBody>
      </p:sp>
      <p:sp>
        <p:nvSpPr>
          <p:cNvPr id="1049768" name="Rectangle 1098"/>
          <p:cNvSpPr>
            <a:spLocks noGrp="1" noChangeArrowheads="1"/>
          </p:cNvSpPr>
          <p:nvPr>
            <p:ph type="sldNum" sz="quarter" idx="12"/>
          </p:nvPr>
        </p:nvSpPr>
        <p:spPr/>
        <p:txBody>
          <a:bodyPr/>
          <a:lstStyle/>
          <a:p>
            <a:fld id="{548816AE-6FA8-4183-978A-8319EA456296}" type="slidenum">
              <a:rPr lang="zh-CN" altLang="en-US"/>
              <a:pPr/>
              <a:t>‹#›</a:t>
            </a:fld>
            <a:endParaRPr lang="zh-CN" altLang="en-US"/>
          </a:p>
        </p:txBody>
      </p:sp>
    </p:spTree>
    <p:extLst>
      <p:ext uri="{BB962C8B-B14F-4D97-AF65-F5344CB8AC3E}">
        <p14:creationId xmlns:p14="http://schemas.microsoft.com/office/powerpoint/2010/main" val="3562492351"/>
      </p:ext>
    </p:extLst>
  </p:cSld>
  <p:clrMapOvr>
    <a:masterClrMapping/>
  </p:clrMapOvr>
  <p:transition spd="med">
    <p:cu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tIns="0" rIns="0" bIns="0" anchor="ctr"/>
          <a:lstStyle/>
          <a:p>
            <a:endParaRPr lang="zh-CN" sz="1800" b="0" strike="noStrike" spc="-1">
              <a:solidFill>
                <a:srgbClr val="000000"/>
              </a:solidFill>
              <a:latin typeface="等线" panose="02010600030101010101" charset="-122"/>
            </a:endParaRPr>
          </a:p>
        </p:txBody>
      </p:sp>
      <p:sp>
        <p:nvSpPr>
          <p:cNvPr id="47" name="PlaceHolder 2"/>
          <p:cNvSpPr>
            <a:spLocks noGrp="1"/>
          </p:cNvSpPr>
          <p:nvPr>
            <p:ph type="subTitle"/>
          </p:nvPr>
        </p:nvSpPr>
        <p:spPr>
          <a:xfrm>
            <a:off x="838080" y="1825560"/>
            <a:ext cx="10515240" cy="4350960"/>
          </a:xfrm>
          <a:prstGeom prst="rect">
            <a:avLst/>
          </a:prstGeom>
        </p:spPr>
        <p:txBody>
          <a:bodyPr lIns="0" tIns="0" rIns="0" bIns="0" anchor="ctr"/>
          <a:lstStyle/>
          <a:p>
            <a:pPr algn="ctr"/>
            <a:endParaRPr lang="en-US" sz="3200" b="0" strike="noStrike" spc="-1">
              <a:latin typeface="Arial" panose="020B0604020202020204"/>
            </a:endParaRPr>
          </a:p>
        </p:txBody>
      </p:sp>
    </p:spTree>
    <p:extLst>
      <p:ext uri="{BB962C8B-B14F-4D97-AF65-F5344CB8AC3E}">
        <p14:creationId xmlns:p14="http://schemas.microsoft.com/office/powerpoint/2010/main" val="3968739372"/>
      </p:ext>
    </p:extLst>
  </p:cSld>
  <p:clrMapOvr>
    <a:masterClrMapping/>
  </p:clrMapOvr>
  <p:transition spd="med">
    <p:cu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95D80-D010-EAA0-218C-614165CF8A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N"/>
          </a:p>
        </p:txBody>
      </p:sp>
      <p:sp>
        <p:nvSpPr>
          <p:cNvPr id="3" name="Subtitle 2">
            <a:extLst>
              <a:ext uri="{FF2B5EF4-FFF2-40B4-BE49-F238E27FC236}">
                <a16:creationId xmlns:a16="http://schemas.microsoft.com/office/drawing/2014/main" id="{688E9B09-9A96-24C1-5348-1E1106A235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N"/>
          </a:p>
        </p:txBody>
      </p:sp>
      <p:sp>
        <p:nvSpPr>
          <p:cNvPr id="4" name="Date Placeholder 3">
            <a:extLst>
              <a:ext uri="{FF2B5EF4-FFF2-40B4-BE49-F238E27FC236}">
                <a16:creationId xmlns:a16="http://schemas.microsoft.com/office/drawing/2014/main" id="{A4D34AE3-A047-C551-2DC8-801FADB4038E}"/>
              </a:ext>
            </a:extLst>
          </p:cNvPr>
          <p:cNvSpPr>
            <a:spLocks noGrp="1"/>
          </p:cNvSpPr>
          <p:nvPr>
            <p:ph type="dt" sz="half" idx="10"/>
          </p:nvPr>
        </p:nvSpPr>
        <p:spPr/>
        <p:txBody>
          <a:bodyPr/>
          <a:lstStyle/>
          <a:p>
            <a:fld id="{27B03497-00D7-4CB7-BE7D-8B579DA96C10}" type="datetimeFigureOut">
              <a:rPr lang="zh-CN" altLang="en-US" smtClean="0">
                <a:solidFill>
                  <a:prstClr val="black">
                    <a:tint val="75000"/>
                  </a:prstClr>
                </a:solidFill>
              </a:rPr>
              <a:t>2024/10/28</a:t>
            </a:fld>
            <a:endParaRPr lang="zh-CN" altLang="en-US">
              <a:solidFill>
                <a:prstClr val="black">
                  <a:tint val="75000"/>
                </a:prstClr>
              </a:solidFill>
            </a:endParaRPr>
          </a:p>
        </p:txBody>
      </p:sp>
      <p:sp>
        <p:nvSpPr>
          <p:cNvPr id="5" name="Footer Placeholder 4">
            <a:extLst>
              <a:ext uri="{FF2B5EF4-FFF2-40B4-BE49-F238E27FC236}">
                <a16:creationId xmlns:a16="http://schemas.microsoft.com/office/drawing/2014/main" id="{A9455BEA-7582-23B3-981B-ACCB1B2AD9A7}"/>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a:extLst>
              <a:ext uri="{FF2B5EF4-FFF2-40B4-BE49-F238E27FC236}">
                <a16:creationId xmlns:a16="http://schemas.microsoft.com/office/drawing/2014/main" id="{22E586E6-992D-8A71-9CCF-353D322EB066}"/>
              </a:ext>
            </a:extLst>
          </p:cNvPr>
          <p:cNvSpPr>
            <a:spLocks noGrp="1"/>
          </p:cNvSpPr>
          <p:nvPr>
            <p:ph type="sldNum" sz="quarter" idx="12"/>
          </p:nvPr>
        </p:nvSpPr>
        <p:spPr/>
        <p:txBody>
          <a:bodyPr/>
          <a:lstStyle/>
          <a:p>
            <a:fld id="{E05CDA51-AA12-489E-8417-1678EBAACD24}" type="slidenum">
              <a:rPr lang="zh-CN" altLang="en-US" smtClean="0">
                <a:solidFill>
                  <a:prstClr val="black">
                    <a:tint val="75000"/>
                  </a:prstClr>
                </a:solidFill>
              </a:rPr>
              <a:t>‹#›</a:t>
            </a:fld>
            <a:endParaRPr lang="zh-CN" altLang="en-US">
              <a:solidFill>
                <a:prstClr val="black">
                  <a:tint val="75000"/>
                </a:prstClr>
              </a:solidFill>
            </a:endParaRPr>
          </a:p>
        </p:txBody>
      </p:sp>
    </p:spTree>
    <p:extLst>
      <p:ext uri="{BB962C8B-B14F-4D97-AF65-F5344CB8AC3E}">
        <p14:creationId xmlns:p14="http://schemas.microsoft.com/office/powerpoint/2010/main" val="16294438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8BE6E-1C80-9040-BFB9-FCB78563201D}"/>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DCA351A7-EBEF-E2AA-2BBE-DD0C0307FC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252BAA99-2DB3-1BCB-A13F-4F0A81969A93}"/>
              </a:ext>
            </a:extLst>
          </p:cNvPr>
          <p:cNvSpPr>
            <a:spLocks noGrp="1"/>
          </p:cNvSpPr>
          <p:nvPr>
            <p:ph type="dt" sz="half" idx="10"/>
          </p:nvPr>
        </p:nvSpPr>
        <p:spPr/>
        <p:txBody>
          <a:bodyPr/>
          <a:lstStyle/>
          <a:p>
            <a:fld id="{27B03497-00D7-4CB7-BE7D-8B579DA96C10}" type="datetimeFigureOut">
              <a:rPr lang="zh-CN" altLang="en-US" smtClean="0">
                <a:solidFill>
                  <a:prstClr val="black">
                    <a:tint val="75000"/>
                  </a:prstClr>
                </a:solidFill>
              </a:rPr>
              <a:t>2024/10/28</a:t>
            </a:fld>
            <a:endParaRPr lang="zh-CN" altLang="en-US">
              <a:solidFill>
                <a:prstClr val="black">
                  <a:tint val="75000"/>
                </a:prstClr>
              </a:solidFill>
            </a:endParaRPr>
          </a:p>
        </p:txBody>
      </p:sp>
      <p:sp>
        <p:nvSpPr>
          <p:cNvPr id="5" name="Footer Placeholder 4">
            <a:extLst>
              <a:ext uri="{FF2B5EF4-FFF2-40B4-BE49-F238E27FC236}">
                <a16:creationId xmlns:a16="http://schemas.microsoft.com/office/drawing/2014/main" id="{1941740A-5944-1D3F-2F4E-39172269A21F}"/>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a:extLst>
              <a:ext uri="{FF2B5EF4-FFF2-40B4-BE49-F238E27FC236}">
                <a16:creationId xmlns:a16="http://schemas.microsoft.com/office/drawing/2014/main" id="{C0D69801-BE3D-4A7C-BCA2-8EC0E7D61F88}"/>
              </a:ext>
            </a:extLst>
          </p:cNvPr>
          <p:cNvSpPr>
            <a:spLocks noGrp="1"/>
          </p:cNvSpPr>
          <p:nvPr>
            <p:ph type="sldNum" sz="quarter" idx="12"/>
          </p:nvPr>
        </p:nvSpPr>
        <p:spPr/>
        <p:txBody>
          <a:bodyPr/>
          <a:lstStyle/>
          <a:p>
            <a:fld id="{E05CDA51-AA12-489E-8417-1678EBAACD24}" type="slidenum">
              <a:rPr lang="zh-CN" altLang="en-US" smtClean="0">
                <a:solidFill>
                  <a:prstClr val="black">
                    <a:tint val="75000"/>
                  </a:prstClr>
                </a:solidFill>
              </a:rPr>
              <a:t>‹#›</a:t>
            </a:fld>
            <a:endParaRPr lang="zh-CN" altLang="en-US">
              <a:solidFill>
                <a:prstClr val="black">
                  <a:tint val="75000"/>
                </a:prstClr>
              </a:solidFill>
            </a:endParaRPr>
          </a:p>
        </p:txBody>
      </p:sp>
    </p:spTree>
    <p:extLst>
      <p:ext uri="{BB962C8B-B14F-4D97-AF65-F5344CB8AC3E}">
        <p14:creationId xmlns:p14="http://schemas.microsoft.com/office/powerpoint/2010/main" val="26915305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0C64D-968C-3594-D0B9-98CBE1BE9B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N"/>
          </a:p>
        </p:txBody>
      </p:sp>
      <p:sp>
        <p:nvSpPr>
          <p:cNvPr id="3" name="Text Placeholder 2">
            <a:extLst>
              <a:ext uri="{FF2B5EF4-FFF2-40B4-BE49-F238E27FC236}">
                <a16:creationId xmlns:a16="http://schemas.microsoft.com/office/drawing/2014/main" id="{770CBA2E-4897-D5F6-7E7F-C360A9C78E7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4560BA-ECD5-40CD-2995-FB89486B57AA}"/>
              </a:ext>
            </a:extLst>
          </p:cNvPr>
          <p:cNvSpPr>
            <a:spLocks noGrp="1"/>
          </p:cNvSpPr>
          <p:nvPr>
            <p:ph type="dt" sz="half" idx="10"/>
          </p:nvPr>
        </p:nvSpPr>
        <p:spPr/>
        <p:txBody>
          <a:bodyPr/>
          <a:lstStyle/>
          <a:p>
            <a:fld id="{27B03497-00D7-4CB7-BE7D-8B579DA96C10}" type="datetimeFigureOut">
              <a:rPr lang="zh-CN" altLang="en-US" smtClean="0">
                <a:solidFill>
                  <a:prstClr val="black">
                    <a:tint val="75000"/>
                  </a:prstClr>
                </a:solidFill>
              </a:rPr>
              <a:t>2024/10/28</a:t>
            </a:fld>
            <a:endParaRPr lang="zh-CN" altLang="en-US">
              <a:solidFill>
                <a:prstClr val="black">
                  <a:tint val="75000"/>
                </a:prstClr>
              </a:solidFill>
            </a:endParaRPr>
          </a:p>
        </p:txBody>
      </p:sp>
      <p:sp>
        <p:nvSpPr>
          <p:cNvPr id="5" name="Footer Placeholder 4">
            <a:extLst>
              <a:ext uri="{FF2B5EF4-FFF2-40B4-BE49-F238E27FC236}">
                <a16:creationId xmlns:a16="http://schemas.microsoft.com/office/drawing/2014/main" id="{7542E15A-78DB-61C2-5338-ABACC52986E9}"/>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a:extLst>
              <a:ext uri="{FF2B5EF4-FFF2-40B4-BE49-F238E27FC236}">
                <a16:creationId xmlns:a16="http://schemas.microsoft.com/office/drawing/2014/main" id="{2F22BC26-0B0A-6532-C22F-5C7C5BFC0551}"/>
              </a:ext>
            </a:extLst>
          </p:cNvPr>
          <p:cNvSpPr>
            <a:spLocks noGrp="1"/>
          </p:cNvSpPr>
          <p:nvPr>
            <p:ph type="sldNum" sz="quarter" idx="12"/>
          </p:nvPr>
        </p:nvSpPr>
        <p:spPr/>
        <p:txBody>
          <a:bodyPr/>
          <a:lstStyle/>
          <a:p>
            <a:fld id="{E05CDA51-AA12-489E-8417-1678EBAACD24}" type="slidenum">
              <a:rPr lang="zh-CN" altLang="en-US" smtClean="0">
                <a:solidFill>
                  <a:prstClr val="black">
                    <a:tint val="75000"/>
                  </a:prstClr>
                </a:solidFill>
              </a:rPr>
              <a:t>‹#›</a:t>
            </a:fld>
            <a:endParaRPr lang="zh-CN" altLang="en-US">
              <a:solidFill>
                <a:prstClr val="black">
                  <a:tint val="75000"/>
                </a:prstClr>
              </a:solidFill>
            </a:endParaRPr>
          </a:p>
        </p:txBody>
      </p:sp>
    </p:spTree>
    <p:extLst>
      <p:ext uri="{BB962C8B-B14F-4D97-AF65-F5344CB8AC3E}">
        <p14:creationId xmlns:p14="http://schemas.microsoft.com/office/powerpoint/2010/main" val="41400186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23DD5-53FD-2CE8-6F9B-348894A8F9E2}"/>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377A4E76-6B2E-092C-2E7A-4F85017EF6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Content Placeholder 3">
            <a:extLst>
              <a:ext uri="{FF2B5EF4-FFF2-40B4-BE49-F238E27FC236}">
                <a16:creationId xmlns:a16="http://schemas.microsoft.com/office/drawing/2014/main" id="{9AD6B6FE-E090-F19E-F8E5-9A715B043C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Date Placeholder 4">
            <a:extLst>
              <a:ext uri="{FF2B5EF4-FFF2-40B4-BE49-F238E27FC236}">
                <a16:creationId xmlns:a16="http://schemas.microsoft.com/office/drawing/2014/main" id="{8BAB3C8F-B41D-0A80-25FB-0E0F7E24F68C}"/>
              </a:ext>
            </a:extLst>
          </p:cNvPr>
          <p:cNvSpPr>
            <a:spLocks noGrp="1"/>
          </p:cNvSpPr>
          <p:nvPr>
            <p:ph type="dt" sz="half" idx="10"/>
          </p:nvPr>
        </p:nvSpPr>
        <p:spPr/>
        <p:txBody>
          <a:bodyPr/>
          <a:lstStyle/>
          <a:p>
            <a:fld id="{27B03497-00D7-4CB7-BE7D-8B579DA96C10}" type="datetimeFigureOut">
              <a:rPr lang="zh-CN" altLang="en-US" smtClean="0">
                <a:solidFill>
                  <a:prstClr val="black">
                    <a:tint val="75000"/>
                  </a:prstClr>
                </a:solidFill>
              </a:rPr>
              <a:t>2024/10/28</a:t>
            </a:fld>
            <a:endParaRPr lang="zh-CN" altLang="en-US">
              <a:solidFill>
                <a:prstClr val="black">
                  <a:tint val="75000"/>
                </a:prstClr>
              </a:solidFill>
            </a:endParaRPr>
          </a:p>
        </p:txBody>
      </p:sp>
      <p:sp>
        <p:nvSpPr>
          <p:cNvPr id="6" name="Footer Placeholder 5">
            <a:extLst>
              <a:ext uri="{FF2B5EF4-FFF2-40B4-BE49-F238E27FC236}">
                <a16:creationId xmlns:a16="http://schemas.microsoft.com/office/drawing/2014/main" id="{10263146-1B44-EAE1-FFE5-A29471CA9C79}"/>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a:extLst>
              <a:ext uri="{FF2B5EF4-FFF2-40B4-BE49-F238E27FC236}">
                <a16:creationId xmlns:a16="http://schemas.microsoft.com/office/drawing/2014/main" id="{02B5BD0A-1083-A4BC-3BF7-18E56BF3B7F4}"/>
              </a:ext>
            </a:extLst>
          </p:cNvPr>
          <p:cNvSpPr>
            <a:spLocks noGrp="1"/>
          </p:cNvSpPr>
          <p:nvPr>
            <p:ph type="sldNum" sz="quarter" idx="12"/>
          </p:nvPr>
        </p:nvSpPr>
        <p:spPr/>
        <p:txBody>
          <a:bodyPr/>
          <a:lstStyle/>
          <a:p>
            <a:fld id="{E05CDA51-AA12-489E-8417-1678EBAACD24}" type="slidenum">
              <a:rPr lang="zh-CN" altLang="en-US" smtClean="0">
                <a:solidFill>
                  <a:prstClr val="black">
                    <a:tint val="75000"/>
                  </a:prstClr>
                </a:solidFill>
              </a:rPr>
              <a:t>‹#›</a:t>
            </a:fld>
            <a:endParaRPr lang="zh-CN" altLang="en-US">
              <a:solidFill>
                <a:prstClr val="black">
                  <a:tint val="75000"/>
                </a:prstClr>
              </a:solidFill>
            </a:endParaRPr>
          </a:p>
        </p:txBody>
      </p:sp>
    </p:spTree>
    <p:extLst>
      <p:ext uri="{BB962C8B-B14F-4D97-AF65-F5344CB8AC3E}">
        <p14:creationId xmlns:p14="http://schemas.microsoft.com/office/powerpoint/2010/main" val="39652789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6A2DE-14CA-CEE5-4050-0DDA44ADFF6F}"/>
              </a:ext>
            </a:extLst>
          </p:cNvPr>
          <p:cNvSpPr>
            <a:spLocks noGrp="1"/>
          </p:cNvSpPr>
          <p:nvPr>
            <p:ph type="title"/>
          </p:nvPr>
        </p:nvSpPr>
        <p:spPr>
          <a:xfrm>
            <a:off x="839788" y="365125"/>
            <a:ext cx="10515600" cy="1325563"/>
          </a:xfrm>
        </p:spPr>
        <p:txBody>
          <a:bodyPr/>
          <a:lstStyle/>
          <a:p>
            <a:r>
              <a:rPr lang="en-US"/>
              <a:t>Click to edit Master title style</a:t>
            </a:r>
            <a:endParaRPr lang="en-CN"/>
          </a:p>
        </p:txBody>
      </p:sp>
      <p:sp>
        <p:nvSpPr>
          <p:cNvPr id="3" name="Text Placeholder 2">
            <a:extLst>
              <a:ext uri="{FF2B5EF4-FFF2-40B4-BE49-F238E27FC236}">
                <a16:creationId xmlns:a16="http://schemas.microsoft.com/office/drawing/2014/main" id="{6F7B2899-ECBB-8D2B-C873-A576DB5C2A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CB7064-52F3-C03E-17EA-3F1AAFAF800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Text Placeholder 4">
            <a:extLst>
              <a:ext uri="{FF2B5EF4-FFF2-40B4-BE49-F238E27FC236}">
                <a16:creationId xmlns:a16="http://schemas.microsoft.com/office/drawing/2014/main" id="{D35172B1-B58F-0A77-67F3-972CB2D57B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4E65F6-0FBF-F569-96B4-698AA30FDE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7" name="Date Placeholder 6">
            <a:extLst>
              <a:ext uri="{FF2B5EF4-FFF2-40B4-BE49-F238E27FC236}">
                <a16:creationId xmlns:a16="http://schemas.microsoft.com/office/drawing/2014/main" id="{68AE6C34-48CB-E877-27D7-1F85ADC1208B}"/>
              </a:ext>
            </a:extLst>
          </p:cNvPr>
          <p:cNvSpPr>
            <a:spLocks noGrp="1"/>
          </p:cNvSpPr>
          <p:nvPr>
            <p:ph type="dt" sz="half" idx="10"/>
          </p:nvPr>
        </p:nvSpPr>
        <p:spPr/>
        <p:txBody>
          <a:bodyPr/>
          <a:lstStyle/>
          <a:p>
            <a:fld id="{27B03497-00D7-4CB7-BE7D-8B579DA96C10}" type="datetimeFigureOut">
              <a:rPr lang="zh-CN" altLang="en-US" smtClean="0">
                <a:solidFill>
                  <a:prstClr val="black">
                    <a:tint val="75000"/>
                  </a:prstClr>
                </a:solidFill>
              </a:rPr>
              <a:t>2024/10/28</a:t>
            </a:fld>
            <a:endParaRPr lang="zh-CN" altLang="en-US">
              <a:solidFill>
                <a:prstClr val="black">
                  <a:tint val="75000"/>
                </a:prstClr>
              </a:solidFill>
            </a:endParaRPr>
          </a:p>
        </p:txBody>
      </p:sp>
      <p:sp>
        <p:nvSpPr>
          <p:cNvPr id="8" name="Footer Placeholder 7">
            <a:extLst>
              <a:ext uri="{FF2B5EF4-FFF2-40B4-BE49-F238E27FC236}">
                <a16:creationId xmlns:a16="http://schemas.microsoft.com/office/drawing/2014/main" id="{DDF7EBFB-3683-91E9-A239-C0C0F57ACA33}"/>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a:extLst>
              <a:ext uri="{FF2B5EF4-FFF2-40B4-BE49-F238E27FC236}">
                <a16:creationId xmlns:a16="http://schemas.microsoft.com/office/drawing/2014/main" id="{DC3112B1-1370-4779-57B9-E8D4BEEDD19A}"/>
              </a:ext>
            </a:extLst>
          </p:cNvPr>
          <p:cNvSpPr>
            <a:spLocks noGrp="1"/>
          </p:cNvSpPr>
          <p:nvPr>
            <p:ph type="sldNum" sz="quarter" idx="12"/>
          </p:nvPr>
        </p:nvSpPr>
        <p:spPr/>
        <p:txBody>
          <a:bodyPr/>
          <a:lstStyle/>
          <a:p>
            <a:fld id="{E05CDA51-AA12-489E-8417-1678EBAACD24}" type="slidenum">
              <a:rPr lang="zh-CN" altLang="en-US" smtClean="0">
                <a:solidFill>
                  <a:prstClr val="black">
                    <a:tint val="75000"/>
                  </a:prstClr>
                </a:solidFill>
              </a:rPr>
              <a:t>‹#›</a:t>
            </a:fld>
            <a:endParaRPr lang="zh-CN" altLang="en-US">
              <a:solidFill>
                <a:prstClr val="black">
                  <a:tint val="75000"/>
                </a:prstClr>
              </a:solidFill>
            </a:endParaRPr>
          </a:p>
        </p:txBody>
      </p:sp>
    </p:spTree>
    <p:extLst>
      <p:ext uri="{BB962C8B-B14F-4D97-AF65-F5344CB8AC3E}">
        <p14:creationId xmlns:p14="http://schemas.microsoft.com/office/powerpoint/2010/main" val="14987883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CC0FC-AC78-AD78-141C-E5A7413505AC}"/>
              </a:ext>
            </a:extLst>
          </p:cNvPr>
          <p:cNvSpPr>
            <a:spLocks noGrp="1"/>
          </p:cNvSpPr>
          <p:nvPr>
            <p:ph type="title"/>
          </p:nvPr>
        </p:nvSpPr>
        <p:spPr/>
        <p:txBody>
          <a:bodyPr/>
          <a:lstStyle/>
          <a:p>
            <a:r>
              <a:rPr lang="en-US"/>
              <a:t>Click to edit Master title style</a:t>
            </a:r>
            <a:endParaRPr lang="en-CN"/>
          </a:p>
        </p:txBody>
      </p:sp>
      <p:sp>
        <p:nvSpPr>
          <p:cNvPr id="3" name="Date Placeholder 2">
            <a:extLst>
              <a:ext uri="{FF2B5EF4-FFF2-40B4-BE49-F238E27FC236}">
                <a16:creationId xmlns:a16="http://schemas.microsoft.com/office/drawing/2014/main" id="{0B6B4D34-95B8-88F5-EFAA-DE5C86A4BFC9}"/>
              </a:ext>
            </a:extLst>
          </p:cNvPr>
          <p:cNvSpPr>
            <a:spLocks noGrp="1"/>
          </p:cNvSpPr>
          <p:nvPr>
            <p:ph type="dt" sz="half" idx="10"/>
          </p:nvPr>
        </p:nvSpPr>
        <p:spPr/>
        <p:txBody>
          <a:bodyPr/>
          <a:lstStyle/>
          <a:p>
            <a:fld id="{27B03497-00D7-4CB7-BE7D-8B579DA96C10}" type="datetimeFigureOut">
              <a:rPr lang="zh-CN" altLang="en-US" smtClean="0">
                <a:solidFill>
                  <a:prstClr val="black">
                    <a:tint val="75000"/>
                  </a:prstClr>
                </a:solidFill>
              </a:rPr>
              <a:t>2024/10/28</a:t>
            </a:fld>
            <a:endParaRPr lang="zh-CN" altLang="en-US">
              <a:solidFill>
                <a:prstClr val="black">
                  <a:tint val="75000"/>
                </a:prstClr>
              </a:solidFill>
            </a:endParaRPr>
          </a:p>
        </p:txBody>
      </p:sp>
      <p:sp>
        <p:nvSpPr>
          <p:cNvPr id="4" name="Footer Placeholder 3">
            <a:extLst>
              <a:ext uri="{FF2B5EF4-FFF2-40B4-BE49-F238E27FC236}">
                <a16:creationId xmlns:a16="http://schemas.microsoft.com/office/drawing/2014/main" id="{02E3D687-96B5-C0D0-B11C-CACABBE7CD09}"/>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a:extLst>
              <a:ext uri="{FF2B5EF4-FFF2-40B4-BE49-F238E27FC236}">
                <a16:creationId xmlns:a16="http://schemas.microsoft.com/office/drawing/2014/main" id="{7F6F6342-E471-C81B-D7E9-57047DC1CA73}"/>
              </a:ext>
            </a:extLst>
          </p:cNvPr>
          <p:cNvSpPr>
            <a:spLocks noGrp="1"/>
          </p:cNvSpPr>
          <p:nvPr>
            <p:ph type="sldNum" sz="quarter" idx="12"/>
          </p:nvPr>
        </p:nvSpPr>
        <p:spPr/>
        <p:txBody>
          <a:bodyPr/>
          <a:lstStyle/>
          <a:p>
            <a:fld id="{E05CDA51-AA12-489E-8417-1678EBAACD24}" type="slidenum">
              <a:rPr lang="zh-CN" altLang="en-US" smtClean="0">
                <a:solidFill>
                  <a:prstClr val="black">
                    <a:tint val="75000"/>
                  </a:prstClr>
                </a:solidFill>
              </a:rPr>
              <a:t>‹#›</a:t>
            </a:fld>
            <a:endParaRPr lang="zh-CN" altLang="en-US">
              <a:solidFill>
                <a:prstClr val="black">
                  <a:tint val="75000"/>
                </a:prstClr>
              </a:solidFill>
            </a:endParaRPr>
          </a:p>
        </p:txBody>
      </p:sp>
    </p:spTree>
    <p:extLst>
      <p:ext uri="{BB962C8B-B14F-4D97-AF65-F5344CB8AC3E}">
        <p14:creationId xmlns:p14="http://schemas.microsoft.com/office/powerpoint/2010/main" val="10142785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39F451-2F2D-5C36-6DC0-8CACEF7AF423}"/>
              </a:ext>
            </a:extLst>
          </p:cNvPr>
          <p:cNvSpPr>
            <a:spLocks noGrp="1"/>
          </p:cNvSpPr>
          <p:nvPr>
            <p:ph type="dt" sz="half" idx="10"/>
          </p:nvPr>
        </p:nvSpPr>
        <p:spPr/>
        <p:txBody>
          <a:bodyPr/>
          <a:lstStyle/>
          <a:p>
            <a:fld id="{27B03497-00D7-4CB7-BE7D-8B579DA96C10}" type="datetimeFigureOut">
              <a:rPr lang="zh-CN" altLang="en-US" smtClean="0">
                <a:solidFill>
                  <a:prstClr val="black">
                    <a:tint val="75000"/>
                  </a:prstClr>
                </a:solidFill>
              </a:rPr>
              <a:t>2024/10/28</a:t>
            </a:fld>
            <a:endParaRPr lang="zh-CN" altLang="en-US">
              <a:solidFill>
                <a:prstClr val="black">
                  <a:tint val="75000"/>
                </a:prstClr>
              </a:solidFill>
            </a:endParaRPr>
          </a:p>
        </p:txBody>
      </p:sp>
      <p:sp>
        <p:nvSpPr>
          <p:cNvPr id="3" name="Footer Placeholder 2">
            <a:extLst>
              <a:ext uri="{FF2B5EF4-FFF2-40B4-BE49-F238E27FC236}">
                <a16:creationId xmlns:a16="http://schemas.microsoft.com/office/drawing/2014/main" id="{5E6246A2-1C99-298F-AE36-D17948670894}"/>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a:extLst>
              <a:ext uri="{FF2B5EF4-FFF2-40B4-BE49-F238E27FC236}">
                <a16:creationId xmlns:a16="http://schemas.microsoft.com/office/drawing/2014/main" id="{960EE4DA-4D32-7EA8-4EAE-CDFD30AD4BF1}"/>
              </a:ext>
            </a:extLst>
          </p:cNvPr>
          <p:cNvSpPr>
            <a:spLocks noGrp="1"/>
          </p:cNvSpPr>
          <p:nvPr>
            <p:ph type="sldNum" sz="quarter" idx="12"/>
          </p:nvPr>
        </p:nvSpPr>
        <p:spPr/>
        <p:txBody>
          <a:bodyPr/>
          <a:lstStyle/>
          <a:p>
            <a:fld id="{E05CDA51-AA12-489E-8417-1678EBAACD24}" type="slidenum">
              <a:rPr lang="zh-CN" altLang="en-US" smtClean="0">
                <a:solidFill>
                  <a:prstClr val="black">
                    <a:tint val="75000"/>
                  </a:prstClr>
                </a:solidFill>
              </a:rPr>
              <a:t>‹#›</a:t>
            </a:fld>
            <a:endParaRPr lang="zh-CN" altLang="en-US">
              <a:solidFill>
                <a:prstClr val="black">
                  <a:tint val="75000"/>
                </a:prstClr>
              </a:solidFill>
            </a:endParaRPr>
          </a:p>
        </p:txBody>
      </p:sp>
    </p:spTree>
    <p:extLst>
      <p:ext uri="{BB962C8B-B14F-4D97-AF65-F5344CB8AC3E}">
        <p14:creationId xmlns:p14="http://schemas.microsoft.com/office/powerpoint/2010/main" val="3721380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Ref idx="1001">
        <a:schemeClr val="bg1"/>
      </p:bgRef>
    </p:bg>
    <p:spTree>
      <p:nvGrpSpPr>
        <p:cNvPr id="1" name=""/>
        <p:cNvGrpSpPr/>
        <p:nvPr/>
      </p:nvGrpSpPr>
      <p:grpSpPr>
        <a:xfrm>
          <a:off x="0" y="0"/>
          <a:ext cx="0" cy="0"/>
          <a:chOff x="0" y="0"/>
          <a:chExt cx="0" cy="0"/>
        </a:xfrm>
      </p:grpSpPr>
      <p:sp>
        <p:nvSpPr>
          <p:cNvPr id="1048595" name="标题 1"/>
          <p:cNvSpPr>
            <a:spLocks noGrp="1"/>
          </p:cNvSpPr>
          <p:nvPr>
            <p:ph type="title"/>
          </p:nvPr>
        </p:nvSpPr>
        <p:spPr/>
        <p:txBody>
          <a:bodyPr/>
          <a:lstStyle/>
          <a:p>
            <a:r>
              <a:rPr lang="zh-CN" altLang="en-US"/>
              <a:t>单击此处编辑母版标题样式</a:t>
            </a:r>
          </a:p>
        </p:txBody>
      </p:sp>
      <p:sp>
        <p:nvSpPr>
          <p:cNvPr id="1048596"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597" name="Rectangle 1096"/>
          <p:cNvSpPr>
            <a:spLocks noGrp="1" noChangeArrowheads="1"/>
          </p:cNvSpPr>
          <p:nvPr>
            <p:ph type="dt" sz="half" idx="10"/>
          </p:nvPr>
        </p:nvSpPr>
        <p:spPr/>
        <p:txBody>
          <a:bodyPr/>
          <a:lstStyle/>
          <a:p>
            <a:fld id="{07108355-6E83-4B14-AA43-7CEB1E503A45}" type="datetime1">
              <a:rPr lang="zh-CN" altLang="en-US" smtClean="0"/>
              <a:pPr/>
              <a:t>2024/10/28</a:t>
            </a:fld>
            <a:endParaRPr lang="zh-CN" altLang="en-US" b="1" i="1"/>
          </a:p>
        </p:txBody>
      </p:sp>
      <p:sp>
        <p:nvSpPr>
          <p:cNvPr id="1048598" name="Rectangle 1097"/>
          <p:cNvSpPr>
            <a:spLocks noGrp="1" noChangeArrowheads="1"/>
          </p:cNvSpPr>
          <p:nvPr>
            <p:ph type="ftr" sz="quarter" idx="11"/>
          </p:nvPr>
        </p:nvSpPr>
        <p:spPr/>
        <p:txBody>
          <a:bodyPr/>
          <a:lstStyle/>
          <a:p>
            <a:endParaRPr lang="zh-CN" altLang="en-US"/>
          </a:p>
        </p:txBody>
      </p:sp>
      <p:sp>
        <p:nvSpPr>
          <p:cNvPr id="7" name="Rectangle 1098"/>
          <p:cNvSpPr>
            <a:spLocks noGrp="1" noChangeArrowheads="1"/>
          </p:cNvSpPr>
          <p:nvPr>
            <p:ph type="sldNum" sz="quarter" idx="12"/>
          </p:nvPr>
        </p:nvSpPr>
        <p:spPr>
          <a:xfrm>
            <a:off x="10778385" y="6415090"/>
            <a:ext cx="1311275" cy="365125"/>
          </a:xfrm>
        </p:spPr>
        <p:txBody>
          <a:bodyPr/>
          <a:lstStyle>
            <a:lvl1pPr>
              <a:defRPr sz="1050" b="0"/>
            </a:lvl1pPr>
          </a:lstStyle>
          <a:p>
            <a:fld id="{89DB14B3-731A-4352-BC82-B1993596BD11}" type="slidenum">
              <a:rPr lang="zh-CN" altLang="en-US" smtClean="0"/>
              <a:pPr/>
              <a:t>‹#›</a:t>
            </a:fld>
            <a:endParaRPr lang="zh-CN" altLang="en-US" dirty="0"/>
          </a:p>
        </p:txBody>
      </p:sp>
    </p:spTree>
    <p:extLst>
      <p:ext uri="{BB962C8B-B14F-4D97-AF65-F5344CB8AC3E}">
        <p14:creationId xmlns:p14="http://schemas.microsoft.com/office/powerpoint/2010/main" val="1054647952"/>
      </p:ext>
    </p:extLst>
  </p:cSld>
  <p:clrMapOvr>
    <a:overrideClrMapping bg1="lt1" tx1="dk1" bg2="lt2" tx2="dk2" accent1="accent1" accent2="accent2" accent3="accent3" accent4="accent4" accent5="accent5" accent6="accent6" hlink="hlink" folHlink="folHlink"/>
  </p:clrMapOvr>
  <p:transition spd="med">
    <p:cut/>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A2AC4-64B2-9CB3-B4BC-A8F9AFBA45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N"/>
          </a:p>
        </p:txBody>
      </p:sp>
      <p:sp>
        <p:nvSpPr>
          <p:cNvPr id="3" name="Content Placeholder 2">
            <a:extLst>
              <a:ext uri="{FF2B5EF4-FFF2-40B4-BE49-F238E27FC236}">
                <a16:creationId xmlns:a16="http://schemas.microsoft.com/office/drawing/2014/main" id="{4F1B09FC-425C-8257-96FF-1D42A1F76A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Text Placeholder 3">
            <a:extLst>
              <a:ext uri="{FF2B5EF4-FFF2-40B4-BE49-F238E27FC236}">
                <a16:creationId xmlns:a16="http://schemas.microsoft.com/office/drawing/2014/main" id="{4AAF5BF8-7649-B1DC-0316-0941DFB7BF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C61333-41E9-5C06-D785-4FA0739BE9D0}"/>
              </a:ext>
            </a:extLst>
          </p:cNvPr>
          <p:cNvSpPr>
            <a:spLocks noGrp="1"/>
          </p:cNvSpPr>
          <p:nvPr>
            <p:ph type="dt" sz="half" idx="10"/>
          </p:nvPr>
        </p:nvSpPr>
        <p:spPr/>
        <p:txBody>
          <a:bodyPr/>
          <a:lstStyle/>
          <a:p>
            <a:fld id="{27B03497-00D7-4CB7-BE7D-8B579DA96C10}" type="datetimeFigureOut">
              <a:rPr lang="zh-CN" altLang="en-US" smtClean="0">
                <a:solidFill>
                  <a:prstClr val="black">
                    <a:tint val="75000"/>
                  </a:prstClr>
                </a:solidFill>
              </a:rPr>
              <a:t>2024/10/28</a:t>
            </a:fld>
            <a:endParaRPr lang="zh-CN" altLang="en-US">
              <a:solidFill>
                <a:prstClr val="black">
                  <a:tint val="75000"/>
                </a:prstClr>
              </a:solidFill>
            </a:endParaRPr>
          </a:p>
        </p:txBody>
      </p:sp>
      <p:sp>
        <p:nvSpPr>
          <p:cNvPr id="6" name="Footer Placeholder 5">
            <a:extLst>
              <a:ext uri="{FF2B5EF4-FFF2-40B4-BE49-F238E27FC236}">
                <a16:creationId xmlns:a16="http://schemas.microsoft.com/office/drawing/2014/main" id="{3422BD03-1680-1E41-98B6-FF05ABAD343A}"/>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a:extLst>
              <a:ext uri="{FF2B5EF4-FFF2-40B4-BE49-F238E27FC236}">
                <a16:creationId xmlns:a16="http://schemas.microsoft.com/office/drawing/2014/main" id="{A2033CCE-2B0F-0925-AB4B-B3F9B9D927A1}"/>
              </a:ext>
            </a:extLst>
          </p:cNvPr>
          <p:cNvSpPr>
            <a:spLocks noGrp="1"/>
          </p:cNvSpPr>
          <p:nvPr>
            <p:ph type="sldNum" sz="quarter" idx="12"/>
          </p:nvPr>
        </p:nvSpPr>
        <p:spPr/>
        <p:txBody>
          <a:bodyPr/>
          <a:lstStyle/>
          <a:p>
            <a:fld id="{E05CDA51-AA12-489E-8417-1678EBAACD24}" type="slidenum">
              <a:rPr lang="zh-CN" altLang="en-US" smtClean="0">
                <a:solidFill>
                  <a:prstClr val="black">
                    <a:tint val="75000"/>
                  </a:prstClr>
                </a:solidFill>
              </a:rPr>
              <a:t>‹#›</a:t>
            </a:fld>
            <a:endParaRPr lang="zh-CN" altLang="en-US">
              <a:solidFill>
                <a:prstClr val="black">
                  <a:tint val="75000"/>
                </a:prstClr>
              </a:solidFill>
            </a:endParaRPr>
          </a:p>
        </p:txBody>
      </p:sp>
    </p:spTree>
    <p:extLst>
      <p:ext uri="{BB962C8B-B14F-4D97-AF65-F5344CB8AC3E}">
        <p14:creationId xmlns:p14="http://schemas.microsoft.com/office/powerpoint/2010/main" val="31460893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18194-DA28-A132-BD19-20C6BC2009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N"/>
          </a:p>
        </p:txBody>
      </p:sp>
      <p:sp>
        <p:nvSpPr>
          <p:cNvPr id="3" name="Picture Placeholder 2">
            <a:extLst>
              <a:ext uri="{FF2B5EF4-FFF2-40B4-BE49-F238E27FC236}">
                <a16:creationId xmlns:a16="http://schemas.microsoft.com/office/drawing/2014/main" id="{12779402-E60A-B745-2470-AEA379A010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N"/>
          </a:p>
        </p:txBody>
      </p:sp>
      <p:sp>
        <p:nvSpPr>
          <p:cNvPr id="4" name="Text Placeholder 3">
            <a:extLst>
              <a:ext uri="{FF2B5EF4-FFF2-40B4-BE49-F238E27FC236}">
                <a16:creationId xmlns:a16="http://schemas.microsoft.com/office/drawing/2014/main" id="{A4B5117D-4363-9F18-B8A4-D8641BD295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68E436-5049-9647-32AC-3501B9B71BBB}"/>
              </a:ext>
            </a:extLst>
          </p:cNvPr>
          <p:cNvSpPr>
            <a:spLocks noGrp="1"/>
          </p:cNvSpPr>
          <p:nvPr>
            <p:ph type="dt" sz="half" idx="10"/>
          </p:nvPr>
        </p:nvSpPr>
        <p:spPr/>
        <p:txBody>
          <a:bodyPr/>
          <a:lstStyle/>
          <a:p>
            <a:fld id="{27B03497-00D7-4CB7-BE7D-8B579DA96C10}" type="datetimeFigureOut">
              <a:rPr lang="zh-CN" altLang="en-US" smtClean="0">
                <a:solidFill>
                  <a:prstClr val="black">
                    <a:tint val="75000"/>
                  </a:prstClr>
                </a:solidFill>
              </a:rPr>
              <a:t>2024/10/28</a:t>
            </a:fld>
            <a:endParaRPr lang="zh-CN" altLang="en-US">
              <a:solidFill>
                <a:prstClr val="black">
                  <a:tint val="75000"/>
                </a:prstClr>
              </a:solidFill>
            </a:endParaRPr>
          </a:p>
        </p:txBody>
      </p:sp>
      <p:sp>
        <p:nvSpPr>
          <p:cNvPr id="6" name="Footer Placeholder 5">
            <a:extLst>
              <a:ext uri="{FF2B5EF4-FFF2-40B4-BE49-F238E27FC236}">
                <a16:creationId xmlns:a16="http://schemas.microsoft.com/office/drawing/2014/main" id="{0D48689D-2D90-FC48-D0FE-1C13F396C9F1}"/>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a:extLst>
              <a:ext uri="{FF2B5EF4-FFF2-40B4-BE49-F238E27FC236}">
                <a16:creationId xmlns:a16="http://schemas.microsoft.com/office/drawing/2014/main" id="{D41E4CE0-EED6-73D1-11E4-17456040A932}"/>
              </a:ext>
            </a:extLst>
          </p:cNvPr>
          <p:cNvSpPr>
            <a:spLocks noGrp="1"/>
          </p:cNvSpPr>
          <p:nvPr>
            <p:ph type="sldNum" sz="quarter" idx="12"/>
          </p:nvPr>
        </p:nvSpPr>
        <p:spPr/>
        <p:txBody>
          <a:bodyPr/>
          <a:lstStyle/>
          <a:p>
            <a:fld id="{E05CDA51-AA12-489E-8417-1678EBAACD24}" type="slidenum">
              <a:rPr lang="zh-CN" altLang="en-US" smtClean="0">
                <a:solidFill>
                  <a:prstClr val="black">
                    <a:tint val="75000"/>
                  </a:prstClr>
                </a:solidFill>
              </a:rPr>
              <a:t>‹#›</a:t>
            </a:fld>
            <a:endParaRPr lang="zh-CN" altLang="en-US">
              <a:solidFill>
                <a:prstClr val="black">
                  <a:tint val="75000"/>
                </a:prstClr>
              </a:solidFill>
            </a:endParaRPr>
          </a:p>
        </p:txBody>
      </p:sp>
    </p:spTree>
    <p:extLst>
      <p:ext uri="{BB962C8B-B14F-4D97-AF65-F5344CB8AC3E}">
        <p14:creationId xmlns:p14="http://schemas.microsoft.com/office/powerpoint/2010/main" val="11568302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FC44E-9E91-0FBE-077C-12936D4DA300}"/>
              </a:ext>
            </a:extLst>
          </p:cNvPr>
          <p:cNvSpPr>
            <a:spLocks noGrp="1"/>
          </p:cNvSpPr>
          <p:nvPr>
            <p:ph type="title"/>
          </p:nvPr>
        </p:nvSpPr>
        <p:spPr/>
        <p:txBody>
          <a:bodyPr/>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E821EF7F-517F-AC9E-2DBC-A50FC1DA4A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B13171E2-01EB-29C6-C81D-297CB833C442}"/>
              </a:ext>
            </a:extLst>
          </p:cNvPr>
          <p:cNvSpPr>
            <a:spLocks noGrp="1"/>
          </p:cNvSpPr>
          <p:nvPr>
            <p:ph type="dt" sz="half" idx="10"/>
          </p:nvPr>
        </p:nvSpPr>
        <p:spPr/>
        <p:txBody>
          <a:bodyPr/>
          <a:lstStyle/>
          <a:p>
            <a:fld id="{27B03497-00D7-4CB7-BE7D-8B579DA96C10}" type="datetimeFigureOut">
              <a:rPr lang="zh-CN" altLang="en-US" smtClean="0">
                <a:solidFill>
                  <a:prstClr val="black">
                    <a:tint val="75000"/>
                  </a:prstClr>
                </a:solidFill>
              </a:rPr>
              <a:t>2024/10/28</a:t>
            </a:fld>
            <a:endParaRPr lang="zh-CN" altLang="en-US">
              <a:solidFill>
                <a:prstClr val="black">
                  <a:tint val="75000"/>
                </a:prstClr>
              </a:solidFill>
            </a:endParaRPr>
          </a:p>
        </p:txBody>
      </p:sp>
      <p:sp>
        <p:nvSpPr>
          <p:cNvPr id="5" name="Footer Placeholder 4">
            <a:extLst>
              <a:ext uri="{FF2B5EF4-FFF2-40B4-BE49-F238E27FC236}">
                <a16:creationId xmlns:a16="http://schemas.microsoft.com/office/drawing/2014/main" id="{04CDB846-BFF9-0475-E451-1DDC7D0306C8}"/>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a:extLst>
              <a:ext uri="{FF2B5EF4-FFF2-40B4-BE49-F238E27FC236}">
                <a16:creationId xmlns:a16="http://schemas.microsoft.com/office/drawing/2014/main" id="{67EBE1A0-871A-72F7-4DF6-7A78DFADBA0C}"/>
              </a:ext>
            </a:extLst>
          </p:cNvPr>
          <p:cNvSpPr>
            <a:spLocks noGrp="1"/>
          </p:cNvSpPr>
          <p:nvPr>
            <p:ph type="sldNum" sz="quarter" idx="12"/>
          </p:nvPr>
        </p:nvSpPr>
        <p:spPr/>
        <p:txBody>
          <a:bodyPr/>
          <a:lstStyle/>
          <a:p>
            <a:fld id="{E05CDA51-AA12-489E-8417-1678EBAACD24}" type="slidenum">
              <a:rPr lang="zh-CN" altLang="en-US" smtClean="0">
                <a:solidFill>
                  <a:prstClr val="black">
                    <a:tint val="75000"/>
                  </a:prstClr>
                </a:solidFill>
              </a:rPr>
              <a:t>‹#›</a:t>
            </a:fld>
            <a:endParaRPr lang="zh-CN" altLang="en-US">
              <a:solidFill>
                <a:prstClr val="black">
                  <a:tint val="75000"/>
                </a:prstClr>
              </a:solidFill>
            </a:endParaRPr>
          </a:p>
        </p:txBody>
      </p:sp>
    </p:spTree>
    <p:extLst>
      <p:ext uri="{BB962C8B-B14F-4D97-AF65-F5344CB8AC3E}">
        <p14:creationId xmlns:p14="http://schemas.microsoft.com/office/powerpoint/2010/main" val="18354026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2E11EF-44F2-AAE3-7689-62428B9A25B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2C8692D9-7B36-188C-B3E0-36E73C6B38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6A319808-C2BC-D905-A0BE-717BBC7BF216}"/>
              </a:ext>
            </a:extLst>
          </p:cNvPr>
          <p:cNvSpPr>
            <a:spLocks noGrp="1"/>
          </p:cNvSpPr>
          <p:nvPr>
            <p:ph type="dt" sz="half" idx="10"/>
          </p:nvPr>
        </p:nvSpPr>
        <p:spPr/>
        <p:txBody>
          <a:bodyPr/>
          <a:lstStyle/>
          <a:p>
            <a:fld id="{27B03497-00D7-4CB7-BE7D-8B579DA96C10}" type="datetimeFigureOut">
              <a:rPr lang="zh-CN" altLang="en-US" smtClean="0">
                <a:solidFill>
                  <a:prstClr val="black">
                    <a:tint val="75000"/>
                  </a:prstClr>
                </a:solidFill>
              </a:rPr>
              <a:t>2024/10/28</a:t>
            </a:fld>
            <a:endParaRPr lang="zh-CN" altLang="en-US">
              <a:solidFill>
                <a:prstClr val="black">
                  <a:tint val="75000"/>
                </a:prstClr>
              </a:solidFill>
            </a:endParaRPr>
          </a:p>
        </p:txBody>
      </p:sp>
      <p:sp>
        <p:nvSpPr>
          <p:cNvPr id="5" name="Footer Placeholder 4">
            <a:extLst>
              <a:ext uri="{FF2B5EF4-FFF2-40B4-BE49-F238E27FC236}">
                <a16:creationId xmlns:a16="http://schemas.microsoft.com/office/drawing/2014/main" id="{DDC53CAE-BBF4-A78E-F7CC-9C4026D4466B}"/>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a:extLst>
              <a:ext uri="{FF2B5EF4-FFF2-40B4-BE49-F238E27FC236}">
                <a16:creationId xmlns:a16="http://schemas.microsoft.com/office/drawing/2014/main" id="{B3F386EF-204C-3E5C-A6CE-D82967043484}"/>
              </a:ext>
            </a:extLst>
          </p:cNvPr>
          <p:cNvSpPr>
            <a:spLocks noGrp="1"/>
          </p:cNvSpPr>
          <p:nvPr>
            <p:ph type="sldNum" sz="quarter" idx="12"/>
          </p:nvPr>
        </p:nvSpPr>
        <p:spPr/>
        <p:txBody>
          <a:bodyPr/>
          <a:lstStyle/>
          <a:p>
            <a:fld id="{E05CDA51-AA12-489E-8417-1678EBAACD24}" type="slidenum">
              <a:rPr lang="zh-CN" altLang="en-US" smtClean="0">
                <a:solidFill>
                  <a:prstClr val="black">
                    <a:tint val="75000"/>
                  </a:prstClr>
                </a:solidFill>
              </a:rPr>
              <a:t>‹#›</a:t>
            </a:fld>
            <a:endParaRPr lang="zh-CN" altLang="en-US">
              <a:solidFill>
                <a:prstClr val="black">
                  <a:tint val="75000"/>
                </a:prstClr>
              </a:solidFill>
            </a:endParaRPr>
          </a:p>
        </p:txBody>
      </p:sp>
    </p:spTree>
    <p:extLst>
      <p:ext uri="{BB962C8B-B14F-4D97-AF65-F5344CB8AC3E}">
        <p14:creationId xmlns:p14="http://schemas.microsoft.com/office/powerpoint/2010/main" val="41623293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标题和内容">
    <p:bg>
      <p:bgRef idx="1001">
        <a:schemeClr val="bg1"/>
      </p:bgRef>
    </p:bg>
    <p:spTree>
      <p:nvGrpSpPr>
        <p:cNvPr id="1" name=""/>
        <p:cNvGrpSpPr/>
        <p:nvPr/>
      </p:nvGrpSpPr>
      <p:grpSpPr>
        <a:xfrm>
          <a:off x="0" y="0"/>
          <a:ext cx="0" cy="0"/>
          <a:chOff x="0" y="0"/>
          <a:chExt cx="0" cy="0"/>
        </a:xfrm>
      </p:grpSpPr>
      <p:sp>
        <p:nvSpPr>
          <p:cNvPr id="1048596"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597" name="Rectangle 1096"/>
          <p:cNvSpPr>
            <a:spLocks noGrp="1" noChangeArrowheads="1"/>
          </p:cNvSpPr>
          <p:nvPr>
            <p:ph type="dt" sz="half" idx="10"/>
          </p:nvPr>
        </p:nvSpPr>
        <p:spPr/>
        <p:txBody>
          <a:bodyPr/>
          <a:lstStyle/>
          <a:p>
            <a:endParaRPr lang="zh-CN" altLang="en-US" b="1" i="1"/>
          </a:p>
        </p:txBody>
      </p:sp>
      <p:sp>
        <p:nvSpPr>
          <p:cNvPr id="1048598" name="Rectangle 1097"/>
          <p:cNvSpPr>
            <a:spLocks noGrp="1" noChangeArrowheads="1"/>
          </p:cNvSpPr>
          <p:nvPr>
            <p:ph type="ftr" sz="quarter" idx="11"/>
          </p:nvPr>
        </p:nvSpPr>
        <p:spPr/>
        <p:txBody>
          <a:bodyPr/>
          <a:lstStyle/>
          <a:p>
            <a:endParaRPr lang="zh-CN" altLang="en-US"/>
          </a:p>
        </p:txBody>
      </p:sp>
      <p:sp>
        <p:nvSpPr>
          <p:cNvPr id="7" name="Rectangle 1098"/>
          <p:cNvSpPr>
            <a:spLocks noGrp="1" noChangeArrowheads="1"/>
          </p:cNvSpPr>
          <p:nvPr>
            <p:ph type="sldNum" sz="quarter" idx="12"/>
          </p:nvPr>
        </p:nvSpPr>
        <p:spPr>
          <a:xfrm>
            <a:off x="10778385" y="6415090"/>
            <a:ext cx="1311275" cy="365125"/>
          </a:xfrm>
        </p:spPr>
        <p:txBody>
          <a:bodyPr/>
          <a:lstStyle>
            <a:lvl1pPr>
              <a:defRPr sz="1050" b="0"/>
            </a:lvl1pPr>
          </a:lstStyle>
          <a:p>
            <a:fld id="{89DB14B3-731A-4352-BC82-B1993596BD11}" type="slidenum">
              <a:rPr lang="zh-CN" altLang="en-US" smtClean="0"/>
              <a:t>‹#›</a:t>
            </a:fld>
            <a:endParaRPr lang="zh-CN" altLang="en-US" dirty="0"/>
          </a:p>
        </p:txBody>
      </p:sp>
    </p:spTree>
    <p:extLst>
      <p:ext uri="{BB962C8B-B14F-4D97-AF65-F5344CB8AC3E}">
        <p14:creationId xmlns:p14="http://schemas.microsoft.com/office/powerpoint/2010/main" val="2233725822"/>
      </p:ext>
    </p:extLst>
  </p:cSld>
  <p:clrMapOvr>
    <a:overrideClrMapping bg1="lt1" tx1="dk1" bg2="lt2" tx2="dk2" accent1="accent1" accent2="accent2" accent3="accent3" accent4="accent4" accent5="accent5" accent6="accent6" hlink="hlink" folHlink="folHlink"/>
  </p:clrMapOvr>
  <p:transition spd="med">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49780" name="标题 1"/>
          <p:cNvSpPr>
            <a:spLocks noGrp="1"/>
          </p:cNvSpPr>
          <p:nvPr>
            <p:ph type="title"/>
          </p:nvPr>
        </p:nvSpPr>
        <p:spPr>
          <a:xfrm>
            <a:off x="963613" y="4406902"/>
            <a:ext cx="10363200" cy="1362075"/>
          </a:xfrm>
        </p:spPr>
        <p:txBody>
          <a:bodyPr anchor="t"/>
          <a:lstStyle>
            <a:lvl1pPr algn="l">
              <a:defRPr sz="3000" b="1" cap="all"/>
            </a:lvl1pPr>
          </a:lstStyle>
          <a:p>
            <a:r>
              <a:rPr lang="zh-CN" altLang="en-US"/>
              <a:t>单击此处编辑母版标题样式</a:t>
            </a:r>
          </a:p>
        </p:txBody>
      </p:sp>
      <p:sp>
        <p:nvSpPr>
          <p:cNvPr id="1049781" name="文本占位符 2"/>
          <p:cNvSpPr>
            <a:spLocks noGrp="1"/>
          </p:cNvSpPr>
          <p:nvPr>
            <p:ph type="body" idx="1"/>
          </p:nvPr>
        </p:nvSpPr>
        <p:spPr>
          <a:xfrm>
            <a:off x="963613" y="2906713"/>
            <a:ext cx="103632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1049782" name="Rectangle 1096"/>
          <p:cNvSpPr>
            <a:spLocks noGrp="1" noChangeArrowheads="1"/>
          </p:cNvSpPr>
          <p:nvPr>
            <p:ph type="dt" sz="half" idx="10"/>
          </p:nvPr>
        </p:nvSpPr>
        <p:spPr/>
        <p:txBody>
          <a:bodyPr/>
          <a:lstStyle/>
          <a:p>
            <a:fld id="{F680BDC2-098E-408A-97A7-2C188B209A9D}" type="datetime1">
              <a:rPr lang="zh-CN" altLang="en-US" smtClean="0"/>
              <a:pPr/>
              <a:t>2024/10/28</a:t>
            </a:fld>
            <a:endParaRPr lang="zh-CN" altLang="en-US" b="1" i="1"/>
          </a:p>
        </p:txBody>
      </p:sp>
      <p:sp>
        <p:nvSpPr>
          <p:cNvPr id="1049783" name="Rectangle 1097"/>
          <p:cNvSpPr>
            <a:spLocks noGrp="1" noChangeArrowheads="1"/>
          </p:cNvSpPr>
          <p:nvPr>
            <p:ph type="ftr" sz="quarter" idx="11"/>
          </p:nvPr>
        </p:nvSpPr>
        <p:spPr/>
        <p:txBody>
          <a:bodyPr/>
          <a:lstStyle/>
          <a:p>
            <a:endParaRPr lang="zh-CN" altLang="en-US"/>
          </a:p>
        </p:txBody>
      </p:sp>
      <p:sp>
        <p:nvSpPr>
          <p:cNvPr id="1049784" name="Rectangle 1098"/>
          <p:cNvSpPr>
            <a:spLocks noGrp="1" noChangeArrowheads="1"/>
          </p:cNvSpPr>
          <p:nvPr>
            <p:ph type="sldNum" sz="quarter" idx="12"/>
          </p:nvPr>
        </p:nvSpPr>
        <p:spPr/>
        <p:txBody>
          <a:bodyPr/>
          <a:lstStyle/>
          <a:p>
            <a:fld id="{BF1226E9-A8D7-433D-8FF6-126998C986E4}" type="slidenum">
              <a:rPr lang="zh-CN" altLang="en-US"/>
              <a:pPr/>
              <a:t>‹#›</a:t>
            </a:fld>
            <a:endParaRPr lang="zh-CN" altLang="en-US"/>
          </a:p>
        </p:txBody>
      </p:sp>
    </p:spTree>
    <p:extLst>
      <p:ext uri="{BB962C8B-B14F-4D97-AF65-F5344CB8AC3E}">
        <p14:creationId xmlns:p14="http://schemas.microsoft.com/office/powerpoint/2010/main" val="2304687580"/>
      </p:ext>
    </p:extLst>
  </p:cSld>
  <p:clrMapOvr>
    <a:masterClrMapping/>
  </p:clrMapOvr>
  <p:transition spd="med">
    <p:cu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049750" name="标题 1"/>
          <p:cNvSpPr>
            <a:spLocks noGrp="1"/>
          </p:cNvSpPr>
          <p:nvPr>
            <p:ph type="title"/>
          </p:nvPr>
        </p:nvSpPr>
        <p:spPr/>
        <p:txBody>
          <a:bodyPr/>
          <a:lstStyle/>
          <a:p>
            <a:r>
              <a:rPr lang="zh-CN" altLang="en-US"/>
              <a:t>单击此处编辑母版标题样式</a:t>
            </a:r>
          </a:p>
        </p:txBody>
      </p:sp>
      <p:sp>
        <p:nvSpPr>
          <p:cNvPr id="1049751" name="内容占位符 2"/>
          <p:cNvSpPr>
            <a:spLocks noGrp="1"/>
          </p:cNvSpPr>
          <p:nvPr>
            <p:ph sz="half" idx="1"/>
          </p:nvPr>
        </p:nvSpPr>
        <p:spPr>
          <a:xfrm>
            <a:off x="639765" y="1222375"/>
            <a:ext cx="5392737" cy="47752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752" name="内容占位符 3"/>
          <p:cNvSpPr>
            <a:spLocks noGrp="1"/>
          </p:cNvSpPr>
          <p:nvPr>
            <p:ph sz="half" idx="2"/>
          </p:nvPr>
        </p:nvSpPr>
        <p:spPr>
          <a:xfrm>
            <a:off x="6184900" y="1222375"/>
            <a:ext cx="5394325" cy="47752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753" name="Rectangle 1096"/>
          <p:cNvSpPr>
            <a:spLocks noGrp="1" noChangeArrowheads="1"/>
          </p:cNvSpPr>
          <p:nvPr>
            <p:ph type="dt" sz="half" idx="10"/>
          </p:nvPr>
        </p:nvSpPr>
        <p:spPr/>
        <p:txBody>
          <a:bodyPr/>
          <a:lstStyle/>
          <a:p>
            <a:fld id="{FF2AB2A5-7A8A-4F58-A554-B42D7FCF923B}" type="datetime1">
              <a:rPr lang="zh-CN" altLang="en-US" smtClean="0"/>
              <a:pPr/>
              <a:t>2024/10/28</a:t>
            </a:fld>
            <a:endParaRPr lang="zh-CN" altLang="en-US" b="1" i="1"/>
          </a:p>
        </p:txBody>
      </p:sp>
      <p:sp>
        <p:nvSpPr>
          <p:cNvPr id="1049754" name="Rectangle 1097"/>
          <p:cNvSpPr>
            <a:spLocks noGrp="1" noChangeArrowheads="1"/>
          </p:cNvSpPr>
          <p:nvPr>
            <p:ph type="ftr" sz="quarter" idx="11"/>
          </p:nvPr>
        </p:nvSpPr>
        <p:spPr/>
        <p:txBody>
          <a:bodyPr/>
          <a:lstStyle/>
          <a:p>
            <a:endParaRPr lang="zh-CN" altLang="en-US"/>
          </a:p>
        </p:txBody>
      </p:sp>
      <p:sp>
        <p:nvSpPr>
          <p:cNvPr id="1049755" name="Rectangle 1098"/>
          <p:cNvSpPr>
            <a:spLocks noGrp="1" noChangeArrowheads="1"/>
          </p:cNvSpPr>
          <p:nvPr>
            <p:ph type="sldNum" sz="quarter" idx="12"/>
          </p:nvPr>
        </p:nvSpPr>
        <p:spPr/>
        <p:txBody>
          <a:bodyPr/>
          <a:lstStyle/>
          <a:p>
            <a:fld id="{B52D239C-B544-419A-AA47-2182D1DC8F2A}" type="slidenum">
              <a:rPr lang="zh-CN" altLang="en-US"/>
              <a:pPr/>
              <a:t>‹#›</a:t>
            </a:fld>
            <a:endParaRPr lang="zh-CN" altLang="en-US"/>
          </a:p>
        </p:txBody>
      </p:sp>
    </p:spTree>
    <p:extLst>
      <p:ext uri="{BB962C8B-B14F-4D97-AF65-F5344CB8AC3E}">
        <p14:creationId xmlns:p14="http://schemas.microsoft.com/office/powerpoint/2010/main" val="732002553"/>
      </p:ext>
    </p:extLst>
  </p:cSld>
  <p:clrMapOvr>
    <a:masterClrMapping/>
  </p:clrMapOvr>
  <p:transition spd="med">
    <p:cu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49756"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1049757" name="文本占位符 2"/>
          <p:cNvSpPr>
            <a:spLocks noGrp="1"/>
          </p:cNvSpPr>
          <p:nvPr>
            <p:ph type="body" idx="1"/>
          </p:nvPr>
        </p:nvSpPr>
        <p:spPr>
          <a:xfrm>
            <a:off x="609601" y="1535113"/>
            <a:ext cx="53863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1049758" name="内容占位符 3"/>
          <p:cNvSpPr>
            <a:spLocks noGrp="1"/>
          </p:cNvSpPr>
          <p:nvPr>
            <p:ph sz="half" idx="2"/>
          </p:nvPr>
        </p:nvSpPr>
        <p:spPr>
          <a:xfrm>
            <a:off x="609601" y="2174875"/>
            <a:ext cx="53863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759" name="文本占位符 4"/>
          <p:cNvSpPr>
            <a:spLocks noGrp="1"/>
          </p:cNvSpPr>
          <p:nvPr>
            <p:ph type="body" sz="quarter" idx="3"/>
          </p:nvPr>
        </p:nvSpPr>
        <p:spPr>
          <a:xfrm>
            <a:off x="6192837" y="1535113"/>
            <a:ext cx="5389563"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1049760" name="内容占位符 5"/>
          <p:cNvSpPr>
            <a:spLocks noGrp="1"/>
          </p:cNvSpPr>
          <p:nvPr>
            <p:ph sz="quarter" idx="4"/>
          </p:nvPr>
        </p:nvSpPr>
        <p:spPr>
          <a:xfrm>
            <a:off x="6192837" y="2174875"/>
            <a:ext cx="5389563"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761" name="Rectangle 1096"/>
          <p:cNvSpPr>
            <a:spLocks noGrp="1" noChangeArrowheads="1"/>
          </p:cNvSpPr>
          <p:nvPr>
            <p:ph type="dt" sz="half" idx="10"/>
          </p:nvPr>
        </p:nvSpPr>
        <p:spPr/>
        <p:txBody>
          <a:bodyPr/>
          <a:lstStyle/>
          <a:p>
            <a:fld id="{71AF49A0-AE70-4051-914F-31E7490B50B4}" type="datetime1">
              <a:rPr lang="zh-CN" altLang="en-US" smtClean="0"/>
              <a:pPr/>
              <a:t>2024/10/28</a:t>
            </a:fld>
            <a:endParaRPr lang="zh-CN" altLang="en-US" b="1" i="1"/>
          </a:p>
        </p:txBody>
      </p:sp>
      <p:sp>
        <p:nvSpPr>
          <p:cNvPr id="1049762" name="Rectangle 1097"/>
          <p:cNvSpPr>
            <a:spLocks noGrp="1" noChangeArrowheads="1"/>
          </p:cNvSpPr>
          <p:nvPr>
            <p:ph type="ftr" sz="quarter" idx="11"/>
          </p:nvPr>
        </p:nvSpPr>
        <p:spPr/>
        <p:txBody>
          <a:bodyPr/>
          <a:lstStyle/>
          <a:p>
            <a:endParaRPr lang="zh-CN" altLang="en-US"/>
          </a:p>
        </p:txBody>
      </p:sp>
      <p:sp>
        <p:nvSpPr>
          <p:cNvPr id="1049763" name="Rectangle 1098"/>
          <p:cNvSpPr>
            <a:spLocks noGrp="1" noChangeArrowheads="1"/>
          </p:cNvSpPr>
          <p:nvPr>
            <p:ph type="sldNum" sz="quarter" idx="12"/>
          </p:nvPr>
        </p:nvSpPr>
        <p:spPr/>
        <p:txBody>
          <a:bodyPr/>
          <a:lstStyle/>
          <a:p>
            <a:fld id="{0C864EAE-E214-426E-A852-45DAD4CB1399}" type="slidenum">
              <a:rPr lang="zh-CN" altLang="en-US"/>
              <a:pPr/>
              <a:t>‹#›</a:t>
            </a:fld>
            <a:endParaRPr lang="zh-CN" altLang="en-US"/>
          </a:p>
        </p:txBody>
      </p:sp>
    </p:spTree>
    <p:extLst>
      <p:ext uri="{BB962C8B-B14F-4D97-AF65-F5344CB8AC3E}">
        <p14:creationId xmlns:p14="http://schemas.microsoft.com/office/powerpoint/2010/main" val="2506546248"/>
      </p:ext>
    </p:extLst>
  </p:cSld>
  <p:clrMapOvr>
    <a:masterClrMapping/>
  </p:clrMapOvr>
  <p:transition spd="med">
    <p:cu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048606" name="标题 1"/>
          <p:cNvSpPr>
            <a:spLocks noGrp="1"/>
          </p:cNvSpPr>
          <p:nvPr>
            <p:ph type="title"/>
          </p:nvPr>
        </p:nvSpPr>
        <p:spPr/>
        <p:txBody>
          <a:bodyPr/>
          <a:lstStyle/>
          <a:p>
            <a:r>
              <a:rPr lang="zh-CN" altLang="en-US"/>
              <a:t>单击此处编辑母版标题样式</a:t>
            </a:r>
          </a:p>
        </p:txBody>
      </p:sp>
      <p:sp>
        <p:nvSpPr>
          <p:cNvPr id="1048607" name="Rectangle 1096"/>
          <p:cNvSpPr>
            <a:spLocks noGrp="1" noChangeArrowheads="1"/>
          </p:cNvSpPr>
          <p:nvPr>
            <p:ph type="dt" sz="half" idx="10"/>
          </p:nvPr>
        </p:nvSpPr>
        <p:spPr/>
        <p:txBody>
          <a:bodyPr/>
          <a:lstStyle/>
          <a:p>
            <a:fld id="{B6313E23-202A-4DBA-BDFA-113B037C340A}" type="datetime1">
              <a:rPr lang="zh-CN" altLang="en-US" smtClean="0"/>
              <a:pPr/>
              <a:t>2024/10/28</a:t>
            </a:fld>
            <a:endParaRPr lang="zh-CN" altLang="en-US" b="1" i="1"/>
          </a:p>
        </p:txBody>
      </p:sp>
      <p:sp>
        <p:nvSpPr>
          <p:cNvPr id="1048608" name="Rectangle 1097"/>
          <p:cNvSpPr>
            <a:spLocks noGrp="1" noChangeArrowheads="1"/>
          </p:cNvSpPr>
          <p:nvPr>
            <p:ph type="ftr" sz="quarter" idx="11"/>
          </p:nvPr>
        </p:nvSpPr>
        <p:spPr/>
        <p:txBody>
          <a:bodyPr/>
          <a:lstStyle/>
          <a:p>
            <a:endParaRPr lang="zh-CN" altLang="en-US"/>
          </a:p>
        </p:txBody>
      </p:sp>
      <p:sp>
        <p:nvSpPr>
          <p:cNvPr id="1048609" name="Rectangle 1098"/>
          <p:cNvSpPr>
            <a:spLocks noGrp="1" noChangeArrowheads="1"/>
          </p:cNvSpPr>
          <p:nvPr>
            <p:ph type="sldNum" sz="quarter" idx="12"/>
          </p:nvPr>
        </p:nvSpPr>
        <p:spPr>
          <a:xfrm>
            <a:off x="10778385" y="6415090"/>
            <a:ext cx="1311275" cy="365125"/>
          </a:xfrm>
        </p:spPr>
        <p:txBody>
          <a:bodyPr/>
          <a:lstStyle>
            <a:lvl1pPr>
              <a:defRPr sz="1050" b="0"/>
            </a:lvl1pPr>
          </a:lstStyle>
          <a:p>
            <a:fld id="{89DB14B3-731A-4352-BC82-B1993596BD11}" type="slidenum">
              <a:rPr lang="zh-CN" altLang="en-US" smtClean="0"/>
              <a:pPr/>
              <a:t>‹#›</a:t>
            </a:fld>
            <a:endParaRPr lang="zh-CN" altLang="en-US" dirty="0"/>
          </a:p>
        </p:txBody>
      </p:sp>
    </p:spTree>
    <p:extLst>
      <p:ext uri="{BB962C8B-B14F-4D97-AF65-F5344CB8AC3E}">
        <p14:creationId xmlns:p14="http://schemas.microsoft.com/office/powerpoint/2010/main" val="30799834"/>
      </p:ext>
    </p:extLst>
  </p:cSld>
  <p:clrMapOvr>
    <a:masterClrMapping/>
  </p:clrMapOvr>
  <p:transition spd="med">
    <p:cu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048583" name="Rectangle 1096"/>
          <p:cNvSpPr>
            <a:spLocks noGrp="1" noChangeArrowheads="1"/>
          </p:cNvSpPr>
          <p:nvPr>
            <p:ph type="dt" sz="half" idx="10"/>
          </p:nvPr>
        </p:nvSpPr>
        <p:spPr/>
        <p:txBody>
          <a:bodyPr/>
          <a:lstStyle/>
          <a:p>
            <a:fld id="{1A593734-0361-4874-BEC2-546E7AA82CC1}" type="datetime1">
              <a:rPr lang="zh-CN" altLang="en-US" smtClean="0"/>
              <a:pPr/>
              <a:t>2024/10/28</a:t>
            </a:fld>
            <a:endParaRPr lang="zh-CN" altLang="en-US" b="1" i="1"/>
          </a:p>
        </p:txBody>
      </p:sp>
      <p:sp>
        <p:nvSpPr>
          <p:cNvPr id="1048584" name="Rectangle 1097"/>
          <p:cNvSpPr>
            <a:spLocks noGrp="1" noChangeArrowheads="1"/>
          </p:cNvSpPr>
          <p:nvPr>
            <p:ph type="ftr" sz="quarter" idx="11"/>
          </p:nvPr>
        </p:nvSpPr>
        <p:spPr/>
        <p:txBody>
          <a:bodyPr/>
          <a:lstStyle/>
          <a:p>
            <a:endParaRPr lang="zh-CN" altLang="en-US"/>
          </a:p>
        </p:txBody>
      </p:sp>
      <p:sp>
        <p:nvSpPr>
          <p:cNvPr id="6" name="Rectangle 1098"/>
          <p:cNvSpPr>
            <a:spLocks noGrp="1" noChangeArrowheads="1"/>
          </p:cNvSpPr>
          <p:nvPr>
            <p:ph type="sldNum" sz="quarter" idx="12"/>
          </p:nvPr>
        </p:nvSpPr>
        <p:spPr>
          <a:xfrm>
            <a:off x="10778385" y="6415090"/>
            <a:ext cx="1311275" cy="365125"/>
          </a:xfrm>
        </p:spPr>
        <p:txBody>
          <a:bodyPr/>
          <a:lstStyle>
            <a:lvl1pPr>
              <a:defRPr sz="1050" b="0"/>
            </a:lvl1pPr>
          </a:lstStyle>
          <a:p>
            <a:fld id="{89DB14B3-731A-4352-BC82-B1993596BD11}" type="slidenum">
              <a:rPr lang="zh-CN" altLang="en-US" smtClean="0"/>
              <a:pPr/>
              <a:t>‹#›</a:t>
            </a:fld>
            <a:endParaRPr lang="zh-CN" altLang="en-US" dirty="0"/>
          </a:p>
        </p:txBody>
      </p:sp>
    </p:spTree>
    <p:extLst>
      <p:ext uri="{BB962C8B-B14F-4D97-AF65-F5344CB8AC3E}">
        <p14:creationId xmlns:p14="http://schemas.microsoft.com/office/powerpoint/2010/main" val="3070096923"/>
      </p:ext>
    </p:extLst>
  </p:cSld>
  <p:clrMapOvr>
    <a:masterClrMapping/>
  </p:clrMapOvr>
  <p:transition spd="med">
    <p:cu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049790" name="标题 1"/>
          <p:cNvSpPr>
            <a:spLocks noGrp="1"/>
          </p:cNvSpPr>
          <p:nvPr>
            <p:ph type="title"/>
          </p:nvPr>
        </p:nvSpPr>
        <p:spPr>
          <a:xfrm>
            <a:off x="609600" y="273050"/>
            <a:ext cx="4011613" cy="1162050"/>
          </a:xfrm>
        </p:spPr>
        <p:txBody>
          <a:bodyPr/>
          <a:lstStyle>
            <a:lvl1pPr algn="l">
              <a:defRPr sz="1500" b="1"/>
            </a:lvl1pPr>
          </a:lstStyle>
          <a:p>
            <a:r>
              <a:rPr lang="zh-CN" altLang="en-US"/>
              <a:t>单击此处编辑母版标题样式</a:t>
            </a:r>
          </a:p>
        </p:txBody>
      </p:sp>
      <p:sp>
        <p:nvSpPr>
          <p:cNvPr id="1049791" name="内容占位符 2"/>
          <p:cNvSpPr>
            <a:spLocks noGrp="1"/>
          </p:cNvSpPr>
          <p:nvPr>
            <p:ph idx="1"/>
          </p:nvPr>
        </p:nvSpPr>
        <p:spPr>
          <a:xfrm>
            <a:off x="4767265" y="273052"/>
            <a:ext cx="6815137"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792" name="文本占位符 3"/>
          <p:cNvSpPr>
            <a:spLocks noGrp="1"/>
          </p:cNvSpPr>
          <p:nvPr>
            <p:ph type="body" sz="half" idx="2"/>
          </p:nvPr>
        </p:nvSpPr>
        <p:spPr>
          <a:xfrm>
            <a:off x="609600" y="1435102"/>
            <a:ext cx="40116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1049793" name="Rectangle 1096"/>
          <p:cNvSpPr>
            <a:spLocks noGrp="1" noChangeArrowheads="1"/>
          </p:cNvSpPr>
          <p:nvPr>
            <p:ph type="dt" sz="half" idx="10"/>
          </p:nvPr>
        </p:nvSpPr>
        <p:spPr/>
        <p:txBody>
          <a:bodyPr/>
          <a:lstStyle/>
          <a:p>
            <a:fld id="{99330C1F-F5BC-42E0-AA5F-D5B9A26A9E8D}" type="datetime1">
              <a:rPr lang="zh-CN" altLang="en-US" smtClean="0"/>
              <a:pPr/>
              <a:t>2024/10/28</a:t>
            </a:fld>
            <a:endParaRPr lang="zh-CN" altLang="en-US" b="1" i="1"/>
          </a:p>
        </p:txBody>
      </p:sp>
      <p:sp>
        <p:nvSpPr>
          <p:cNvPr id="1049794" name="Rectangle 1097"/>
          <p:cNvSpPr>
            <a:spLocks noGrp="1" noChangeArrowheads="1"/>
          </p:cNvSpPr>
          <p:nvPr>
            <p:ph type="ftr" sz="quarter" idx="11"/>
          </p:nvPr>
        </p:nvSpPr>
        <p:spPr/>
        <p:txBody>
          <a:bodyPr/>
          <a:lstStyle/>
          <a:p>
            <a:endParaRPr lang="zh-CN" altLang="en-US"/>
          </a:p>
        </p:txBody>
      </p:sp>
      <p:sp>
        <p:nvSpPr>
          <p:cNvPr id="1049795" name="Rectangle 1098"/>
          <p:cNvSpPr>
            <a:spLocks noGrp="1" noChangeArrowheads="1"/>
          </p:cNvSpPr>
          <p:nvPr>
            <p:ph type="sldNum" sz="quarter" idx="12"/>
          </p:nvPr>
        </p:nvSpPr>
        <p:spPr/>
        <p:txBody>
          <a:bodyPr/>
          <a:lstStyle/>
          <a:p>
            <a:fld id="{6F4ACBDE-81A0-4AFC-ADBB-F83DDB0974C3}" type="slidenum">
              <a:rPr lang="zh-CN" altLang="en-US"/>
              <a:pPr/>
              <a:t>‹#›</a:t>
            </a:fld>
            <a:endParaRPr lang="zh-CN" altLang="en-US"/>
          </a:p>
        </p:txBody>
      </p:sp>
    </p:spTree>
    <p:extLst>
      <p:ext uri="{BB962C8B-B14F-4D97-AF65-F5344CB8AC3E}">
        <p14:creationId xmlns:p14="http://schemas.microsoft.com/office/powerpoint/2010/main" val="3922713932"/>
      </p:ext>
    </p:extLst>
  </p:cSld>
  <p:clrMapOvr>
    <a:masterClrMapping/>
  </p:clrMapOvr>
  <p:transition spd="med">
    <p:cu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049774" name="标题 1"/>
          <p:cNvSpPr>
            <a:spLocks noGrp="1"/>
          </p:cNvSpPr>
          <p:nvPr>
            <p:ph type="title"/>
          </p:nvPr>
        </p:nvSpPr>
        <p:spPr>
          <a:xfrm>
            <a:off x="2389188" y="4800600"/>
            <a:ext cx="7315200" cy="566738"/>
          </a:xfrm>
        </p:spPr>
        <p:txBody>
          <a:bodyPr/>
          <a:lstStyle>
            <a:lvl1pPr algn="l">
              <a:defRPr sz="1500" b="1"/>
            </a:lvl1pPr>
          </a:lstStyle>
          <a:p>
            <a:r>
              <a:rPr lang="zh-CN" altLang="en-US"/>
              <a:t>单击此处编辑母版标题样式</a:t>
            </a:r>
          </a:p>
        </p:txBody>
      </p:sp>
      <p:sp>
        <p:nvSpPr>
          <p:cNvPr id="1049775" name="图片占位符 2"/>
          <p:cNvSpPr>
            <a:spLocks noGrp="1"/>
          </p:cNvSpPr>
          <p:nvPr>
            <p:ph type="pic" idx="1"/>
          </p:nvPr>
        </p:nvSpPr>
        <p:spPr>
          <a:xfrm>
            <a:off x="2389188" y="612775"/>
            <a:ext cx="73152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p>
        </p:txBody>
      </p:sp>
      <p:sp>
        <p:nvSpPr>
          <p:cNvPr id="1049776" name="文本占位符 3"/>
          <p:cNvSpPr>
            <a:spLocks noGrp="1"/>
          </p:cNvSpPr>
          <p:nvPr>
            <p:ph type="body" sz="half" idx="2"/>
          </p:nvPr>
        </p:nvSpPr>
        <p:spPr>
          <a:xfrm>
            <a:off x="2389188" y="5367338"/>
            <a:ext cx="73152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1049777" name="Rectangle 1096"/>
          <p:cNvSpPr>
            <a:spLocks noGrp="1" noChangeArrowheads="1"/>
          </p:cNvSpPr>
          <p:nvPr>
            <p:ph type="dt" sz="half" idx="10"/>
          </p:nvPr>
        </p:nvSpPr>
        <p:spPr/>
        <p:txBody>
          <a:bodyPr/>
          <a:lstStyle/>
          <a:p>
            <a:fld id="{EB279A69-F49C-4E84-B5F0-51A87B0ECECB}" type="datetime1">
              <a:rPr lang="zh-CN" altLang="en-US" smtClean="0"/>
              <a:pPr/>
              <a:t>2024/10/28</a:t>
            </a:fld>
            <a:endParaRPr lang="zh-CN" altLang="en-US" b="1" i="1"/>
          </a:p>
        </p:txBody>
      </p:sp>
      <p:sp>
        <p:nvSpPr>
          <p:cNvPr id="1049778" name="Rectangle 1097"/>
          <p:cNvSpPr>
            <a:spLocks noGrp="1" noChangeArrowheads="1"/>
          </p:cNvSpPr>
          <p:nvPr>
            <p:ph type="ftr" sz="quarter" idx="11"/>
          </p:nvPr>
        </p:nvSpPr>
        <p:spPr/>
        <p:txBody>
          <a:bodyPr/>
          <a:lstStyle/>
          <a:p>
            <a:endParaRPr lang="zh-CN" altLang="en-US"/>
          </a:p>
        </p:txBody>
      </p:sp>
      <p:sp>
        <p:nvSpPr>
          <p:cNvPr id="1049779" name="Rectangle 1098"/>
          <p:cNvSpPr>
            <a:spLocks noGrp="1" noChangeArrowheads="1"/>
          </p:cNvSpPr>
          <p:nvPr>
            <p:ph type="sldNum" sz="quarter" idx="12"/>
          </p:nvPr>
        </p:nvSpPr>
        <p:spPr/>
        <p:txBody>
          <a:bodyPr/>
          <a:lstStyle/>
          <a:p>
            <a:fld id="{FC5CC31D-1363-49C8-9F24-77AAE0A8B09C}" type="slidenum">
              <a:rPr lang="zh-CN" altLang="en-US"/>
              <a:pPr/>
              <a:t>‹#›</a:t>
            </a:fld>
            <a:endParaRPr lang="zh-CN" altLang="en-US"/>
          </a:p>
        </p:txBody>
      </p:sp>
    </p:spTree>
    <p:extLst>
      <p:ext uri="{BB962C8B-B14F-4D97-AF65-F5344CB8AC3E}">
        <p14:creationId xmlns:p14="http://schemas.microsoft.com/office/powerpoint/2010/main" val="2371464154"/>
      </p:ext>
    </p:extLst>
  </p:cSld>
  <p:clrMapOvr>
    <a:masterClrMapping/>
  </p:clrMapOvr>
  <p:transition spd="med">
    <p:cu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rgbClr val="FFFFFF"/>
        </a:solidFill>
        <a:effectLst/>
      </p:bgPr>
    </p:bg>
    <p:spTree>
      <p:nvGrpSpPr>
        <p:cNvPr id="1" name=""/>
        <p:cNvGrpSpPr/>
        <p:nvPr/>
      </p:nvGrpSpPr>
      <p:grpSpPr>
        <a:xfrm>
          <a:off x="0" y="0"/>
          <a:ext cx="0" cy="0"/>
          <a:chOff x="0" y="0"/>
          <a:chExt cx="0" cy="0"/>
        </a:xfrm>
      </p:grpSpPr>
      <p:sp>
        <p:nvSpPr>
          <p:cNvPr id="1048576" name="Rectangle 1093"/>
          <p:cNvSpPr>
            <a:spLocks noChangeArrowheads="1"/>
          </p:cNvSpPr>
          <p:nvPr/>
        </p:nvSpPr>
        <p:spPr bwMode="auto">
          <a:xfrm>
            <a:off x="0" y="6346827"/>
            <a:ext cx="12192000" cy="511175"/>
          </a:xfrm>
          <a:prstGeom prst="rect">
            <a:avLst/>
          </a:prstGeom>
          <a:solidFill>
            <a:srgbClr val="00447C"/>
          </a:solidFill>
          <a:ln>
            <a:noFill/>
          </a:ln>
        </p:spPr>
        <p:txBody>
          <a:bodyPr/>
          <a:lstStyle>
            <a:lvl1pPr eaLnBrk="0" hangingPunct="0">
              <a:defRPr>
                <a:solidFill>
                  <a:srgbClr val="000000"/>
                </a:solidFill>
                <a:latin typeface="Calibri" panose="020F0502020204030204" pitchFamily="34" charset="0"/>
                <a:ea typeface="宋体" panose="02010600030101010101" pitchFamily="2" charset="-122"/>
                <a:sym typeface="Calibri" panose="020F0502020204030204" pitchFamily="34" charset="0"/>
              </a:defRPr>
            </a:lvl1pPr>
            <a:lvl2pPr eaLnBrk="0" hangingPunct="0">
              <a:defRPr>
                <a:solidFill>
                  <a:srgbClr val="000000"/>
                </a:solidFill>
                <a:latin typeface="Calibri" panose="020F0502020204030204" pitchFamily="34" charset="0"/>
                <a:ea typeface="宋体" panose="02010600030101010101" pitchFamily="2" charset="-122"/>
                <a:sym typeface="Calibri" panose="020F0502020204030204" pitchFamily="34" charset="0"/>
              </a:defRPr>
            </a:lvl2pPr>
            <a:lvl3pPr eaLnBrk="0" hangingPunct="0">
              <a:defRPr>
                <a:solidFill>
                  <a:srgbClr val="000000"/>
                </a:solidFill>
                <a:latin typeface="Calibri" panose="020F0502020204030204" pitchFamily="34" charset="0"/>
                <a:ea typeface="宋体" panose="02010600030101010101" pitchFamily="2" charset="-122"/>
                <a:sym typeface="Calibri" panose="020F0502020204030204" pitchFamily="34" charset="0"/>
              </a:defRPr>
            </a:lvl3pPr>
            <a:lvl4pPr eaLnBrk="0" hangingPunct="0">
              <a:defRPr>
                <a:solidFill>
                  <a:srgbClr val="000000"/>
                </a:solidFill>
                <a:latin typeface="Calibri" panose="020F0502020204030204" pitchFamily="34" charset="0"/>
                <a:ea typeface="宋体" panose="02010600030101010101" pitchFamily="2" charset="-122"/>
                <a:sym typeface="Calibri" panose="020F0502020204030204" pitchFamily="34" charset="0"/>
              </a:defRPr>
            </a:lvl4pPr>
            <a:lvl5pPr eaLnBrk="0" hangingPunct="0">
              <a:defRPr>
                <a:solidFill>
                  <a:srgbClr val="000000"/>
                </a:solidFill>
                <a:latin typeface="Calibri" panose="020F0502020204030204" pitchFamily="34" charset="0"/>
                <a:ea typeface="宋体" panose="02010600030101010101" pitchFamily="2" charset="-122"/>
                <a:sym typeface="Calibri" panose="020F0502020204030204" pitchFamily="34" charset="0"/>
              </a:defRPr>
            </a:lvl5pPr>
            <a:lvl6pPr marL="2282825" eaLnBrk="0" fontAlgn="base" hangingPunct="0">
              <a:spcBef>
                <a:spcPct val="0"/>
              </a:spcBef>
              <a:spcAft>
                <a:spcPct val="0"/>
              </a:spcAft>
              <a:defRPr>
                <a:solidFill>
                  <a:srgbClr val="000000"/>
                </a:solidFill>
                <a:latin typeface="Calibri" panose="020F0502020204030204" pitchFamily="34" charset="0"/>
                <a:ea typeface="宋体" panose="02010600030101010101" pitchFamily="2" charset="-122"/>
                <a:sym typeface="Calibri" panose="020F0502020204030204" pitchFamily="34" charset="0"/>
              </a:defRPr>
            </a:lvl6pPr>
            <a:lvl7pPr marL="2740025" eaLnBrk="0" fontAlgn="base" hangingPunct="0">
              <a:spcBef>
                <a:spcPct val="0"/>
              </a:spcBef>
              <a:spcAft>
                <a:spcPct val="0"/>
              </a:spcAft>
              <a:defRPr>
                <a:solidFill>
                  <a:srgbClr val="000000"/>
                </a:solidFill>
                <a:latin typeface="Calibri" panose="020F0502020204030204" pitchFamily="34" charset="0"/>
                <a:ea typeface="宋体" panose="02010600030101010101" pitchFamily="2" charset="-122"/>
                <a:sym typeface="Calibri" panose="020F0502020204030204" pitchFamily="34" charset="0"/>
              </a:defRPr>
            </a:lvl7pPr>
            <a:lvl8pPr marL="3197225" eaLnBrk="0" fontAlgn="base" hangingPunct="0">
              <a:spcBef>
                <a:spcPct val="0"/>
              </a:spcBef>
              <a:spcAft>
                <a:spcPct val="0"/>
              </a:spcAft>
              <a:defRPr>
                <a:solidFill>
                  <a:srgbClr val="000000"/>
                </a:solidFill>
                <a:latin typeface="Calibri" panose="020F0502020204030204" pitchFamily="34" charset="0"/>
                <a:ea typeface="宋体" panose="02010600030101010101" pitchFamily="2" charset="-122"/>
                <a:sym typeface="Calibri" panose="020F0502020204030204" pitchFamily="34" charset="0"/>
              </a:defRPr>
            </a:lvl8pPr>
            <a:lvl9pPr marL="3654425" eaLnBrk="0" fontAlgn="base" hangingPunct="0">
              <a:spcBef>
                <a:spcPct val="0"/>
              </a:spcBef>
              <a:spcAft>
                <a:spcPct val="0"/>
              </a:spcAft>
              <a:defRPr>
                <a:solidFill>
                  <a:srgbClr val="000000"/>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pPr>
            <a:endParaRPr lang="zh-CN" altLang="en-US" dirty="0">
              <a:latin typeface="Times New Roman" panose="02020603050405020304" pitchFamily="18" charset="0"/>
              <a:ea typeface="楷体" panose="02010609060101010101" pitchFamily="49" charset="-122"/>
            </a:endParaRPr>
          </a:p>
        </p:txBody>
      </p:sp>
      <p:sp>
        <p:nvSpPr>
          <p:cNvPr id="1048577" name="Rectangle 1094"/>
          <p:cNvSpPr>
            <a:spLocks noGrp="1" noChangeArrowheads="1"/>
          </p:cNvSpPr>
          <p:nvPr>
            <p:ph type="title" idx="4294967295"/>
          </p:nvPr>
        </p:nvSpPr>
        <p:spPr bwMode="auto">
          <a:xfrm>
            <a:off x="660400" y="228602"/>
            <a:ext cx="9380539" cy="784225"/>
          </a:xfrm>
          <a:prstGeom prst="rect">
            <a:avLst/>
          </a:prstGeom>
          <a:noFill/>
          <a:ln>
            <a:noFill/>
          </a:ln>
        </p:spPr>
        <p:txBody>
          <a:bodyPr vert="horz" wrap="square" lIns="91440" tIns="45720" rIns="91440" bIns="45720" numCol="1" anchor="b" anchorCtr="0" compatLnSpc="1"/>
          <a:lstStyle/>
          <a:p>
            <a:pPr lvl="0"/>
            <a:r>
              <a:rPr lang="zh-CN" altLang="en-US" dirty="0"/>
              <a:t>单击此处编辑母版标题样式</a:t>
            </a:r>
            <a:endParaRPr lang="en-US" altLang="en-US" dirty="0"/>
          </a:p>
        </p:txBody>
      </p:sp>
      <p:sp>
        <p:nvSpPr>
          <p:cNvPr id="1048578" name="Rectangle 1095"/>
          <p:cNvSpPr>
            <a:spLocks noGrp="1" noChangeArrowheads="1"/>
          </p:cNvSpPr>
          <p:nvPr>
            <p:ph type="body" idx="1"/>
          </p:nvPr>
        </p:nvSpPr>
        <p:spPr bwMode="auto">
          <a:xfrm>
            <a:off x="639763" y="1222375"/>
            <a:ext cx="10939463" cy="4775200"/>
          </a:xfrm>
          <a:prstGeom prst="rect">
            <a:avLst/>
          </a:prstGeom>
          <a:noFill/>
          <a:ln>
            <a:noFill/>
          </a:ln>
        </p:spPr>
        <p:txBody>
          <a:bodyPr vert="horz" wrap="square" lIns="0" tIns="45720" rIns="0" bIns="45720" numCol="1" anchor="t" anchorCtr="0" compatLnSpc="1"/>
          <a:lstStyle/>
          <a:p>
            <a:pPr lvl="0"/>
            <a:r>
              <a:rPr lang="zh-CN" altLang="en-US" dirty="0"/>
              <a:t>单击此处编辑母版文本样式</a:t>
            </a:r>
            <a:endParaRPr lang="en-US" altLang="en-US" dirty="0"/>
          </a:p>
          <a:p>
            <a:pPr lvl="1"/>
            <a:r>
              <a:rPr lang="zh-CN" altLang="en-US" dirty="0"/>
              <a:t>第二级</a:t>
            </a:r>
            <a:endParaRPr lang="en-US" altLang="en-US" dirty="0"/>
          </a:p>
          <a:p>
            <a:pPr lvl="2"/>
            <a:r>
              <a:rPr lang="zh-CN" altLang="en-US" dirty="0"/>
              <a:t>第三级</a:t>
            </a:r>
            <a:endParaRPr lang="en-US" altLang="en-US" dirty="0"/>
          </a:p>
          <a:p>
            <a:pPr lvl="3"/>
            <a:r>
              <a:rPr lang="zh-CN" altLang="en-US" dirty="0"/>
              <a:t>第四级</a:t>
            </a:r>
            <a:endParaRPr lang="en-US" altLang="en-US" dirty="0"/>
          </a:p>
          <a:p>
            <a:pPr lvl="4"/>
            <a:r>
              <a:rPr lang="zh-CN" altLang="en-US" dirty="0"/>
              <a:t>第五级</a:t>
            </a:r>
            <a:endParaRPr lang="en-US" altLang="en-US" dirty="0"/>
          </a:p>
        </p:txBody>
      </p:sp>
      <p:sp>
        <p:nvSpPr>
          <p:cNvPr id="1048579" name="Rectangle 1096"/>
          <p:cNvSpPr>
            <a:spLocks noGrp="1" noChangeArrowheads="1"/>
          </p:cNvSpPr>
          <p:nvPr>
            <p:ph type="dt" sz="half" idx="2"/>
          </p:nvPr>
        </p:nvSpPr>
        <p:spPr bwMode="auto">
          <a:xfrm>
            <a:off x="1096964" y="6459540"/>
            <a:ext cx="2473325" cy="365125"/>
          </a:xfrm>
          <a:prstGeom prst="rect">
            <a:avLst/>
          </a:prstGeom>
          <a:noFill/>
          <a:ln>
            <a:noFill/>
          </a:ln>
        </p:spPr>
        <p:txBody>
          <a:bodyPr vert="horz" wrap="square" lIns="91440" tIns="45720" rIns="91440" bIns="45720" numCol="1" anchor="ctr" anchorCtr="0" compatLnSpc="1"/>
          <a:lstStyle>
            <a:lvl1pPr eaLnBrk="1" hangingPunct="1">
              <a:defRPr sz="450">
                <a:solidFill>
                  <a:srgbClr val="FFFFFF"/>
                </a:solidFill>
                <a:latin typeface="Times New Roman" panose="02020603050405020304" pitchFamily="18" charset="0"/>
                <a:ea typeface="楷体" panose="02010609060101010101" pitchFamily="49" charset="-122"/>
              </a:defRPr>
            </a:lvl1pPr>
          </a:lstStyle>
          <a:p>
            <a:pPr fontAlgn="base">
              <a:spcBef>
                <a:spcPct val="0"/>
              </a:spcBef>
              <a:spcAft>
                <a:spcPct val="0"/>
              </a:spcAft>
            </a:pPr>
            <a:fld id="{7D4FE00E-8C06-457B-9BDE-A197369E635E}" type="datetime1">
              <a:rPr lang="zh-CN" altLang="en-US" smtClean="0">
                <a:sym typeface="Calibri" panose="020F0502020204030204" pitchFamily="34" charset="0"/>
              </a:rPr>
              <a:pPr fontAlgn="base">
                <a:spcBef>
                  <a:spcPct val="0"/>
                </a:spcBef>
                <a:spcAft>
                  <a:spcPct val="0"/>
                </a:spcAft>
              </a:pPr>
              <a:t>2024/10/28</a:t>
            </a:fld>
            <a:endParaRPr lang="zh-CN" altLang="en-US" b="1" i="1" dirty="0">
              <a:sym typeface="Calibri" panose="020F0502020204030204" pitchFamily="34" charset="0"/>
            </a:endParaRPr>
          </a:p>
        </p:txBody>
      </p:sp>
      <p:sp>
        <p:nvSpPr>
          <p:cNvPr id="1048580" name="Rectangle 1097"/>
          <p:cNvSpPr>
            <a:spLocks noGrp="1" noChangeArrowheads="1"/>
          </p:cNvSpPr>
          <p:nvPr>
            <p:ph type="ftr" sz="quarter" idx="3"/>
          </p:nvPr>
        </p:nvSpPr>
        <p:spPr bwMode="auto">
          <a:xfrm>
            <a:off x="3686177" y="6459540"/>
            <a:ext cx="4822825" cy="365125"/>
          </a:xfrm>
          <a:prstGeom prst="rect">
            <a:avLst/>
          </a:prstGeom>
          <a:noFill/>
          <a:ln>
            <a:noFill/>
          </a:ln>
        </p:spPr>
        <p:txBody>
          <a:bodyPr vert="horz" wrap="square" lIns="91440" tIns="45720" rIns="91440" bIns="45720" numCol="1" anchor="ctr" anchorCtr="0" compatLnSpc="1"/>
          <a:lstStyle>
            <a:lvl1pPr algn="ctr" eaLnBrk="1" hangingPunct="1">
              <a:defRPr sz="450" b="1" i="1">
                <a:solidFill>
                  <a:srgbClr val="FFFFFF"/>
                </a:solidFill>
                <a:latin typeface="Times New Roman" panose="02020603050405020304" pitchFamily="18" charset="0"/>
                <a:ea typeface="楷体" panose="02010609060101010101" pitchFamily="49" charset="-122"/>
              </a:defRPr>
            </a:lvl1pPr>
          </a:lstStyle>
          <a:p>
            <a:pPr fontAlgn="base">
              <a:spcBef>
                <a:spcPct val="0"/>
              </a:spcBef>
              <a:spcAft>
                <a:spcPct val="0"/>
              </a:spcAft>
            </a:pPr>
            <a:endParaRPr lang="zh-CN" altLang="en-US" dirty="0">
              <a:sym typeface="Calibri" panose="020F0502020204030204" pitchFamily="34" charset="0"/>
            </a:endParaRPr>
          </a:p>
        </p:txBody>
      </p:sp>
      <p:sp>
        <p:nvSpPr>
          <p:cNvPr id="1048581" name="Rectangle 1098"/>
          <p:cNvSpPr>
            <a:spLocks noGrp="1" noChangeArrowheads="1"/>
          </p:cNvSpPr>
          <p:nvPr>
            <p:ph type="sldNum" sz="quarter" idx="4"/>
          </p:nvPr>
        </p:nvSpPr>
        <p:spPr bwMode="auto">
          <a:xfrm>
            <a:off x="10744201" y="6415090"/>
            <a:ext cx="1311275" cy="365125"/>
          </a:xfrm>
          <a:prstGeom prst="rect">
            <a:avLst/>
          </a:prstGeom>
          <a:noFill/>
          <a:ln>
            <a:noFill/>
          </a:ln>
        </p:spPr>
        <p:txBody>
          <a:bodyPr vert="horz" wrap="square" lIns="91440" tIns="45720" rIns="91440" bIns="45720" numCol="1" anchor="ctr" anchorCtr="0" compatLnSpc="1"/>
          <a:lstStyle>
            <a:lvl1pPr algn="r" eaLnBrk="1" hangingPunct="1">
              <a:defRPr sz="1800" b="1" i="1" smtClean="0">
                <a:solidFill>
                  <a:srgbClr val="FFFFFF"/>
                </a:solidFill>
                <a:latin typeface="Times New Roman" panose="02020603050405020304" pitchFamily="18" charset="0"/>
                <a:ea typeface="楷体" panose="02010609060101010101" pitchFamily="49" charset="-122"/>
              </a:defRPr>
            </a:lvl1pPr>
          </a:lstStyle>
          <a:p>
            <a:pPr fontAlgn="base">
              <a:spcBef>
                <a:spcPct val="0"/>
              </a:spcBef>
              <a:spcAft>
                <a:spcPct val="0"/>
              </a:spcAft>
            </a:pPr>
            <a:fld id="{4735416B-1EEB-4908-B3FA-75CB8A360816}" type="slidenum">
              <a:rPr lang="zh-CN" altLang="en-US" smtClean="0">
                <a:sym typeface="Calibri" panose="020F0502020204030204" pitchFamily="34" charset="0"/>
              </a:rPr>
              <a:pPr fontAlgn="base">
                <a:spcBef>
                  <a:spcPct val="0"/>
                </a:spcBef>
                <a:spcAft>
                  <a:spcPct val="0"/>
                </a:spcAft>
              </a:pPr>
              <a:t>‹#›</a:t>
            </a:fld>
            <a:endParaRPr lang="zh-CN" altLang="en-US" dirty="0">
              <a:sym typeface="Calibri" panose="020F0502020204030204" pitchFamily="34" charset="0"/>
            </a:endParaRPr>
          </a:p>
        </p:txBody>
      </p:sp>
      <p:cxnSp>
        <p:nvCxnSpPr>
          <p:cNvPr id="3145728" name="Line 2054"/>
          <p:cNvCxnSpPr>
            <a:cxnSpLocks noChangeShapeType="1"/>
          </p:cNvCxnSpPr>
          <p:nvPr/>
        </p:nvCxnSpPr>
        <p:spPr bwMode="auto">
          <a:xfrm>
            <a:off x="639765" y="1028700"/>
            <a:ext cx="9401175" cy="0"/>
          </a:xfrm>
          <a:prstGeom prst="line">
            <a:avLst/>
          </a:prstGeom>
          <a:noFill/>
          <a:ln w="19050">
            <a:solidFill>
              <a:srgbClr val="0B4DA2"/>
            </a:solidFill>
            <a:round/>
          </a:ln>
        </p:spPr>
      </p:cxnSp>
      <p:sp>
        <p:nvSpPr>
          <p:cNvPr id="1048582" name="Rectangle 233"/>
          <p:cNvSpPr>
            <a:spLocks noChangeArrowheads="1"/>
          </p:cNvSpPr>
          <p:nvPr userDrawn="1"/>
        </p:nvSpPr>
        <p:spPr bwMode="auto">
          <a:xfrm>
            <a:off x="331789" y="428625"/>
            <a:ext cx="153987" cy="457200"/>
          </a:xfrm>
          <a:prstGeom prst="rect">
            <a:avLst/>
          </a:prstGeom>
          <a:solidFill>
            <a:srgbClr val="C00000"/>
          </a:solidFill>
          <a:ln>
            <a:noFill/>
          </a:ln>
        </p:spPr>
        <p:txBody>
          <a:bodyPr anchor="ctr"/>
          <a:lstStyle>
            <a:lvl1pPr>
              <a:lnSpc>
                <a:spcPct val="90000"/>
              </a:lnSpc>
              <a:spcBef>
                <a:spcPts val="900"/>
              </a:spcBef>
              <a:spcAft>
                <a:spcPts val="150"/>
              </a:spcAft>
              <a:buClr>
                <a:srgbClr val="0B4DA2"/>
              </a:buClr>
              <a:buSzPct val="100000"/>
              <a:buFont typeface="Calibri" panose="020F0502020204030204" pitchFamily="34" charset="0"/>
              <a:buChar char=" "/>
              <a:defRPr sz="32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150"/>
              </a:spcBef>
              <a:spcAft>
                <a:spcPts val="300"/>
              </a:spcAft>
              <a:buClr>
                <a:srgbClr val="0B4DA2"/>
              </a:buClr>
              <a:buSzPct val="100000"/>
              <a:buFont typeface="Calibri" panose="020F0502020204030204" pitchFamily="34" charset="0"/>
              <a:buChar char="◦"/>
              <a:defRPr sz="1300">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150"/>
              </a:spcBef>
              <a:spcAft>
                <a:spcPts val="300"/>
              </a:spcAft>
              <a:buClr>
                <a:srgbClr val="0B4DA2"/>
              </a:buClr>
              <a:buSzPct val="100000"/>
              <a:buFont typeface="Calibri" panose="020F0502020204030204" pitchFamily="34" charset="0"/>
              <a:buChar char="◦"/>
              <a:defRPr sz="10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150"/>
              </a:spcBef>
              <a:spcAft>
                <a:spcPts val="300"/>
              </a:spcAft>
              <a:buClr>
                <a:srgbClr val="0B4DA2"/>
              </a:buClr>
              <a:buSzPct val="100000"/>
              <a:buFont typeface="Calibri" panose="020F0502020204030204" pitchFamily="34" charset="0"/>
              <a:buChar char="◦"/>
              <a:defRPr sz="10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150"/>
              </a:spcBef>
              <a:spcAft>
                <a:spcPts val="300"/>
              </a:spcAft>
              <a:buClr>
                <a:srgbClr val="0B4DA2"/>
              </a:buClr>
              <a:buSzPct val="100000"/>
              <a:buFont typeface="Calibri" panose="020F0502020204030204" pitchFamily="34" charset="0"/>
              <a:buChar char="◦"/>
              <a:defRPr sz="10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150"/>
              </a:spcBef>
              <a:spcAft>
                <a:spcPts val="300"/>
              </a:spcAft>
              <a:buClr>
                <a:srgbClr val="0B4DA2"/>
              </a:buClr>
              <a:buSzPct val="100000"/>
              <a:buFont typeface="Calibri" panose="020F0502020204030204" pitchFamily="34" charset="0"/>
              <a:buChar char="◦"/>
              <a:defRPr sz="10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150"/>
              </a:spcBef>
              <a:spcAft>
                <a:spcPts val="300"/>
              </a:spcAft>
              <a:buClr>
                <a:srgbClr val="0B4DA2"/>
              </a:buClr>
              <a:buSzPct val="100000"/>
              <a:buFont typeface="Calibri" panose="020F0502020204030204" pitchFamily="34" charset="0"/>
              <a:buChar char="◦"/>
              <a:defRPr sz="10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150"/>
              </a:spcBef>
              <a:spcAft>
                <a:spcPts val="300"/>
              </a:spcAft>
              <a:buClr>
                <a:srgbClr val="0B4DA2"/>
              </a:buClr>
              <a:buSzPct val="100000"/>
              <a:buFont typeface="Calibri" panose="020F0502020204030204" pitchFamily="34" charset="0"/>
              <a:buChar char="◦"/>
              <a:defRPr sz="10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150"/>
              </a:spcBef>
              <a:spcAft>
                <a:spcPts val="300"/>
              </a:spcAft>
              <a:buClr>
                <a:srgbClr val="0B4DA2"/>
              </a:buClr>
              <a:buSzPct val="100000"/>
              <a:buFont typeface="Calibri" panose="020F0502020204030204" pitchFamily="34" charset="0"/>
              <a:buChar char="◦"/>
              <a:defRPr sz="1000">
                <a:solidFill>
                  <a:srgbClr val="404040"/>
                </a:solidFill>
                <a:latin typeface="Calibri" panose="020F0502020204030204" pitchFamily="34" charset="0"/>
                <a:ea typeface="宋体" panose="02010600030101010101" pitchFamily="2" charset="-122"/>
              </a:defRPr>
            </a:lvl9pPr>
          </a:lstStyle>
          <a:p>
            <a:pPr algn="ctr" fontAlgn="base">
              <a:lnSpc>
                <a:spcPct val="100000"/>
              </a:lnSpc>
              <a:spcBef>
                <a:spcPct val="0"/>
              </a:spcBef>
              <a:spcAft>
                <a:spcPct val="0"/>
              </a:spcAft>
              <a:buFontTx/>
              <a:buNone/>
            </a:pPr>
            <a:endParaRPr lang="zh-CN" altLang="en-US" sz="1350">
              <a:solidFill>
                <a:srgbClr val="FFFFFF"/>
              </a:solidFill>
              <a:latin typeface="华文中宋" panose="02010600040101010101" pitchFamily="2" charset="-122"/>
              <a:ea typeface="华文中宋" panose="02010600040101010101" pitchFamily="2" charset="-122"/>
              <a:sym typeface="Calibri" panose="020F0502020204030204" pitchFamily="34" charset="0"/>
            </a:endParaRPr>
          </a:p>
        </p:txBody>
      </p:sp>
      <p:cxnSp>
        <p:nvCxnSpPr>
          <p:cNvPr id="3145729" name="Line 404"/>
          <p:cNvCxnSpPr>
            <a:cxnSpLocks noChangeShapeType="1"/>
          </p:cNvCxnSpPr>
          <p:nvPr userDrawn="1"/>
        </p:nvCxnSpPr>
        <p:spPr bwMode="auto">
          <a:xfrm>
            <a:off x="550863" y="428625"/>
            <a:ext cx="0" cy="457200"/>
          </a:xfrm>
          <a:prstGeom prst="line">
            <a:avLst/>
          </a:prstGeom>
          <a:noFill/>
          <a:ln w="38100">
            <a:solidFill>
              <a:srgbClr val="C00000"/>
            </a:solidFill>
            <a:round/>
          </a:ln>
        </p:spPr>
      </p:cxnSp>
      <p:pic>
        <p:nvPicPr>
          <p:cNvPr id="3" name="Picture 2" descr="http://imgsrc.baidu.com/forum/w%3D580/sign=673f764dbb389b5038ffe05ab534e5f1/e6feca95d143ad4b80fd2a9380025aafa60f06da.jpg">
            <a:extLst>
              <a:ext uri="{FF2B5EF4-FFF2-40B4-BE49-F238E27FC236}">
                <a16:creationId xmlns:a16="http://schemas.microsoft.com/office/drawing/2014/main" id="{E1F7B583-6AE9-04EF-DF6D-7D7E4FA3D4D4}"/>
              </a:ext>
            </a:extLst>
          </p:cNvPr>
          <p:cNvPicPr>
            <a:picLocks noChangeAspect="1" noChangeArrowheads="1"/>
          </p:cNvPicPr>
          <p:nvPr userDrawn="1"/>
        </p:nvPicPr>
        <p:blipFill>
          <a:blip r:embed="rId1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000099" y="0"/>
            <a:ext cx="1191901" cy="1191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154215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ransition spd="med">
    <p:cut/>
  </p:transition>
  <p:hf hdr="0" ftr="0" dt="0"/>
  <p:txStyles>
    <p:titleStyle>
      <a:lvl1pPr algn="l" rtl="0" eaLnBrk="0" fontAlgn="base" hangingPunct="0">
        <a:lnSpc>
          <a:spcPct val="85000"/>
        </a:lnSpc>
        <a:spcBef>
          <a:spcPct val="0"/>
        </a:spcBef>
        <a:spcAft>
          <a:spcPct val="0"/>
        </a:spcAft>
        <a:defRPr sz="2250">
          <a:solidFill>
            <a:srgbClr val="808080"/>
          </a:solidFill>
          <a:latin typeface="+mj-lt"/>
          <a:ea typeface="楷体" panose="02010609060101010101" pitchFamily="49" charset="-122"/>
          <a:cs typeface="+mj-cs"/>
        </a:defRPr>
      </a:lvl1pPr>
      <a:lvl2pPr algn="l" rtl="0" eaLnBrk="0" fontAlgn="base" hangingPunct="0">
        <a:lnSpc>
          <a:spcPct val="85000"/>
        </a:lnSpc>
        <a:spcBef>
          <a:spcPct val="0"/>
        </a:spcBef>
        <a:spcAft>
          <a:spcPct val="0"/>
        </a:spcAft>
        <a:defRPr sz="2250">
          <a:solidFill>
            <a:srgbClr val="808080"/>
          </a:solidFill>
          <a:latin typeface="Calibri Light" panose="020F0302020204030204"/>
          <a:ea typeface="宋体" panose="02010600030101010101" pitchFamily="2" charset="-122"/>
        </a:defRPr>
      </a:lvl2pPr>
      <a:lvl3pPr algn="l" rtl="0" eaLnBrk="0" fontAlgn="base" hangingPunct="0">
        <a:lnSpc>
          <a:spcPct val="85000"/>
        </a:lnSpc>
        <a:spcBef>
          <a:spcPct val="0"/>
        </a:spcBef>
        <a:spcAft>
          <a:spcPct val="0"/>
        </a:spcAft>
        <a:defRPr sz="2250">
          <a:solidFill>
            <a:srgbClr val="808080"/>
          </a:solidFill>
          <a:latin typeface="Calibri Light" panose="020F0302020204030204"/>
          <a:ea typeface="宋体" panose="02010600030101010101" pitchFamily="2" charset="-122"/>
        </a:defRPr>
      </a:lvl3pPr>
      <a:lvl4pPr algn="l" rtl="0" eaLnBrk="0" fontAlgn="base" hangingPunct="0">
        <a:lnSpc>
          <a:spcPct val="85000"/>
        </a:lnSpc>
        <a:spcBef>
          <a:spcPct val="0"/>
        </a:spcBef>
        <a:spcAft>
          <a:spcPct val="0"/>
        </a:spcAft>
        <a:defRPr sz="2250">
          <a:solidFill>
            <a:srgbClr val="808080"/>
          </a:solidFill>
          <a:latin typeface="Calibri Light" panose="020F0302020204030204"/>
          <a:ea typeface="宋体" panose="02010600030101010101" pitchFamily="2" charset="-122"/>
        </a:defRPr>
      </a:lvl4pPr>
      <a:lvl5pPr algn="l" rtl="0" eaLnBrk="0" fontAlgn="base" hangingPunct="0">
        <a:lnSpc>
          <a:spcPct val="85000"/>
        </a:lnSpc>
        <a:spcBef>
          <a:spcPct val="0"/>
        </a:spcBef>
        <a:spcAft>
          <a:spcPct val="0"/>
        </a:spcAft>
        <a:defRPr sz="2250">
          <a:solidFill>
            <a:srgbClr val="808080"/>
          </a:solidFill>
          <a:latin typeface="Calibri Light" panose="020F0302020204030204"/>
          <a:ea typeface="宋体" panose="02010600030101010101" pitchFamily="2" charset="-122"/>
        </a:defRPr>
      </a:lvl5pPr>
      <a:lvl6pPr marL="342900" algn="l" rtl="0" fontAlgn="base">
        <a:lnSpc>
          <a:spcPct val="85000"/>
        </a:lnSpc>
        <a:spcBef>
          <a:spcPct val="0"/>
        </a:spcBef>
        <a:spcAft>
          <a:spcPct val="0"/>
        </a:spcAft>
        <a:defRPr sz="2250">
          <a:solidFill>
            <a:srgbClr val="808080"/>
          </a:solidFill>
          <a:latin typeface="Calibri Light" panose="020F0302020204030204"/>
          <a:ea typeface="宋体" panose="02010600030101010101" pitchFamily="2" charset="-122"/>
        </a:defRPr>
      </a:lvl6pPr>
      <a:lvl7pPr marL="685800" algn="l" rtl="0" fontAlgn="base">
        <a:lnSpc>
          <a:spcPct val="85000"/>
        </a:lnSpc>
        <a:spcBef>
          <a:spcPct val="0"/>
        </a:spcBef>
        <a:spcAft>
          <a:spcPct val="0"/>
        </a:spcAft>
        <a:defRPr sz="2250">
          <a:solidFill>
            <a:srgbClr val="808080"/>
          </a:solidFill>
          <a:latin typeface="Calibri Light" panose="020F0302020204030204"/>
          <a:ea typeface="宋体" panose="02010600030101010101" pitchFamily="2" charset="-122"/>
        </a:defRPr>
      </a:lvl7pPr>
      <a:lvl8pPr marL="1028700" algn="l" rtl="0" fontAlgn="base">
        <a:lnSpc>
          <a:spcPct val="85000"/>
        </a:lnSpc>
        <a:spcBef>
          <a:spcPct val="0"/>
        </a:spcBef>
        <a:spcAft>
          <a:spcPct val="0"/>
        </a:spcAft>
        <a:defRPr sz="2250">
          <a:solidFill>
            <a:srgbClr val="808080"/>
          </a:solidFill>
          <a:latin typeface="Calibri Light" panose="020F0302020204030204"/>
          <a:ea typeface="宋体" panose="02010600030101010101" pitchFamily="2" charset="-122"/>
        </a:defRPr>
      </a:lvl8pPr>
      <a:lvl9pPr marL="1371600" algn="l" rtl="0" fontAlgn="base">
        <a:lnSpc>
          <a:spcPct val="85000"/>
        </a:lnSpc>
        <a:spcBef>
          <a:spcPct val="0"/>
        </a:spcBef>
        <a:spcAft>
          <a:spcPct val="0"/>
        </a:spcAft>
        <a:defRPr sz="2250">
          <a:solidFill>
            <a:srgbClr val="808080"/>
          </a:solidFill>
          <a:latin typeface="Calibri Light" panose="020F0302020204030204"/>
          <a:ea typeface="宋体" panose="02010600030101010101" pitchFamily="2" charset="-122"/>
        </a:defRPr>
      </a:lvl9pPr>
    </p:titleStyle>
    <p:bodyStyle>
      <a:lvl1pPr marL="51435" indent="-51435" algn="l" rtl="0" eaLnBrk="0" fontAlgn="base" hangingPunct="0">
        <a:lnSpc>
          <a:spcPct val="90000"/>
        </a:lnSpc>
        <a:spcBef>
          <a:spcPts val="675"/>
        </a:spcBef>
        <a:spcAft>
          <a:spcPts val="115"/>
        </a:spcAft>
        <a:buClr>
          <a:srgbClr val="0B4DA2"/>
        </a:buClr>
        <a:buSzPct val="100000"/>
        <a:buFont typeface="Calibri" panose="020F0502020204030204" pitchFamily="34" charset="0"/>
        <a:buChar char=" "/>
        <a:defRPr sz="2400">
          <a:solidFill>
            <a:srgbClr val="404040"/>
          </a:solidFill>
          <a:latin typeface="Times New Roman" panose="02020603050405020304" pitchFamily="18" charset="0"/>
          <a:ea typeface="楷体" panose="02010609060101010101" pitchFamily="49" charset="-122"/>
          <a:cs typeface="+mn-cs"/>
        </a:defRPr>
      </a:lvl1pPr>
      <a:lvl2pPr marL="216535" indent="-104775" algn="l" rtl="0" eaLnBrk="0" fontAlgn="base" hangingPunct="0">
        <a:lnSpc>
          <a:spcPct val="90000"/>
        </a:lnSpc>
        <a:spcBef>
          <a:spcPts val="115"/>
        </a:spcBef>
        <a:spcAft>
          <a:spcPts val="225"/>
        </a:spcAft>
        <a:buClr>
          <a:srgbClr val="0B4DA2"/>
        </a:buClr>
        <a:buSzPct val="100000"/>
        <a:buFont typeface="Calibri" panose="020F0502020204030204" pitchFamily="34" charset="0"/>
        <a:buChar char="◦"/>
        <a:defRPr sz="975">
          <a:solidFill>
            <a:srgbClr val="404040"/>
          </a:solidFill>
          <a:latin typeface="Times New Roman" panose="02020603050405020304" pitchFamily="18" charset="0"/>
          <a:ea typeface="楷体" panose="02010609060101010101" pitchFamily="49" charset="-122"/>
        </a:defRPr>
      </a:lvl2pPr>
      <a:lvl3pPr marL="318135" indent="-102235" algn="l" rtl="0" eaLnBrk="0" fontAlgn="base" hangingPunct="0">
        <a:lnSpc>
          <a:spcPct val="90000"/>
        </a:lnSpc>
        <a:spcBef>
          <a:spcPts val="115"/>
        </a:spcBef>
        <a:spcAft>
          <a:spcPts val="225"/>
        </a:spcAft>
        <a:buClr>
          <a:srgbClr val="0B4DA2"/>
        </a:buClr>
        <a:buSzPct val="100000"/>
        <a:buFont typeface="Calibri" panose="020F0502020204030204" pitchFamily="34" charset="0"/>
        <a:buChar char="◦"/>
        <a:defRPr sz="750">
          <a:solidFill>
            <a:srgbClr val="404040"/>
          </a:solidFill>
          <a:latin typeface="Times New Roman" panose="02020603050405020304" pitchFamily="18" charset="0"/>
          <a:ea typeface="楷体" panose="02010609060101010101" pitchFamily="49" charset="-122"/>
        </a:defRPr>
      </a:lvl3pPr>
      <a:lvl4pPr marL="420370" indent="-102235" algn="l" rtl="0" eaLnBrk="0" fontAlgn="base" hangingPunct="0">
        <a:lnSpc>
          <a:spcPct val="90000"/>
        </a:lnSpc>
        <a:spcBef>
          <a:spcPts val="115"/>
        </a:spcBef>
        <a:spcAft>
          <a:spcPts val="225"/>
        </a:spcAft>
        <a:buClr>
          <a:srgbClr val="0B4DA2"/>
        </a:buClr>
        <a:buSzPct val="100000"/>
        <a:buFont typeface="Calibri" panose="020F0502020204030204" pitchFamily="34" charset="0"/>
        <a:buChar char="◦"/>
        <a:defRPr sz="750">
          <a:solidFill>
            <a:srgbClr val="404040"/>
          </a:solidFill>
          <a:latin typeface="Times New Roman" panose="02020603050405020304" pitchFamily="18" charset="0"/>
          <a:ea typeface="楷体" panose="02010609060101010101" pitchFamily="49" charset="-122"/>
        </a:defRPr>
      </a:lvl4pPr>
      <a:lvl5pPr marL="523875" indent="-104775" algn="l" rtl="0" eaLnBrk="0" fontAlgn="base" hangingPunct="0">
        <a:lnSpc>
          <a:spcPct val="90000"/>
        </a:lnSpc>
        <a:spcBef>
          <a:spcPts val="115"/>
        </a:spcBef>
        <a:spcAft>
          <a:spcPts val="225"/>
        </a:spcAft>
        <a:buClr>
          <a:srgbClr val="0B4DA2"/>
        </a:buClr>
        <a:buSzPct val="100000"/>
        <a:buFont typeface="Calibri" panose="020F0502020204030204" pitchFamily="34" charset="0"/>
        <a:buChar char="◦"/>
        <a:defRPr sz="750">
          <a:solidFill>
            <a:srgbClr val="404040"/>
          </a:solidFill>
          <a:latin typeface="Times New Roman" panose="02020603050405020304" pitchFamily="18" charset="0"/>
          <a:ea typeface="楷体" panose="02010609060101010101" pitchFamily="49" charset="-122"/>
        </a:defRPr>
      </a:lvl5pPr>
      <a:lvl6pPr marL="866775" indent="-104775" algn="l" rtl="0" fontAlgn="base">
        <a:lnSpc>
          <a:spcPct val="90000"/>
        </a:lnSpc>
        <a:spcBef>
          <a:spcPts val="115"/>
        </a:spcBef>
        <a:spcAft>
          <a:spcPts val="225"/>
        </a:spcAft>
        <a:buClr>
          <a:srgbClr val="0B4DA2"/>
        </a:buClr>
        <a:buSzPct val="100000"/>
        <a:buFont typeface="Calibri" panose="020F0502020204030204" pitchFamily="34" charset="0"/>
        <a:buChar char="◦"/>
        <a:defRPr sz="750">
          <a:solidFill>
            <a:srgbClr val="404040"/>
          </a:solidFill>
          <a:latin typeface="+mn-lt"/>
          <a:ea typeface="+mn-ea"/>
        </a:defRPr>
      </a:lvl6pPr>
      <a:lvl7pPr marL="1209675" indent="-104775" algn="l" rtl="0" fontAlgn="base">
        <a:lnSpc>
          <a:spcPct val="90000"/>
        </a:lnSpc>
        <a:spcBef>
          <a:spcPts val="115"/>
        </a:spcBef>
        <a:spcAft>
          <a:spcPts val="225"/>
        </a:spcAft>
        <a:buClr>
          <a:srgbClr val="0B4DA2"/>
        </a:buClr>
        <a:buSzPct val="100000"/>
        <a:buFont typeface="Calibri" panose="020F0502020204030204" pitchFamily="34" charset="0"/>
        <a:buChar char="◦"/>
        <a:defRPr sz="750">
          <a:solidFill>
            <a:srgbClr val="404040"/>
          </a:solidFill>
          <a:latin typeface="+mn-lt"/>
          <a:ea typeface="+mn-ea"/>
        </a:defRPr>
      </a:lvl7pPr>
      <a:lvl8pPr marL="1552575" indent="-104775" algn="l" rtl="0" fontAlgn="base">
        <a:lnSpc>
          <a:spcPct val="90000"/>
        </a:lnSpc>
        <a:spcBef>
          <a:spcPts val="115"/>
        </a:spcBef>
        <a:spcAft>
          <a:spcPts val="225"/>
        </a:spcAft>
        <a:buClr>
          <a:srgbClr val="0B4DA2"/>
        </a:buClr>
        <a:buSzPct val="100000"/>
        <a:buFont typeface="Calibri" panose="020F0502020204030204" pitchFamily="34" charset="0"/>
        <a:buChar char="◦"/>
        <a:defRPr sz="750">
          <a:solidFill>
            <a:srgbClr val="404040"/>
          </a:solidFill>
          <a:latin typeface="+mn-lt"/>
          <a:ea typeface="+mn-ea"/>
        </a:defRPr>
      </a:lvl8pPr>
      <a:lvl9pPr marL="1895475" indent="-104775" algn="l" rtl="0" fontAlgn="base">
        <a:lnSpc>
          <a:spcPct val="90000"/>
        </a:lnSpc>
        <a:spcBef>
          <a:spcPts val="115"/>
        </a:spcBef>
        <a:spcAft>
          <a:spcPts val="225"/>
        </a:spcAft>
        <a:buClr>
          <a:srgbClr val="0B4DA2"/>
        </a:buClr>
        <a:buSzPct val="100000"/>
        <a:buFont typeface="Calibri" panose="020F0502020204030204" pitchFamily="34" charset="0"/>
        <a:buChar char="◦"/>
        <a:defRPr sz="750">
          <a:solidFill>
            <a:srgbClr val="404040"/>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DD30CC-F460-379D-F755-39496798A5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N"/>
          </a:p>
        </p:txBody>
      </p:sp>
      <p:sp>
        <p:nvSpPr>
          <p:cNvPr id="3" name="Text Placeholder 2">
            <a:extLst>
              <a:ext uri="{FF2B5EF4-FFF2-40B4-BE49-F238E27FC236}">
                <a16:creationId xmlns:a16="http://schemas.microsoft.com/office/drawing/2014/main" id="{8FD6C923-0204-DEA3-C186-DA719D96C6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AE044022-6002-E2B8-2B94-76BBB93C60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pPr fontAlgn="base">
              <a:spcBef>
                <a:spcPct val="0"/>
              </a:spcBef>
              <a:spcAft>
                <a:spcPct val="0"/>
              </a:spcAft>
            </a:pPr>
            <a:fld id="{7D4FE00E-8C06-457B-9BDE-A197369E635E}" type="datetime1">
              <a:rPr lang="zh-CN" altLang="en-US" smtClean="0">
                <a:sym typeface="Calibri" panose="020F0502020204030204" pitchFamily="34" charset="0"/>
              </a:rPr>
              <a:pPr fontAlgn="base">
                <a:spcBef>
                  <a:spcPct val="0"/>
                </a:spcBef>
                <a:spcAft>
                  <a:spcPct val="0"/>
                </a:spcAft>
              </a:pPr>
              <a:t>2024/10/28</a:t>
            </a:fld>
            <a:endParaRPr lang="zh-CN" altLang="en-US" b="1" i="1" dirty="0">
              <a:sym typeface="Calibri" panose="020F0502020204030204" pitchFamily="34" charset="0"/>
            </a:endParaRPr>
          </a:p>
        </p:txBody>
      </p:sp>
      <p:sp>
        <p:nvSpPr>
          <p:cNvPr id="5" name="Footer Placeholder 4">
            <a:extLst>
              <a:ext uri="{FF2B5EF4-FFF2-40B4-BE49-F238E27FC236}">
                <a16:creationId xmlns:a16="http://schemas.microsoft.com/office/drawing/2014/main" id="{568C3F79-7CFD-8DEF-59CB-73C8282048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pPr fontAlgn="base">
              <a:spcBef>
                <a:spcPct val="0"/>
              </a:spcBef>
              <a:spcAft>
                <a:spcPct val="0"/>
              </a:spcAft>
            </a:pPr>
            <a:endParaRPr lang="zh-CN" altLang="en-US" dirty="0">
              <a:sym typeface="Calibri" panose="020F0502020204030204" pitchFamily="34" charset="0"/>
            </a:endParaRPr>
          </a:p>
        </p:txBody>
      </p:sp>
      <p:sp>
        <p:nvSpPr>
          <p:cNvPr id="6" name="Slide Number Placeholder 5">
            <a:extLst>
              <a:ext uri="{FF2B5EF4-FFF2-40B4-BE49-F238E27FC236}">
                <a16:creationId xmlns:a16="http://schemas.microsoft.com/office/drawing/2014/main" id="{A3C47811-F9AA-4DC7-DB07-E28D19C2A2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pPr fontAlgn="base">
              <a:spcBef>
                <a:spcPct val="0"/>
              </a:spcBef>
              <a:spcAft>
                <a:spcPct val="0"/>
              </a:spcAft>
            </a:pPr>
            <a:fld id="{4735416B-1EEB-4908-B3FA-75CB8A360816}" type="slidenum">
              <a:rPr lang="zh-CN" altLang="en-US" smtClean="0">
                <a:sym typeface="Calibri" panose="020F0502020204030204" pitchFamily="34" charset="0"/>
              </a:rPr>
              <a:pPr fontAlgn="base">
                <a:spcBef>
                  <a:spcPct val="0"/>
                </a:spcBef>
                <a:spcAft>
                  <a:spcPct val="0"/>
                </a:spcAft>
              </a:pPr>
              <a:t>‹#›</a:t>
            </a:fld>
            <a:endParaRPr lang="zh-CN" altLang="en-US" dirty="0">
              <a:sym typeface="Calibri" panose="020F0502020204030204" pitchFamily="34" charset="0"/>
            </a:endParaRPr>
          </a:p>
        </p:txBody>
      </p:sp>
    </p:spTree>
    <p:extLst>
      <p:ext uri="{BB962C8B-B14F-4D97-AF65-F5344CB8AC3E}">
        <p14:creationId xmlns:p14="http://schemas.microsoft.com/office/powerpoint/2010/main" val="107996556"/>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671"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4.xml"/><Relationship Id="rId6" Type="http://schemas.openxmlformats.org/officeDocument/2006/relationships/image" Target="../media/image21.png"/><Relationship Id="rId5" Type="http://schemas.openxmlformats.org/officeDocument/2006/relationships/image" Target="../media/image180.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14.xml"/><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14.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3" Type="http://schemas.openxmlformats.org/officeDocument/2006/relationships/tags" Target="../tags/tag14.xml"/><Relationship Id="rId18" Type="http://schemas.openxmlformats.org/officeDocument/2006/relationships/tags" Target="../tags/tag19.xml"/><Relationship Id="rId26" Type="http://schemas.openxmlformats.org/officeDocument/2006/relationships/notesSlide" Target="../notesSlides/notesSlide5.xml"/><Relationship Id="rId21" Type="http://schemas.openxmlformats.org/officeDocument/2006/relationships/tags" Target="../tags/tag22.xml"/><Relationship Id="rId63" Type="http://schemas.openxmlformats.org/officeDocument/2006/relationships/image" Target="../media/image50.png"/><Relationship Id="rId68" Type="http://schemas.openxmlformats.org/officeDocument/2006/relationships/image" Target="../media/image7.png"/><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5" Type="http://schemas.openxmlformats.org/officeDocument/2006/relationships/slideLayout" Target="../slideLayouts/slideLayout13.xml"/><Relationship Id="rId59" Type="http://schemas.openxmlformats.org/officeDocument/2006/relationships/image" Target="../media/image46.png"/><Relationship Id="rId67" Type="http://schemas.openxmlformats.org/officeDocument/2006/relationships/image" Target="../media/image54.png"/><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tags" Target="../tags/tag21.xml"/><Relationship Id="rId62" Type="http://schemas.openxmlformats.org/officeDocument/2006/relationships/image" Target="../media/image49.png"/><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24" Type="http://schemas.openxmlformats.org/officeDocument/2006/relationships/tags" Target="../tags/tag25.xml"/><Relationship Id="rId58" Type="http://schemas.openxmlformats.org/officeDocument/2006/relationships/image" Target="../media/image45.png"/><Relationship Id="rId66" Type="http://schemas.openxmlformats.org/officeDocument/2006/relationships/image" Target="../media/image53.png"/><Relationship Id="rId5" Type="http://schemas.openxmlformats.org/officeDocument/2006/relationships/tags" Target="../tags/tag6.xml"/><Relationship Id="rId15" Type="http://schemas.openxmlformats.org/officeDocument/2006/relationships/tags" Target="../tags/tag16.xml"/><Relationship Id="rId23" Type="http://schemas.openxmlformats.org/officeDocument/2006/relationships/tags" Target="../tags/tag24.xml"/><Relationship Id="rId61" Type="http://schemas.openxmlformats.org/officeDocument/2006/relationships/image" Target="../media/image48.png"/><Relationship Id="rId10" Type="http://schemas.openxmlformats.org/officeDocument/2006/relationships/tags" Target="../tags/tag11.xml"/><Relationship Id="rId19" Type="http://schemas.openxmlformats.org/officeDocument/2006/relationships/tags" Target="../tags/tag20.xml"/><Relationship Id="rId60" Type="http://schemas.openxmlformats.org/officeDocument/2006/relationships/image" Target="../media/image47.png"/><Relationship Id="rId65" Type="http://schemas.openxmlformats.org/officeDocument/2006/relationships/image" Target="../media/image52.png"/><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 Id="rId22" Type="http://schemas.openxmlformats.org/officeDocument/2006/relationships/tags" Target="../tags/tag23.xml"/><Relationship Id="rId27" Type="http://schemas.openxmlformats.org/officeDocument/2006/relationships/image" Target="../media/image6.png"/><Relationship Id="rId64" Type="http://schemas.openxmlformats.org/officeDocument/2006/relationships/image" Target="../media/image51.png"/><Relationship Id="rId69" Type="http://schemas.openxmlformats.org/officeDocument/2006/relationships/image" Target="../media/image8.png"/><Relationship Id="rId8" Type="http://schemas.openxmlformats.org/officeDocument/2006/relationships/tags" Target="../tags/tag9.xml"/><Relationship Id="rId3"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 Id="rId5" Type="http://schemas.openxmlformats.org/officeDocument/2006/relationships/image" Target="../media/image11.png"/><Relationship Id="rId4" Type="http://schemas.openxmlformats.org/officeDocument/2006/relationships/image" Target="../media/image1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1983275" y="242688"/>
            <a:ext cx="4004945" cy="751205"/>
          </a:xfrm>
          <a:prstGeom prst="rect">
            <a:avLst/>
          </a:prstGeom>
          <a:noFill/>
          <a:ln>
            <a:noFill/>
          </a:ln>
        </p:spPr>
        <p:txBody>
          <a:bodyPr vert="horz" wrap="square" lIns="91440" tIns="45720" rIns="91440" bIns="45720" numCol="1" rtlCol="0" anchor="b" anchorCtr="0" compatLnSpc="1">
            <a:normAutofit/>
          </a:bodyPr>
          <a:lstStyle/>
          <a:p>
            <a:pPr marL="0" marR="0" lvl="0" indent="0" algn="l" defTabSz="914400" rtl="0" eaLnBrk="0" fontAlgn="base" latinLnBrk="0" hangingPunct="0">
              <a:lnSpc>
                <a:spcPct val="85000"/>
              </a:lnSpc>
              <a:spcBef>
                <a:spcPct val="0"/>
              </a:spcBef>
              <a:spcAft>
                <a:spcPct val="0"/>
              </a:spcAft>
              <a:buClrTx/>
              <a:buSzTx/>
              <a:buFontTx/>
              <a:buNone/>
              <a:tabLst/>
              <a:defRPr/>
            </a:pPr>
            <a:endParaRPr kumimoji="0" lang="zh-CN" altLang="en-US" sz="3200" b="1" i="0" u="none" strike="noStrike" kern="0" cap="none" spc="0" normalizeH="0" baseline="0" noProof="0" dirty="0">
              <a:ln>
                <a:noFill/>
              </a:ln>
              <a:solidFill>
                <a:srgbClr val="0000FF"/>
              </a:solidFill>
              <a:effectLst/>
              <a:uLnTx/>
              <a:uFillTx/>
              <a:latin typeface="楷体" panose="02010609060101010101" pitchFamily="49" charset="-122"/>
              <a:ea typeface="楷体" panose="02010609060101010101" pitchFamily="49" charset="-122"/>
              <a:cs typeface="+mn-cs"/>
              <a:sym typeface="+mn-ea"/>
            </a:endParaRPr>
          </a:p>
        </p:txBody>
      </p:sp>
      <p:sp>
        <p:nvSpPr>
          <p:cNvPr id="5" name="文本框 4">
            <a:extLst>
              <a:ext uri="{FF2B5EF4-FFF2-40B4-BE49-F238E27FC236}">
                <a16:creationId xmlns:a16="http://schemas.microsoft.com/office/drawing/2014/main" id="{BE666EFA-7BE2-7ECE-BF30-380B12AB708A}"/>
              </a:ext>
            </a:extLst>
          </p:cNvPr>
          <p:cNvSpPr txBox="1"/>
          <p:nvPr/>
        </p:nvSpPr>
        <p:spPr>
          <a:xfrm>
            <a:off x="1816067" y="1704800"/>
            <a:ext cx="8559865" cy="1481175"/>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kumimoji="0" lang="en-US" altLang="zh-CN" sz="3200" b="1" i="0" u="none" strike="noStrike" kern="1200" cap="none" spc="0" normalizeH="0" baseline="0" noProof="0" dirty="0">
                <a:ln>
                  <a:noFill/>
                </a:ln>
                <a:solidFill>
                  <a:prstClr val="black"/>
                </a:solidFill>
                <a:effectLst/>
                <a:uLnTx/>
                <a:uFillTx/>
                <a:latin typeface="Times New Roman" panose="020F0502020204030204"/>
                <a:ea typeface="微软雅黑"/>
                <a:cs typeface="+mn-ea"/>
                <a:sym typeface="+mn-lt"/>
              </a:rPr>
              <a:t>Inductive Knowledge Graph Embedding via Exploring Interaction Patterns of Relations</a:t>
            </a:r>
          </a:p>
        </p:txBody>
      </p:sp>
      <p:sp>
        <p:nvSpPr>
          <p:cNvPr id="10" name="文本框 9">
            <a:extLst>
              <a:ext uri="{FF2B5EF4-FFF2-40B4-BE49-F238E27FC236}">
                <a16:creationId xmlns:a16="http://schemas.microsoft.com/office/drawing/2014/main" id="{BBCCFD23-6E64-BBEC-926A-A581416200EC}"/>
              </a:ext>
            </a:extLst>
          </p:cNvPr>
          <p:cNvSpPr txBox="1"/>
          <p:nvPr/>
        </p:nvSpPr>
        <p:spPr>
          <a:xfrm>
            <a:off x="1453165" y="3715565"/>
            <a:ext cx="9070109" cy="1252715"/>
          </a:xfrm>
          <a:prstGeom prst="rect">
            <a:avLst/>
          </a:prstGeom>
          <a:noFill/>
        </p:spPr>
        <p:txBody>
          <a:bodyPr wrap="square">
            <a:spAutoFit/>
          </a:bodyPr>
          <a:lstStyle/>
          <a:p>
            <a:pPr algn="ctr">
              <a:lnSpc>
                <a:spcPct val="130000"/>
              </a:lnSpc>
            </a:pPr>
            <a:r>
              <a:rPr lang="en-US" altLang="zh-CN" sz="2000" dirty="0">
                <a:solidFill>
                  <a:prstClr val="black"/>
                </a:solidFill>
                <a:latin typeface="Times New Roman" panose="020F0502020204030204"/>
                <a:ea typeface="微软雅黑"/>
                <a:cs typeface="+mn-ea"/>
                <a:sym typeface="+mn-lt"/>
              </a:rPr>
              <a:t>Chong Mu*, </a:t>
            </a:r>
            <a:r>
              <a:rPr lang="en-US" altLang="zh-CN" sz="2000" dirty="0" err="1">
                <a:solidFill>
                  <a:prstClr val="black"/>
                </a:solidFill>
                <a:latin typeface="Times New Roman" panose="020F0502020204030204"/>
                <a:ea typeface="微软雅黑"/>
                <a:cs typeface="+mn-ea"/>
                <a:sym typeface="+mn-lt"/>
              </a:rPr>
              <a:t>Lizong</a:t>
            </a:r>
            <a:r>
              <a:rPr lang="en-US" altLang="zh-CN" sz="2000" dirty="0">
                <a:solidFill>
                  <a:prstClr val="black"/>
                </a:solidFill>
                <a:latin typeface="Times New Roman" panose="020F0502020204030204"/>
                <a:ea typeface="微软雅黑"/>
                <a:cs typeface="+mn-ea"/>
                <a:sym typeface="+mn-lt"/>
              </a:rPr>
              <a:t> Zhang, Jinchuan Zhang, Qian Huang, </a:t>
            </a:r>
            <a:r>
              <a:rPr lang="en-US" altLang="zh-CN" sz="2000" dirty="0" err="1">
                <a:solidFill>
                  <a:prstClr val="black"/>
                </a:solidFill>
                <a:latin typeface="Times New Roman" panose="020F0502020204030204"/>
                <a:ea typeface="微软雅黑"/>
                <a:cs typeface="+mn-ea"/>
                <a:sym typeface="+mn-lt"/>
              </a:rPr>
              <a:t>Zhiguo</a:t>
            </a:r>
            <a:r>
              <a:rPr lang="en-US" altLang="zh-CN" sz="2000" dirty="0">
                <a:solidFill>
                  <a:prstClr val="black"/>
                </a:solidFill>
                <a:latin typeface="Times New Roman" panose="020F0502020204030204"/>
                <a:ea typeface="微软雅黑"/>
                <a:cs typeface="+mn-ea"/>
                <a:sym typeface="+mn-lt"/>
              </a:rPr>
              <a:t> Wang</a:t>
            </a:r>
            <a:br>
              <a:rPr lang="en-US" altLang="zh-CN" sz="2000" dirty="0">
                <a:solidFill>
                  <a:prstClr val="black"/>
                </a:solidFill>
                <a:latin typeface="Times New Roman" panose="020F0502020204030204"/>
                <a:ea typeface="微软雅黑"/>
                <a:cs typeface="+mn-ea"/>
                <a:sym typeface="+mn-lt"/>
              </a:rPr>
            </a:br>
            <a:r>
              <a:rPr lang="en-US" altLang="zh-CN" sz="2000" dirty="0">
                <a:solidFill>
                  <a:prstClr val="black"/>
                </a:solidFill>
                <a:latin typeface="Times New Roman" panose="020F0502020204030204"/>
                <a:ea typeface="微软雅黑"/>
                <a:cs typeface="+mn-ea"/>
                <a:sym typeface="+mn-lt"/>
              </a:rPr>
              <a:t>University of Electronic Science and Technology of China</a:t>
            </a:r>
          </a:p>
          <a:p>
            <a:pPr algn="ctr">
              <a:lnSpc>
                <a:spcPct val="130000"/>
              </a:lnSpc>
            </a:pPr>
            <a:r>
              <a:rPr lang="en-US" altLang="zh-CN" sz="2000" dirty="0">
                <a:solidFill>
                  <a:prstClr val="black"/>
                </a:solidFill>
                <a:latin typeface="Times New Roman" panose="020F0502020204030204"/>
                <a:ea typeface="微软雅黑"/>
                <a:cs typeface="+mn-ea"/>
                <a:sym typeface="+mn-lt"/>
              </a:rPr>
              <a:t>muchong@std.uestc.edu.cn</a:t>
            </a:r>
            <a:endParaRPr lang="zh-CN" altLang="en-US" sz="2000" dirty="0">
              <a:solidFill>
                <a:prstClr val="black"/>
              </a:solidFill>
              <a:latin typeface="Times New Roman" panose="020F0502020204030204"/>
              <a:ea typeface="微软雅黑"/>
              <a:cs typeface="+mn-ea"/>
              <a:sym typeface="+mn-lt"/>
            </a:endParaRPr>
          </a:p>
        </p:txBody>
      </p:sp>
      <p:pic>
        <p:nvPicPr>
          <p:cNvPr id="1026" name="Picture 2">
            <a:extLst>
              <a:ext uri="{FF2B5EF4-FFF2-40B4-BE49-F238E27FC236}">
                <a16:creationId xmlns:a16="http://schemas.microsoft.com/office/drawing/2014/main" id="{EF8E9EA9-29C5-DA0C-0EA9-1F013B5ECD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77" y="0"/>
            <a:ext cx="2614323" cy="7736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40FD0F0-5A0F-B502-9D4B-979C1B586C24}"/>
              </a:ext>
            </a:extLst>
          </p:cNvPr>
          <p:cNvSpPr>
            <a:spLocks noGrp="1"/>
          </p:cNvSpPr>
          <p:nvPr>
            <p:ph idx="1"/>
          </p:nvPr>
        </p:nvSpPr>
        <p:spPr>
          <a:xfrm>
            <a:off x="552955" y="1084142"/>
            <a:ext cx="5149201" cy="757130"/>
          </a:xfrm>
        </p:spPr>
        <p:txBody>
          <a:bodyPr>
            <a:normAutofit/>
          </a:bodyPr>
          <a:lstStyle/>
          <a:p>
            <a:pPr marL="342900" indent="-342900">
              <a:buFont typeface="Arial" panose="020B0604020202020204" pitchFamily="34" charset="0"/>
              <a:buChar char="•"/>
            </a:pPr>
            <a:r>
              <a:rPr lang="en-US" altLang="zh-CN" sz="2400" b="1" dirty="0">
                <a:latin typeface="+mn-lt"/>
                <a:ea typeface="+mn-ea"/>
                <a:cs typeface="+mn-ea"/>
                <a:sym typeface="+mn-lt"/>
              </a:rPr>
              <a:t>Relation Feature Representation</a:t>
            </a:r>
            <a:endParaRPr lang="zh-CN" altLang="en-US" sz="2400" b="1" dirty="0">
              <a:latin typeface="+mn-lt"/>
              <a:ea typeface="+mn-ea"/>
              <a:cs typeface="+mn-ea"/>
              <a:sym typeface="+mn-lt"/>
            </a:endParaRPr>
          </a:p>
        </p:txBody>
      </p:sp>
      <p:sp>
        <p:nvSpPr>
          <p:cNvPr id="4" name="文本框 3">
            <a:extLst>
              <a:ext uri="{FF2B5EF4-FFF2-40B4-BE49-F238E27FC236}">
                <a16:creationId xmlns:a16="http://schemas.microsoft.com/office/drawing/2014/main" id="{0A32B96A-21BE-57DA-C0B8-B811D13385BD}"/>
              </a:ext>
            </a:extLst>
          </p:cNvPr>
          <p:cNvSpPr txBox="1"/>
          <p:nvPr/>
        </p:nvSpPr>
        <p:spPr>
          <a:xfrm>
            <a:off x="706516" y="235779"/>
            <a:ext cx="2269123" cy="662554"/>
          </a:xfrm>
          <a:prstGeom prst="rect">
            <a:avLst/>
          </a:prstGeom>
          <a:noFill/>
        </p:spPr>
        <p:txBody>
          <a:bodyPr wrap="square" rtlCol="0">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cs typeface="+mn-ea"/>
                <a:sym typeface="+mn-lt"/>
              </a:rPr>
              <a:t>2. Method</a:t>
            </a:r>
          </a:p>
        </p:txBody>
      </p:sp>
      <p:pic>
        <p:nvPicPr>
          <p:cNvPr id="117" name="图片 116">
            <a:extLst>
              <a:ext uri="{FF2B5EF4-FFF2-40B4-BE49-F238E27FC236}">
                <a16:creationId xmlns:a16="http://schemas.microsoft.com/office/drawing/2014/main" id="{459E4153-0791-D800-6362-5FD21FEC7565}"/>
              </a:ext>
            </a:extLst>
          </p:cNvPr>
          <p:cNvPicPr>
            <a:picLocks noChangeAspect="1"/>
          </p:cNvPicPr>
          <p:nvPr/>
        </p:nvPicPr>
        <p:blipFill>
          <a:blip r:embed="rId3"/>
          <a:stretch>
            <a:fillRect/>
          </a:stretch>
        </p:blipFill>
        <p:spPr>
          <a:xfrm>
            <a:off x="0" y="1821147"/>
            <a:ext cx="5542014" cy="2659530"/>
          </a:xfrm>
          <a:prstGeom prst="rect">
            <a:avLst/>
          </a:prstGeom>
        </p:spPr>
      </p:pic>
      <p:grpSp>
        <p:nvGrpSpPr>
          <p:cNvPr id="124" name="组合 123">
            <a:extLst>
              <a:ext uri="{FF2B5EF4-FFF2-40B4-BE49-F238E27FC236}">
                <a16:creationId xmlns:a16="http://schemas.microsoft.com/office/drawing/2014/main" id="{CE7BE58B-EAD0-7F65-4CC8-1E2BD7F6A332}"/>
              </a:ext>
            </a:extLst>
          </p:cNvPr>
          <p:cNvGrpSpPr/>
          <p:nvPr/>
        </p:nvGrpSpPr>
        <p:grpSpPr>
          <a:xfrm>
            <a:off x="5425661" y="1749243"/>
            <a:ext cx="2813356" cy="369332"/>
            <a:chOff x="5751699" y="1656606"/>
            <a:chExt cx="2813356" cy="369332"/>
          </a:xfrm>
        </p:grpSpPr>
        <p:sp>
          <p:nvSpPr>
            <p:cNvPr id="119" name="文本框 118">
              <a:extLst>
                <a:ext uri="{FF2B5EF4-FFF2-40B4-BE49-F238E27FC236}">
                  <a16:creationId xmlns:a16="http://schemas.microsoft.com/office/drawing/2014/main" id="{36E88625-7B00-38FA-BCF3-AC3F6072F8BF}"/>
                </a:ext>
              </a:extLst>
            </p:cNvPr>
            <p:cNvSpPr txBox="1"/>
            <p:nvPr/>
          </p:nvSpPr>
          <p:spPr>
            <a:xfrm>
              <a:off x="5751699" y="1656606"/>
              <a:ext cx="1813832" cy="369332"/>
            </a:xfrm>
            <a:prstGeom prst="rect">
              <a:avLst/>
            </a:prstGeom>
            <a:noFill/>
          </p:spPr>
          <p:txBody>
            <a:bodyPr wrap="square">
              <a:spAutoFit/>
            </a:bodyPr>
            <a:lstStyle/>
            <a:p>
              <a:pPr algn="ctr"/>
              <a:r>
                <a:rPr kumimoji="0" lang="en-CN" altLang="zh-CN" sz="1800" b="1" i="0" u="none" strike="noStrike" kern="1200" cap="none" spc="0" normalizeH="0" baseline="0" noProof="0" dirty="0">
                  <a:ln>
                    <a:noFill/>
                  </a:ln>
                  <a:solidFill>
                    <a:sysClr val="windowText" lastClr="000000"/>
                  </a:solidFill>
                  <a:effectLst/>
                  <a:uLnTx/>
                  <a:uFillTx/>
                  <a:latin typeface="Times New Roman"/>
                  <a:ea typeface="黑体"/>
                  <a:cs typeface="+mn-cs"/>
                </a:rPr>
                <a:t>Initialization</a:t>
              </a:r>
              <a:endParaRPr lang="zh-CN" altLang="en-US" dirty="0"/>
            </a:p>
          </p:txBody>
        </p:sp>
        <mc:AlternateContent xmlns:mc="http://schemas.openxmlformats.org/markup-compatibility/2006" xmlns:a14="http://schemas.microsoft.com/office/drawing/2010/main">
          <mc:Choice Requires="a14">
            <p:sp>
              <p:nvSpPr>
                <p:cNvPr id="122" name="文本框 121">
                  <a:extLst>
                    <a:ext uri="{FF2B5EF4-FFF2-40B4-BE49-F238E27FC236}">
                      <a16:creationId xmlns:a16="http://schemas.microsoft.com/office/drawing/2014/main" id="{E0565C03-2BB3-631C-0E7B-7E4721A596F2}"/>
                    </a:ext>
                  </a:extLst>
                </p:cNvPr>
                <p:cNvSpPr txBox="1"/>
                <p:nvPr/>
              </p:nvSpPr>
              <p:spPr>
                <a:xfrm>
                  <a:off x="7420511" y="1702291"/>
                  <a:ext cx="1144544" cy="3097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zh-CN" altLang="en-US" i="1">
                                <a:latin typeface="Cambria Math" panose="02040503050406030204" pitchFamily="18" charset="0"/>
                              </a:rPr>
                              <m:t>h</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𝑖</m:t>
                                </m:r>
                              </m:sub>
                            </m:sSub>
                          </m:sub>
                        </m:sSub>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zh-CN" altLang="en-US" i="1">
                                <a:latin typeface="Cambria Math" panose="02040503050406030204" pitchFamily="18" charset="0"/>
                              </a:rPr>
                              <m:t>𝑊</m:t>
                            </m:r>
                          </m:e>
                          <m:sub>
                            <m:r>
                              <a:rPr lang="en-US" altLang="zh-CN" b="0" i="1" smtClean="0">
                                <a:latin typeface="Cambria Math" panose="02040503050406030204" pitchFamily="18" charset="0"/>
                              </a:rPr>
                              <m:t>𝑟</m:t>
                            </m:r>
                          </m:sub>
                          <m:sup>
                            <m:r>
                              <a:rPr lang="en-US" altLang="zh-CN" b="0" i="1" smtClean="0">
                                <a:latin typeface="Cambria Math" panose="02040503050406030204" pitchFamily="18" charset="0"/>
                              </a:rPr>
                              <m:t>0</m:t>
                            </m:r>
                          </m:sup>
                        </m:sSub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𝑖</m:t>
                            </m:r>
                          </m:sub>
                        </m:sSub>
                      </m:oMath>
                    </m:oMathPara>
                  </a14:m>
                  <a:endParaRPr lang="zh-CN" altLang="en-US" i="1" dirty="0"/>
                </a:p>
              </p:txBody>
            </p:sp>
          </mc:Choice>
          <mc:Fallback xmlns="">
            <p:sp>
              <p:nvSpPr>
                <p:cNvPr id="122" name="文本框 121">
                  <a:extLst>
                    <a:ext uri="{FF2B5EF4-FFF2-40B4-BE49-F238E27FC236}">
                      <a16:creationId xmlns:a16="http://schemas.microsoft.com/office/drawing/2014/main" id="{E0565C03-2BB3-631C-0E7B-7E4721A596F2}"/>
                    </a:ext>
                  </a:extLst>
                </p:cNvPr>
                <p:cNvSpPr txBox="1">
                  <a:spLocks noRot="1" noChangeAspect="1" noMove="1" noResize="1" noEditPoints="1" noAdjustHandles="1" noChangeArrowheads="1" noChangeShapeType="1" noTextEdit="1"/>
                </p:cNvSpPr>
                <p:nvPr/>
              </p:nvSpPr>
              <p:spPr>
                <a:xfrm>
                  <a:off x="7420511" y="1702291"/>
                  <a:ext cx="1144544" cy="309700"/>
                </a:xfrm>
                <a:prstGeom prst="rect">
                  <a:avLst/>
                </a:prstGeom>
                <a:blipFill>
                  <a:blip r:embed="rId4"/>
                  <a:stretch>
                    <a:fillRect l="-4787" r="-1596" b="-17647"/>
                  </a:stretch>
                </a:blipFill>
              </p:spPr>
              <p:txBody>
                <a:bodyPr/>
                <a:lstStyle/>
                <a:p>
                  <a:r>
                    <a:rPr lang="zh-CN" altLang="en-US">
                      <a:noFill/>
                    </a:rPr>
                    <a:t> </a:t>
                  </a:r>
                </a:p>
              </p:txBody>
            </p:sp>
          </mc:Fallback>
        </mc:AlternateContent>
      </p:grpSp>
      <p:grpSp>
        <p:nvGrpSpPr>
          <p:cNvPr id="128" name="组合 127">
            <a:extLst>
              <a:ext uri="{FF2B5EF4-FFF2-40B4-BE49-F238E27FC236}">
                <a16:creationId xmlns:a16="http://schemas.microsoft.com/office/drawing/2014/main" id="{76DA33D0-BAC0-D9AF-4AA4-EC3D39E71BB0}"/>
              </a:ext>
            </a:extLst>
          </p:cNvPr>
          <p:cNvGrpSpPr/>
          <p:nvPr/>
        </p:nvGrpSpPr>
        <p:grpSpPr>
          <a:xfrm>
            <a:off x="5542014" y="2543164"/>
            <a:ext cx="5598437" cy="714683"/>
            <a:chOff x="5751699" y="2365764"/>
            <a:chExt cx="5598437" cy="714683"/>
          </a:xfrm>
        </p:grpSpPr>
        <p:sp>
          <p:nvSpPr>
            <p:cNvPr id="123" name="文本框 122">
              <a:extLst>
                <a:ext uri="{FF2B5EF4-FFF2-40B4-BE49-F238E27FC236}">
                  <a16:creationId xmlns:a16="http://schemas.microsoft.com/office/drawing/2014/main" id="{7683356B-F7A7-C179-A3E7-BF137AE6AB5C}"/>
                </a:ext>
              </a:extLst>
            </p:cNvPr>
            <p:cNvSpPr txBox="1"/>
            <p:nvPr/>
          </p:nvSpPr>
          <p:spPr>
            <a:xfrm>
              <a:off x="5751699" y="2375367"/>
              <a:ext cx="1813832" cy="646331"/>
            </a:xfrm>
            <a:prstGeom prst="rect">
              <a:avLst/>
            </a:prstGeom>
            <a:noFill/>
          </p:spPr>
          <p:txBody>
            <a:bodyPr wrap="square">
              <a:spAutoFit/>
            </a:bodyPr>
            <a:lstStyle/>
            <a:p>
              <a:pPr algn="ctr"/>
              <a:r>
                <a:rPr kumimoji="0" lang="en-CN" altLang="zh-CN" sz="1800" b="1" i="0" u="none" strike="noStrike" kern="1200" cap="none" spc="0" normalizeH="0" baseline="0" noProof="0" dirty="0">
                  <a:ln>
                    <a:noFill/>
                  </a:ln>
                  <a:solidFill>
                    <a:sysClr val="windowText" lastClr="000000"/>
                  </a:solidFill>
                  <a:effectLst/>
                  <a:uLnTx/>
                  <a:uFillTx/>
                  <a:latin typeface="Times New Roman"/>
                  <a:ea typeface="黑体"/>
                  <a:cs typeface="+mn-cs"/>
                </a:rPr>
                <a:t>Attention-based Aggregation</a:t>
              </a:r>
              <a:endParaRPr lang="zh-CN" altLang="en-US" dirty="0"/>
            </a:p>
          </p:txBody>
        </p:sp>
        <mc:AlternateContent xmlns:mc="http://schemas.openxmlformats.org/markup-compatibility/2006" xmlns:a14="http://schemas.microsoft.com/office/drawing/2010/main">
          <mc:Choice Requires="a14">
            <p:sp>
              <p:nvSpPr>
                <p:cNvPr id="127" name="文本框 126">
                  <a:extLst>
                    <a:ext uri="{FF2B5EF4-FFF2-40B4-BE49-F238E27FC236}">
                      <a16:creationId xmlns:a16="http://schemas.microsoft.com/office/drawing/2014/main" id="{02D4848F-3C65-7F94-ACEE-4C69FF16B7B2}"/>
                    </a:ext>
                  </a:extLst>
                </p:cNvPr>
                <p:cNvSpPr txBox="1"/>
                <p:nvPr/>
              </p:nvSpPr>
              <p:spPr>
                <a:xfrm>
                  <a:off x="7565531" y="2365764"/>
                  <a:ext cx="3784605" cy="7146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zh-CN" altLang="en-US" i="1" smtClean="0">
                                <a:solidFill>
                                  <a:schemeClr val="tx1"/>
                                </a:solidFill>
                                <a:latin typeface="Cambria Math" panose="02040503050406030204" pitchFamily="18" charset="0"/>
                              </a:rPr>
                            </m:ctrlPr>
                          </m:sSubSupPr>
                          <m:e>
                            <m:r>
                              <a:rPr lang="zh-CN" altLang="en-US" i="1">
                                <a:solidFill>
                                  <a:schemeClr val="tx1"/>
                                </a:solidFill>
                                <a:latin typeface="Cambria Math" panose="02040503050406030204" pitchFamily="18" charset="0"/>
                              </a:rPr>
                              <m:t>h</m:t>
                            </m:r>
                          </m:e>
                          <m:sub>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𝑟</m:t>
                                </m:r>
                              </m:e>
                              <m:sub>
                                <m:r>
                                  <a:rPr lang="zh-CN" altLang="en-US" i="1">
                                    <a:solidFill>
                                      <a:schemeClr val="tx1"/>
                                    </a:solidFill>
                                    <a:latin typeface="Cambria Math" panose="02040503050406030204" pitchFamily="18" charset="0"/>
                                  </a:rPr>
                                  <m:t>𝑖</m:t>
                                </m:r>
                              </m:sub>
                            </m:sSub>
                          </m:sub>
                          <m:sup>
                            <m:r>
                              <a:rPr lang="zh-CN" altLang="en-US" i="1">
                                <a:solidFill>
                                  <a:schemeClr val="tx1"/>
                                </a:solidFill>
                                <a:latin typeface="Cambria Math" panose="02040503050406030204" pitchFamily="18" charset="0"/>
                              </a:rPr>
                              <m:t>𝑙</m:t>
                            </m:r>
                            <m:r>
                              <a:rPr lang="zh-CN" altLang="en-US" i="1">
                                <a:solidFill>
                                  <a:schemeClr val="tx1"/>
                                </a:solidFill>
                                <a:latin typeface="Cambria Math" panose="02040503050406030204" pitchFamily="18" charset="0"/>
                              </a:rPr>
                              <m:t>+1</m:t>
                            </m:r>
                          </m:sup>
                        </m:sSubSup>
                        <m:r>
                          <a:rPr lang="zh-CN" altLang="en-US" i="1">
                            <a:solidFill>
                              <a:schemeClr val="tx1"/>
                            </a:solidFill>
                            <a:latin typeface="Cambria Math" panose="02040503050406030204" pitchFamily="18" charset="0"/>
                          </a:rPr>
                          <m:t> = </m:t>
                        </m:r>
                        <m:r>
                          <a:rPr lang="zh-CN" altLang="en-US" i="1">
                            <a:solidFill>
                              <a:schemeClr val="tx1"/>
                            </a:solidFill>
                            <a:latin typeface="Cambria Math" panose="02040503050406030204" pitchFamily="18" charset="0"/>
                          </a:rPr>
                          <m:t>𝜎</m:t>
                        </m:r>
                        <m:d>
                          <m:dPr>
                            <m:ctrlPr>
                              <a:rPr lang="zh-CN" altLang="en-US" i="1" smtClean="0">
                                <a:solidFill>
                                  <a:schemeClr val="tx1"/>
                                </a:solidFill>
                                <a:latin typeface="Cambria Math" panose="02040503050406030204" pitchFamily="18" charset="0"/>
                              </a:rPr>
                            </m:ctrlPr>
                          </m:dPr>
                          <m:e>
                            <m:nary>
                              <m:naryPr>
                                <m:chr m:val="∑"/>
                                <m:limLoc m:val="subSup"/>
                                <m:supHide m:val="on"/>
                                <m:ctrlPr>
                                  <a:rPr lang="zh-CN" altLang="en-US" i="1">
                                    <a:solidFill>
                                      <a:schemeClr val="tx1"/>
                                    </a:solidFill>
                                    <a:latin typeface="Cambria Math" panose="02040503050406030204" pitchFamily="18" charset="0"/>
                                  </a:rPr>
                                </m:ctrlPr>
                              </m:naryPr>
                              <m:sub>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𝑟</m:t>
                                    </m:r>
                                  </m:e>
                                  <m:sub>
                                    <m:r>
                                      <a:rPr lang="zh-CN" altLang="en-US" i="1">
                                        <a:solidFill>
                                          <a:schemeClr val="tx1"/>
                                        </a:solidFill>
                                        <a:latin typeface="Cambria Math" panose="02040503050406030204" pitchFamily="18" charset="0"/>
                                      </a:rPr>
                                      <m:t>𝑗</m:t>
                                    </m:r>
                                  </m:sub>
                                </m:sSub>
                                <m:r>
                                  <a:rPr lang="zh-CN" altLang="en-US" i="1">
                                    <a:solidFill>
                                      <a:schemeClr val="tx1"/>
                                    </a:solidFill>
                                    <a:latin typeface="Cambria Math" panose="02040503050406030204" pitchFamily="18" charset="0"/>
                                  </a:rPr>
                                  <m:t> ∈ </m:t>
                                </m:r>
                                <m:r>
                                  <a:rPr lang="zh-CN" altLang="en-US" i="1">
                                    <a:solidFill>
                                      <a:schemeClr val="tx1"/>
                                    </a:solidFill>
                                    <a:latin typeface="Cambria Math" panose="02040503050406030204" pitchFamily="18" charset="0"/>
                                  </a:rPr>
                                  <m:t>𝒩</m:t>
                                </m:r>
                                <m:d>
                                  <m:dPr>
                                    <m:ctrlPr>
                                      <a:rPr lang="zh-CN" altLang="en-US" i="1">
                                        <a:solidFill>
                                          <a:schemeClr val="tx1"/>
                                        </a:solidFill>
                                        <a:latin typeface="Cambria Math" panose="02040503050406030204" pitchFamily="18" charset="0"/>
                                      </a:rPr>
                                    </m:ctrlPr>
                                  </m:dPr>
                                  <m:e>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𝑟</m:t>
                                        </m:r>
                                      </m:e>
                                      <m:sub>
                                        <m:r>
                                          <a:rPr lang="zh-CN" altLang="en-US" i="1">
                                            <a:solidFill>
                                              <a:schemeClr val="tx1"/>
                                            </a:solidFill>
                                            <a:latin typeface="Cambria Math" panose="02040503050406030204" pitchFamily="18" charset="0"/>
                                          </a:rPr>
                                          <m:t>𝑖</m:t>
                                        </m:r>
                                      </m:sub>
                                    </m:sSub>
                                  </m:e>
                                </m:d>
                              </m:sub>
                              <m:sup/>
                              <m:e>
                                <m:sSubSup>
                                  <m:sSubSupPr>
                                    <m:ctrlPr>
                                      <a:rPr lang="zh-CN" altLang="en-US" i="1">
                                        <a:solidFill>
                                          <a:schemeClr val="tx1"/>
                                        </a:solidFill>
                                        <a:latin typeface="Cambria Math" panose="02040503050406030204" pitchFamily="18" charset="0"/>
                                      </a:rPr>
                                    </m:ctrlPr>
                                  </m:sSubSupPr>
                                  <m:e>
                                    <m:r>
                                      <a:rPr lang="zh-CN" altLang="en-US" i="1">
                                        <a:solidFill>
                                          <a:schemeClr val="tx1"/>
                                        </a:solidFill>
                                        <a:latin typeface="Cambria Math" panose="02040503050406030204" pitchFamily="18" charset="0"/>
                                      </a:rPr>
                                      <m:t>𝛼</m:t>
                                    </m:r>
                                  </m:e>
                                  <m:sub>
                                    <m:d>
                                      <m:dPr>
                                        <m:ctrlPr>
                                          <a:rPr lang="zh-CN" altLang="en-US" i="1">
                                            <a:solidFill>
                                              <a:schemeClr val="tx1"/>
                                            </a:solidFill>
                                            <a:latin typeface="Cambria Math" panose="02040503050406030204" pitchFamily="18" charset="0"/>
                                          </a:rPr>
                                        </m:ctrlPr>
                                      </m:dPr>
                                      <m:e>
                                        <m:r>
                                          <a:rPr lang="zh-CN" altLang="en-US" i="1">
                                            <a:solidFill>
                                              <a:schemeClr val="tx1"/>
                                            </a:solidFill>
                                            <a:latin typeface="Cambria Math" panose="02040503050406030204" pitchFamily="18" charset="0"/>
                                          </a:rPr>
                                          <m:t>𝑖</m:t>
                                        </m:r>
                                        <m:r>
                                          <a:rPr lang="zh-CN" altLang="en-US" i="1">
                                            <a:solidFill>
                                              <a:schemeClr val="tx1"/>
                                            </a:solidFill>
                                            <a:latin typeface="Cambria Math" panose="02040503050406030204" pitchFamily="18" charset="0"/>
                                          </a:rPr>
                                          <m:t>,</m:t>
                                        </m:r>
                                        <m:r>
                                          <a:rPr lang="zh-CN" altLang="en-US" i="1">
                                            <a:solidFill>
                                              <a:schemeClr val="tx1"/>
                                            </a:solidFill>
                                            <a:latin typeface="Cambria Math" panose="02040503050406030204" pitchFamily="18" charset="0"/>
                                          </a:rPr>
                                          <m:t>𝑗</m:t>
                                        </m:r>
                                      </m:e>
                                    </m:d>
                                  </m:sub>
                                  <m:sup>
                                    <m:r>
                                      <a:rPr lang="zh-CN" altLang="en-US" i="1">
                                        <a:solidFill>
                                          <a:schemeClr val="tx1"/>
                                        </a:solidFill>
                                        <a:latin typeface="Cambria Math" panose="02040503050406030204" pitchFamily="18" charset="0"/>
                                      </a:rPr>
                                      <m:t>𝑙</m:t>
                                    </m:r>
                                  </m:sup>
                                </m:sSubSup>
                                <m:r>
                                  <a:rPr lang="zh-CN" altLang="en-US" i="1">
                                    <a:solidFill>
                                      <a:schemeClr val="tx1"/>
                                    </a:solidFill>
                                    <a:latin typeface="Cambria Math" panose="02040503050406030204" pitchFamily="18" charset="0"/>
                                  </a:rPr>
                                  <m:t> </m:t>
                                </m:r>
                                <m:sSubSup>
                                  <m:sSubSupPr>
                                    <m:ctrlPr>
                                      <a:rPr lang="zh-CN" altLang="en-US" i="1">
                                        <a:solidFill>
                                          <a:schemeClr val="tx1"/>
                                        </a:solidFill>
                                        <a:latin typeface="Cambria Math" panose="02040503050406030204" pitchFamily="18" charset="0"/>
                                      </a:rPr>
                                    </m:ctrlPr>
                                  </m:sSubSupPr>
                                  <m:e>
                                    <m:r>
                                      <a:rPr lang="zh-CN" altLang="en-US" i="1">
                                        <a:solidFill>
                                          <a:schemeClr val="tx1"/>
                                        </a:solidFill>
                                        <a:latin typeface="Cambria Math" panose="02040503050406030204" pitchFamily="18" charset="0"/>
                                      </a:rPr>
                                      <m:t>𝑊</m:t>
                                    </m:r>
                                  </m:e>
                                  <m:sub>
                                    <m:r>
                                      <a:rPr lang="zh-CN" altLang="en-US" i="1">
                                        <a:solidFill>
                                          <a:schemeClr val="tx1"/>
                                        </a:solidFill>
                                        <a:latin typeface="Cambria Math" panose="02040503050406030204" pitchFamily="18" charset="0"/>
                                      </a:rPr>
                                      <m:t>𝑟</m:t>
                                    </m:r>
                                    <m:sSubSup>
                                      <m:sSubSupPr>
                                        <m:ctrlPr>
                                          <a:rPr lang="zh-CN" altLang="en-US" i="1">
                                            <a:solidFill>
                                              <a:schemeClr val="tx1"/>
                                            </a:solidFill>
                                            <a:latin typeface="Cambria Math" panose="02040503050406030204" pitchFamily="18" charset="0"/>
                                          </a:rPr>
                                        </m:ctrlPr>
                                      </m:sSubSupPr>
                                      <m:e>
                                        <m:r>
                                          <a:rPr lang="zh-CN" altLang="en-US" i="1">
                                            <a:solidFill>
                                              <a:schemeClr val="tx1"/>
                                            </a:solidFill>
                                            <a:latin typeface="Cambria Math" panose="02040503050406030204" pitchFamily="18" charset="0"/>
                                          </a:rPr>
                                          <m:t>h</m:t>
                                        </m:r>
                                      </m:e>
                                      <m:sub>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𝑟</m:t>
                                            </m:r>
                                          </m:e>
                                          <m:sub>
                                            <m:r>
                                              <a:rPr lang="zh-CN" altLang="en-US" i="1">
                                                <a:solidFill>
                                                  <a:schemeClr val="tx1"/>
                                                </a:solidFill>
                                                <a:latin typeface="Cambria Math" panose="02040503050406030204" pitchFamily="18" charset="0"/>
                                              </a:rPr>
                                              <m:t>𝑗</m:t>
                                            </m:r>
                                          </m:sub>
                                        </m:sSub>
                                      </m:sub>
                                      <m:sup>
                                        <m:r>
                                          <a:rPr lang="zh-CN" altLang="en-US" i="1">
                                            <a:solidFill>
                                              <a:schemeClr val="tx1"/>
                                            </a:solidFill>
                                            <a:latin typeface="Cambria Math" panose="02040503050406030204" pitchFamily="18" charset="0"/>
                                          </a:rPr>
                                          <m:t>𝑙</m:t>
                                        </m:r>
                                      </m:sup>
                                    </m:sSubSup>
                                  </m:sub>
                                  <m:sup>
                                    <m:r>
                                      <a:rPr lang="zh-CN" altLang="en-US" i="1">
                                        <a:solidFill>
                                          <a:schemeClr val="tx1"/>
                                        </a:solidFill>
                                        <a:latin typeface="Cambria Math" panose="02040503050406030204" pitchFamily="18" charset="0"/>
                                      </a:rPr>
                                      <m:t>𝑙</m:t>
                                    </m:r>
                                  </m:sup>
                                </m:sSubSup>
                              </m:e>
                            </m:nary>
                            <m:r>
                              <a:rPr lang="zh-CN" altLang="en-US" i="1">
                                <a:solidFill>
                                  <a:schemeClr val="tx1"/>
                                </a:solidFill>
                                <a:latin typeface="Cambria Math" panose="02040503050406030204" pitchFamily="18" charset="0"/>
                              </a:rPr>
                              <m:t> </m:t>
                            </m:r>
                          </m:e>
                        </m:d>
                      </m:oMath>
                    </m:oMathPara>
                  </a14:m>
                  <a:endParaRPr lang="zh-CN" altLang="en-US" i="1" dirty="0"/>
                </a:p>
              </p:txBody>
            </p:sp>
          </mc:Choice>
          <mc:Fallback xmlns="">
            <p:sp>
              <p:nvSpPr>
                <p:cNvPr id="127" name="文本框 126">
                  <a:extLst>
                    <a:ext uri="{FF2B5EF4-FFF2-40B4-BE49-F238E27FC236}">
                      <a16:creationId xmlns:a16="http://schemas.microsoft.com/office/drawing/2014/main" id="{02D4848F-3C65-7F94-ACEE-4C69FF16B7B2}"/>
                    </a:ext>
                  </a:extLst>
                </p:cNvPr>
                <p:cNvSpPr txBox="1">
                  <a:spLocks noRot="1" noChangeAspect="1" noMove="1" noResize="1" noEditPoints="1" noAdjustHandles="1" noChangeArrowheads="1" noChangeShapeType="1" noTextEdit="1"/>
                </p:cNvSpPr>
                <p:nvPr/>
              </p:nvSpPr>
              <p:spPr>
                <a:xfrm>
                  <a:off x="7565531" y="2365764"/>
                  <a:ext cx="3784605" cy="714683"/>
                </a:xfrm>
                <a:prstGeom prst="rect">
                  <a:avLst/>
                </a:prstGeom>
                <a:blipFill>
                  <a:blip r:embed="rId5"/>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31" name="文本框 130">
                <a:extLst>
                  <a:ext uri="{FF2B5EF4-FFF2-40B4-BE49-F238E27FC236}">
                    <a16:creationId xmlns:a16="http://schemas.microsoft.com/office/drawing/2014/main" id="{ED365A9F-D877-C52B-E680-4CF04BF82837}"/>
                  </a:ext>
                </a:extLst>
              </p:cNvPr>
              <p:cNvSpPr txBox="1"/>
              <p:nvPr/>
            </p:nvSpPr>
            <p:spPr>
              <a:xfrm>
                <a:off x="5702156" y="3633290"/>
                <a:ext cx="5679139" cy="133113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𝛼</m:t>
                          </m:r>
                        </m:e>
                        <m:sub>
                          <m:r>
                            <a:rPr lang="en-US" altLang="zh-CN" i="1">
                              <a:latin typeface="Cambria Math" panose="02040503050406030204" pitchFamily="18" charset="0"/>
                            </a:rPr>
                            <m:t>𝑖𝑗</m:t>
                          </m:r>
                        </m:sub>
                        <m:sup>
                          <m:r>
                            <a:rPr lang="en-US" altLang="zh-CN" i="1">
                              <a:latin typeface="Cambria Math" panose="02040503050406030204" pitchFamily="18" charset="0"/>
                            </a:rPr>
                            <m:t>𝑙</m:t>
                          </m:r>
                        </m:sup>
                      </m:sSubSup>
                      <m:r>
                        <a:rPr lang="en-US" altLang="zh-CN" i="1">
                          <a:latin typeface="Cambria Math" panose="02040503050406030204" pitchFamily="18" charset="0"/>
                        </a:rPr>
                        <m:t>=</m:t>
                      </m:r>
                      <m:f>
                        <m:fPr>
                          <m:ctrlPr>
                            <a:rPr lang="zh-CN" altLang="zh-CN" i="1">
                              <a:latin typeface="Cambria Math" panose="02040503050406030204" pitchFamily="18" charset="0"/>
                            </a:rPr>
                          </m:ctrlPr>
                        </m:fPr>
                        <m:num>
                          <m:func>
                            <m:funcPr>
                              <m:ctrlPr>
                                <a:rPr lang="zh-CN" altLang="zh-CN" i="1">
                                  <a:latin typeface="Cambria Math" panose="02040503050406030204" pitchFamily="18" charset="0"/>
                                </a:rPr>
                              </m:ctrlPr>
                            </m:funcPr>
                            <m:fName>
                              <m:r>
                                <a:rPr lang="en-US" altLang="zh-CN" i="1">
                                  <a:latin typeface="Cambria Math" panose="02040503050406030204" pitchFamily="18" charset="0"/>
                                </a:rPr>
                                <m:t>𝑒𝑥𝑝</m:t>
                              </m:r>
                            </m:fName>
                            <m:e>
                              <m:d>
                                <m:dPr>
                                  <m:ctrlPr>
                                    <a:rPr lang="zh-CN" altLang="zh-CN" i="1">
                                      <a:latin typeface="Cambria Math" panose="02040503050406030204" pitchFamily="18" charset="0"/>
                                    </a:rPr>
                                  </m:ctrlPr>
                                </m:dPr>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𝑦</m:t>
                                      </m:r>
                                    </m:e>
                                    <m:sub>
                                      <m:r>
                                        <a:rPr lang="en-US" altLang="zh-CN" i="1">
                                          <a:latin typeface="Cambria Math" panose="02040503050406030204" pitchFamily="18" charset="0"/>
                                        </a:rPr>
                                        <m:t>𝑟</m:t>
                                      </m:r>
                                    </m:sub>
                                    <m:sup>
                                      <m:r>
                                        <a:rPr lang="en-US" altLang="zh-CN" i="1">
                                          <a:latin typeface="Cambria Math" panose="02040503050406030204" pitchFamily="18" charset="0"/>
                                        </a:rPr>
                                        <m:t>𝑙</m:t>
                                      </m:r>
                                    </m:sup>
                                  </m:sSubSup>
                                  <m:r>
                                    <a:rPr lang="en-US" altLang="zh-CN" i="1">
                                      <a:latin typeface="Cambria Math" panose="02040503050406030204" pitchFamily="18" charset="0"/>
                                    </a:rPr>
                                    <m:t>𝜎</m:t>
                                  </m:r>
                                  <m:d>
                                    <m:dPr>
                                      <m:ctrlPr>
                                        <a:rPr lang="zh-CN" altLang="zh-CN" i="1">
                                          <a:latin typeface="Cambria Math" panose="02040503050406030204" pitchFamily="18" charset="0"/>
                                        </a:rPr>
                                      </m:ctrlPr>
                                    </m:dPr>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𝑊</m:t>
                                          </m:r>
                                        </m:e>
                                        <m:sub>
                                          <m:r>
                                            <a:rPr lang="en-US" altLang="zh-CN" i="1">
                                              <a:latin typeface="Cambria Math" panose="02040503050406030204" pitchFamily="18" charset="0"/>
                                            </a:rPr>
                                            <m:t>1</m:t>
                                          </m:r>
                                        </m:sub>
                                        <m:sup>
                                          <m:r>
                                            <a:rPr lang="en-US" altLang="zh-CN" i="1">
                                              <a:latin typeface="Cambria Math" panose="02040503050406030204" pitchFamily="18" charset="0"/>
                                            </a:rPr>
                                            <m:t>𝑙</m:t>
                                          </m:r>
                                        </m:sup>
                                      </m:sSubSup>
                                      <m:d>
                                        <m:dPr>
                                          <m:begChr m:val="["/>
                                          <m:endChr m:val="]"/>
                                          <m:ctrlPr>
                                            <a:rPr lang="zh-CN" altLang="zh-CN" i="1">
                                              <a:latin typeface="Cambria Math" panose="02040503050406030204" pitchFamily="18" charset="0"/>
                                            </a:rPr>
                                          </m:ctrlPr>
                                        </m:dPr>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h</m:t>
                                              </m:r>
                                            </m:e>
                                            <m:sub>
                                              <m:sSub>
                                                <m:sSubPr>
                                                  <m:ctrlPr>
                                                    <a:rPr lang="zh-CN"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𝑖</m:t>
                                                  </m:r>
                                                </m:sub>
                                              </m:sSub>
                                            </m:sub>
                                            <m:sup>
                                              <m:r>
                                                <a:rPr lang="en-US" altLang="zh-CN" i="1">
                                                  <a:latin typeface="Cambria Math" panose="02040503050406030204" pitchFamily="18" charset="0"/>
                                                </a:rPr>
                                                <m:t>𝑙</m:t>
                                              </m:r>
                                            </m:sup>
                                          </m:sSubSup>
                                          <m:r>
                                            <m:rPr>
                                              <m:lit/>
                                            </m:rP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h</m:t>
                                              </m:r>
                                            </m:e>
                                            <m:sub>
                                              <m:sSub>
                                                <m:sSubPr>
                                                  <m:ctrlPr>
                                                    <a:rPr lang="zh-CN"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𝑗</m:t>
                                                  </m:r>
                                                </m:sub>
                                              </m:sSub>
                                            </m:sub>
                                            <m:sup>
                                              <m:r>
                                                <a:rPr lang="en-US" altLang="zh-CN" i="1">
                                                  <a:latin typeface="Cambria Math" panose="02040503050406030204" pitchFamily="18" charset="0"/>
                                                </a:rPr>
                                                <m:t>𝑙</m:t>
                                              </m:r>
                                            </m:sup>
                                          </m:sSubSup>
                                          <m:r>
                                            <m:rPr>
                                              <m:lit/>
                                            </m:rPr>
                                            <a:rPr lang="en-US" altLang="zh-CN" i="1">
                                              <a:latin typeface="Cambria Math" panose="02040503050406030204" pitchFamily="18" charset="0"/>
                                            </a:rPr>
                                            <m:t>|</m:t>
                                          </m:r>
                                          <m:sSub>
                                            <m:sSubPr>
                                              <m:ctrlPr>
                                                <a:rPr lang="zh-CN" altLang="zh-CN" i="1">
                                                  <a:latin typeface="Cambria Math" panose="02040503050406030204" pitchFamily="18" charset="0"/>
                                                </a:rPr>
                                              </m:ctrlPr>
                                            </m:sSubPr>
                                            <m:e>
                                              <m:acc>
                                                <m:accPr>
                                                  <m:chr m:val="̅"/>
                                                  <m:ctrlPr>
                                                    <a:rPr lang="zh-CN" altLang="zh-CN" i="1">
                                                      <a:latin typeface="Cambria Math" panose="02040503050406030204" pitchFamily="18" charset="0"/>
                                                    </a:rPr>
                                                  </m:ctrlPr>
                                                </m:accPr>
                                                <m:e>
                                                  <m:r>
                                                    <a:rPr lang="en-US" altLang="zh-CN" i="1">
                                                      <a:latin typeface="Cambria Math" panose="02040503050406030204" pitchFamily="18" charset="0"/>
                                                    </a:rPr>
                                                    <m:t>𝑝</m:t>
                                                  </m:r>
                                                </m:e>
                                              </m:acc>
                                            </m:e>
                                            <m:sub>
                                              <m:r>
                                                <a:rPr lang="en-US" altLang="zh-CN" i="1">
                                                  <a:latin typeface="Cambria Math" panose="02040503050406030204" pitchFamily="18" charset="0"/>
                                                </a:rPr>
                                                <m:t>𝑖𝑗</m:t>
                                              </m:r>
                                            </m:sub>
                                          </m:sSub>
                                        </m:e>
                                      </m:d>
                                    </m:e>
                                  </m:d>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𝑐</m:t>
                                      </m:r>
                                    </m:e>
                                    <m:sub>
                                      <m:r>
                                        <a:rPr lang="en-US" altLang="zh-CN" i="1">
                                          <a:latin typeface="Cambria Math" panose="02040503050406030204" pitchFamily="18" charset="0"/>
                                        </a:rPr>
                                        <m:t>𝑠</m:t>
                                      </m:r>
                                      <m:d>
                                        <m:dPr>
                                          <m:ctrlPr>
                                            <a:rPr lang="zh-CN" altLang="zh-CN" i="1">
                                              <a:latin typeface="Cambria Math" panose="02040503050406030204" pitchFamily="18" charset="0"/>
                                            </a:rPr>
                                          </m:ctrlPr>
                                        </m:dPr>
                                        <m:e>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e>
                                      </m:d>
                                    </m:sub>
                                    <m:sup>
                                      <m:r>
                                        <a:rPr lang="en-US" altLang="zh-CN" i="1">
                                          <a:latin typeface="Cambria Math" panose="02040503050406030204" pitchFamily="18" charset="0"/>
                                        </a:rPr>
                                        <m:t>𝑙</m:t>
                                      </m:r>
                                    </m:sup>
                                  </m:sSubSup>
                                </m:e>
                              </m:d>
                            </m:e>
                          </m:func>
                        </m:num>
                        <m:den>
                          <m:nary>
                            <m:naryPr>
                              <m:chr m:val="∑"/>
                              <m:supHide m:val="on"/>
                              <m:ctrlPr>
                                <a:rPr lang="zh-CN" altLang="zh-CN" i="1">
                                  <a:latin typeface="Cambria Math" panose="02040503050406030204" pitchFamily="18" charset="0"/>
                                </a:rPr>
                              </m:ctrlPr>
                            </m:naryPr>
                            <m:sub>
                              <m:sSub>
                                <m:sSubPr>
                                  <m:ctrlPr>
                                    <a:rPr lang="zh-CN" altLang="zh-CN" i="1">
                                      <a:latin typeface="Cambria Math" panose="02040503050406030204" pitchFamily="18" charset="0"/>
                                    </a:rPr>
                                  </m:ctrlPr>
                                </m:sSubPr>
                                <m:e>
                                  <m:r>
                                    <a:rPr lang="en-US" altLang="zh-CN" i="1">
                                      <a:latin typeface="Cambria Math" panose="02040503050406030204" pitchFamily="18" charset="0"/>
                                    </a:rPr>
                                    <m:t>𝑟</m:t>
                                  </m:r>
                                </m:e>
                                <m:sub>
                                  <m:sSup>
                                    <m:sSupPr>
                                      <m:ctrlPr>
                                        <a:rPr lang="zh-CN" altLang="zh-CN" i="1">
                                          <a:latin typeface="Cambria Math" panose="02040503050406030204" pitchFamily="18" charset="0"/>
                                        </a:rPr>
                                      </m:ctrlPr>
                                    </m:sSupPr>
                                    <m:e>
                                      <m:r>
                                        <a:rPr lang="en-US" altLang="zh-CN" i="1">
                                          <a:latin typeface="Cambria Math" panose="02040503050406030204" pitchFamily="18" charset="0"/>
                                        </a:rPr>
                                        <m:t>𝑗</m:t>
                                      </m:r>
                                    </m:e>
                                    <m:sup>
                                      <m:r>
                                        <a:rPr lang="en-US" altLang="zh-CN" i="1">
                                          <a:latin typeface="Cambria Math" panose="02040503050406030204" pitchFamily="18" charset="0"/>
                                        </a:rPr>
                                        <m:t>′</m:t>
                                      </m:r>
                                    </m:sup>
                                  </m:sSup>
                                </m:sub>
                              </m:sSub>
                              <m:r>
                                <a:rPr lang="zh-CN"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𝒩</m:t>
                                  </m:r>
                                </m:e>
                                <m:sub>
                                  <m:sSub>
                                    <m:sSubPr>
                                      <m:ctrlPr>
                                        <a:rPr lang="zh-CN" altLang="zh-CN" i="1">
                                          <a:latin typeface="Cambria Math" panose="02040503050406030204" pitchFamily="18" charset="0"/>
                                        </a:rPr>
                                      </m:ctrlPr>
                                    </m:sSubPr>
                                    <m:e>
                                      <m:r>
                                        <a:rPr lang="en-US" altLang="zh-CN" i="1">
                                          <a:latin typeface="Cambria Math" panose="02040503050406030204" pitchFamily="18" charset="0"/>
                                        </a:rPr>
                                        <m:t>𝓇</m:t>
                                      </m:r>
                                    </m:e>
                                    <m:sub>
                                      <m:r>
                                        <a:rPr lang="en-US" altLang="zh-CN" i="1">
                                          <a:latin typeface="Cambria Math" panose="02040503050406030204" pitchFamily="18" charset="0"/>
                                        </a:rPr>
                                        <m:t>𝒾</m:t>
                                      </m:r>
                                    </m:sub>
                                  </m:sSub>
                                </m:sub>
                              </m:sSub>
                            </m:sub>
                            <m:sup/>
                            <m:e>
                              <m:func>
                                <m:funcPr>
                                  <m:ctrlPr>
                                    <a:rPr lang="zh-CN" altLang="zh-CN" i="1">
                                      <a:latin typeface="Cambria Math" panose="02040503050406030204" pitchFamily="18" charset="0"/>
                                    </a:rPr>
                                  </m:ctrlPr>
                                </m:funcPr>
                                <m:fName>
                                  <m:r>
                                    <a:rPr lang="en-US" altLang="zh-CN" i="1">
                                      <a:latin typeface="Cambria Math" panose="02040503050406030204" pitchFamily="18" charset="0"/>
                                    </a:rPr>
                                    <m:t>𝑒𝑥𝑝</m:t>
                                  </m:r>
                                </m:fName>
                                <m:e>
                                  <m:d>
                                    <m:dPr>
                                      <m:ctrlPr>
                                        <a:rPr lang="zh-CN" altLang="zh-CN" i="1">
                                          <a:latin typeface="Cambria Math" panose="02040503050406030204" pitchFamily="18" charset="0"/>
                                        </a:rPr>
                                      </m:ctrlPr>
                                    </m:dPr>
                                    <m:e>
                                      <m:sSup>
                                        <m:sSupPr>
                                          <m:ctrlPr>
                                            <a:rPr lang="zh-CN" altLang="zh-CN" i="1">
                                              <a:latin typeface="Cambria Math" panose="02040503050406030204" pitchFamily="18" charset="0"/>
                                            </a:rPr>
                                          </m:ctrlPr>
                                        </m:sSupPr>
                                        <m:e>
                                          <m:r>
                                            <a:rPr lang="en-US" altLang="zh-CN" b="0" i="1">
                                              <a:latin typeface="Cambria Math" panose="02040503050406030204" pitchFamily="18" charset="0"/>
                                            </a:rPr>
                                            <m:t>𝑦</m:t>
                                          </m:r>
                                        </m:e>
                                        <m:sup>
                                          <m:r>
                                            <a:rPr lang="en-US" altLang="zh-CN" b="0" i="1">
                                              <a:latin typeface="Cambria Math" panose="02040503050406030204" pitchFamily="18" charset="0"/>
                                            </a:rPr>
                                            <m:t>𝑙</m:t>
                                          </m:r>
                                        </m:sup>
                                      </m:sSup>
                                      <m:r>
                                        <a:rPr lang="en-US" altLang="zh-CN" b="0" i="1">
                                          <a:latin typeface="Cambria Math" panose="02040503050406030204" pitchFamily="18" charset="0"/>
                                        </a:rPr>
                                        <m:t>𝜎</m:t>
                                      </m:r>
                                      <m:d>
                                        <m:dPr>
                                          <m:ctrlPr>
                                            <a:rPr lang="zh-CN" altLang="zh-CN" i="1">
                                              <a:latin typeface="Cambria Math" panose="02040503050406030204" pitchFamily="18" charset="0"/>
                                            </a:rPr>
                                          </m:ctrlPr>
                                        </m:dPr>
                                        <m:e>
                                          <m:sSubSup>
                                            <m:sSubSupPr>
                                              <m:ctrlPr>
                                                <a:rPr lang="zh-CN" altLang="zh-CN" i="1">
                                                  <a:latin typeface="Cambria Math" panose="02040503050406030204" pitchFamily="18" charset="0"/>
                                                </a:rPr>
                                              </m:ctrlPr>
                                            </m:sSubSupPr>
                                            <m:e>
                                              <m:r>
                                                <a:rPr lang="en-US" altLang="zh-CN" b="0" i="1">
                                                  <a:latin typeface="Cambria Math" panose="02040503050406030204" pitchFamily="18" charset="0"/>
                                                </a:rPr>
                                                <m:t>𝑊</m:t>
                                              </m:r>
                                            </m:e>
                                            <m:sub>
                                              <m:r>
                                                <a:rPr lang="en-US" altLang="zh-CN" b="0" i="1">
                                                  <a:latin typeface="Cambria Math" panose="02040503050406030204" pitchFamily="18" charset="0"/>
                                                </a:rPr>
                                                <m:t>1</m:t>
                                              </m:r>
                                            </m:sub>
                                            <m:sup>
                                              <m:r>
                                                <a:rPr lang="en-US" altLang="zh-CN" b="0" i="1">
                                                  <a:latin typeface="Cambria Math" panose="02040503050406030204" pitchFamily="18" charset="0"/>
                                                </a:rPr>
                                                <m:t>𝑙</m:t>
                                              </m:r>
                                            </m:sup>
                                          </m:sSubSup>
                                          <m:d>
                                            <m:dPr>
                                              <m:begChr m:val="["/>
                                              <m:endChr m:val="]"/>
                                              <m:ctrlPr>
                                                <a:rPr lang="zh-CN" altLang="zh-CN" i="1">
                                                  <a:latin typeface="Cambria Math" panose="02040503050406030204" pitchFamily="18" charset="0"/>
                                                </a:rPr>
                                              </m:ctrlPr>
                                            </m:dPr>
                                            <m:e>
                                              <m:sSubSup>
                                                <m:sSubSupPr>
                                                  <m:ctrlPr>
                                                    <a:rPr lang="zh-CN" altLang="zh-CN" i="1">
                                                      <a:latin typeface="Cambria Math" panose="02040503050406030204" pitchFamily="18" charset="0"/>
                                                    </a:rPr>
                                                  </m:ctrlPr>
                                                </m:sSubSupPr>
                                                <m:e>
                                                  <m:r>
                                                    <a:rPr lang="en-US" altLang="zh-CN" b="0" i="1">
                                                      <a:latin typeface="Cambria Math" panose="02040503050406030204" pitchFamily="18" charset="0"/>
                                                    </a:rPr>
                                                    <m:t>h</m:t>
                                                  </m:r>
                                                </m:e>
                                                <m:sub>
                                                  <m:sSub>
                                                    <m:sSubPr>
                                                      <m:ctrlPr>
                                                        <a:rPr lang="zh-CN" altLang="zh-CN" i="1">
                                                          <a:latin typeface="Cambria Math" panose="02040503050406030204" pitchFamily="18" charset="0"/>
                                                        </a:rPr>
                                                      </m:ctrlPr>
                                                    </m:sSubPr>
                                                    <m:e>
                                                      <m:r>
                                                        <a:rPr lang="en-US" altLang="zh-CN" b="0" i="1">
                                                          <a:latin typeface="Cambria Math" panose="02040503050406030204" pitchFamily="18" charset="0"/>
                                                        </a:rPr>
                                                        <m:t>𝑟</m:t>
                                                      </m:r>
                                                    </m:e>
                                                    <m:sub>
                                                      <m:r>
                                                        <a:rPr lang="en-US" altLang="zh-CN" b="0" i="1">
                                                          <a:latin typeface="Cambria Math" panose="02040503050406030204" pitchFamily="18" charset="0"/>
                                                        </a:rPr>
                                                        <m:t>𝑖</m:t>
                                                      </m:r>
                                                    </m:sub>
                                                  </m:sSub>
                                                </m:sub>
                                                <m:sup>
                                                  <m:r>
                                                    <a:rPr lang="en-US" altLang="zh-CN" b="0" i="1">
                                                      <a:latin typeface="Cambria Math" panose="02040503050406030204" pitchFamily="18" charset="0"/>
                                                    </a:rPr>
                                                    <m:t>𝑙</m:t>
                                                  </m:r>
                                                </m:sup>
                                              </m:sSubSup>
                                              <m:r>
                                                <m:rPr>
                                                  <m:lit/>
                                                </m:rPr>
                                                <a:rPr lang="en-US" altLang="zh-CN" b="0"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b="0" i="1">
                                                      <a:latin typeface="Cambria Math" panose="02040503050406030204" pitchFamily="18" charset="0"/>
                                                    </a:rPr>
                                                    <m:t>h</m:t>
                                                  </m:r>
                                                </m:e>
                                                <m:sub>
                                                  <m:sSub>
                                                    <m:sSubPr>
                                                      <m:ctrlPr>
                                                        <a:rPr lang="zh-CN" altLang="zh-CN" i="1">
                                                          <a:latin typeface="Cambria Math" panose="02040503050406030204" pitchFamily="18" charset="0"/>
                                                        </a:rPr>
                                                      </m:ctrlPr>
                                                    </m:sSubPr>
                                                    <m:e>
                                                      <m:r>
                                                        <a:rPr lang="en-US" altLang="zh-CN" b="0" i="1">
                                                          <a:latin typeface="Cambria Math" panose="02040503050406030204" pitchFamily="18" charset="0"/>
                                                        </a:rPr>
                                                        <m:t>𝑟</m:t>
                                                      </m:r>
                                                    </m:e>
                                                    <m:sub>
                                                      <m:sSup>
                                                        <m:sSupPr>
                                                          <m:ctrlPr>
                                                            <a:rPr lang="zh-CN" altLang="zh-CN" i="1">
                                                              <a:latin typeface="Cambria Math" panose="02040503050406030204" pitchFamily="18" charset="0"/>
                                                            </a:rPr>
                                                          </m:ctrlPr>
                                                        </m:sSupPr>
                                                        <m:e>
                                                          <m:r>
                                                            <a:rPr lang="en-US" altLang="zh-CN" b="0" i="1">
                                                              <a:latin typeface="Cambria Math" panose="02040503050406030204" pitchFamily="18" charset="0"/>
                                                            </a:rPr>
                                                            <m:t>𝑗</m:t>
                                                          </m:r>
                                                        </m:e>
                                                        <m:sup>
                                                          <m:r>
                                                            <a:rPr lang="en-US" altLang="zh-CN" b="0" i="1">
                                                              <a:latin typeface="Cambria Math" panose="02040503050406030204" pitchFamily="18" charset="0"/>
                                                            </a:rPr>
                                                            <m:t>′</m:t>
                                                          </m:r>
                                                        </m:sup>
                                                      </m:sSup>
                                                    </m:sub>
                                                  </m:sSub>
                                                </m:sub>
                                                <m:sup>
                                                  <m:r>
                                                    <a:rPr lang="en-US" altLang="zh-CN" b="0" i="1">
                                                      <a:latin typeface="Cambria Math" panose="02040503050406030204" pitchFamily="18" charset="0"/>
                                                    </a:rPr>
                                                    <m:t>𝑙</m:t>
                                                  </m:r>
                                                </m:sup>
                                              </m:sSubSup>
                                              <m:r>
                                                <m:rPr>
                                                  <m:lit/>
                                                </m:rPr>
                                                <a:rPr lang="en-US" altLang="zh-CN" b="0" i="1">
                                                  <a:latin typeface="Cambria Math" panose="02040503050406030204" pitchFamily="18" charset="0"/>
                                                </a:rPr>
                                                <m:t>|</m:t>
                                              </m:r>
                                              <m:sSub>
                                                <m:sSubPr>
                                                  <m:ctrlPr>
                                                    <a:rPr lang="zh-CN" altLang="zh-CN" i="1">
                                                      <a:latin typeface="Cambria Math" panose="02040503050406030204" pitchFamily="18" charset="0"/>
                                                    </a:rPr>
                                                  </m:ctrlPr>
                                                </m:sSubPr>
                                                <m:e>
                                                  <m:acc>
                                                    <m:accPr>
                                                      <m:chr m:val="̅"/>
                                                      <m:ctrlPr>
                                                        <a:rPr lang="zh-CN" altLang="zh-CN" i="1">
                                                          <a:latin typeface="Cambria Math" panose="02040503050406030204" pitchFamily="18" charset="0"/>
                                                        </a:rPr>
                                                      </m:ctrlPr>
                                                    </m:accPr>
                                                    <m:e>
                                                      <m:r>
                                                        <a:rPr lang="en-US" altLang="zh-CN" b="0" i="1">
                                                          <a:latin typeface="Cambria Math" panose="02040503050406030204" pitchFamily="18" charset="0"/>
                                                        </a:rPr>
                                                        <m:t>𝑝</m:t>
                                                      </m:r>
                                                    </m:e>
                                                  </m:acc>
                                                </m:e>
                                                <m:sub>
                                                  <m:r>
                                                    <a:rPr lang="en-US" altLang="zh-CN" b="0" i="1">
                                                      <a:latin typeface="Cambria Math" panose="02040503050406030204" pitchFamily="18" charset="0"/>
                                                    </a:rPr>
                                                    <m:t>𝑖</m:t>
                                                  </m:r>
                                                  <m:sSup>
                                                    <m:sSupPr>
                                                      <m:ctrlPr>
                                                        <a:rPr lang="zh-CN" altLang="zh-CN" i="1">
                                                          <a:latin typeface="Cambria Math" panose="02040503050406030204" pitchFamily="18" charset="0"/>
                                                        </a:rPr>
                                                      </m:ctrlPr>
                                                    </m:sSupPr>
                                                    <m:e>
                                                      <m:r>
                                                        <a:rPr lang="en-US" altLang="zh-CN" b="0" i="1">
                                                          <a:latin typeface="Cambria Math" panose="02040503050406030204" pitchFamily="18" charset="0"/>
                                                        </a:rPr>
                                                        <m:t>𝑗</m:t>
                                                      </m:r>
                                                    </m:e>
                                                    <m:sup>
                                                      <m:r>
                                                        <a:rPr lang="en-US" altLang="zh-CN" b="0" i="1">
                                                          <a:latin typeface="Cambria Math" panose="02040503050406030204" pitchFamily="18" charset="0"/>
                                                        </a:rPr>
                                                        <m:t>′</m:t>
                                                      </m:r>
                                                    </m:sup>
                                                  </m:sSup>
                                                </m:sub>
                                              </m:sSub>
                                            </m:e>
                                          </m:d>
                                        </m:e>
                                      </m:d>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𝑐</m:t>
                                          </m:r>
                                        </m:e>
                                        <m:sub>
                                          <m:r>
                                            <a:rPr lang="en-US" altLang="zh-CN" i="1">
                                              <a:latin typeface="Cambria Math" panose="02040503050406030204" pitchFamily="18" charset="0"/>
                                            </a:rPr>
                                            <m:t>𝑠</m:t>
                                          </m:r>
                                          <m:d>
                                            <m:dPr>
                                              <m:ctrlPr>
                                                <a:rPr lang="zh-CN" altLang="zh-CN" i="1">
                                                  <a:latin typeface="Cambria Math" panose="02040503050406030204" pitchFamily="18" charset="0"/>
                                                </a:rPr>
                                              </m:ctrlPr>
                                            </m:dPr>
                                            <m:e>
                                              <m:r>
                                                <a:rPr lang="en-US" altLang="zh-CN" i="1">
                                                  <a:latin typeface="Cambria Math" panose="02040503050406030204" pitchFamily="18" charset="0"/>
                                                </a:rPr>
                                                <m:t>𝑖</m:t>
                                              </m:r>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𝑗</m:t>
                                                  </m:r>
                                                </m:e>
                                                <m:sup>
                                                  <m:r>
                                                    <a:rPr lang="en-US" altLang="zh-CN" i="1">
                                                      <a:latin typeface="Cambria Math" panose="02040503050406030204" pitchFamily="18" charset="0"/>
                                                    </a:rPr>
                                                    <m:t>′</m:t>
                                                  </m:r>
                                                </m:sup>
                                              </m:sSup>
                                            </m:e>
                                          </m:d>
                                        </m:sub>
                                        <m:sup>
                                          <m:r>
                                            <a:rPr lang="en-US" altLang="zh-CN" i="1">
                                              <a:latin typeface="Cambria Math" panose="02040503050406030204" pitchFamily="18" charset="0"/>
                                            </a:rPr>
                                            <m:t>𝑙</m:t>
                                          </m:r>
                                        </m:sup>
                                      </m:sSubSup>
                                    </m:e>
                                  </m:d>
                                </m:e>
                              </m:func>
                            </m:e>
                          </m:nary>
                        </m:den>
                      </m:f>
                    </m:oMath>
                  </m:oMathPara>
                </a14:m>
                <a:endParaRPr lang="zh-CN" altLang="zh-CN" i="1" dirty="0"/>
              </a:p>
              <a:p>
                <a:endParaRPr lang="zh-CN" altLang="en-US" dirty="0"/>
              </a:p>
            </p:txBody>
          </p:sp>
        </mc:Choice>
        <mc:Fallback xmlns="">
          <p:sp>
            <p:nvSpPr>
              <p:cNvPr id="131" name="文本框 130">
                <a:extLst>
                  <a:ext uri="{FF2B5EF4-FFF2-40B4-BE49-F238E27FC236}">
                    <a16:creationId xmlns:a16="http://schemas.microsoft.com/office/drawing/2014/main" id="{ED365A9F-D877-C52B-E680-4CF04BF82837}"/>
                  </a:ext>
                </a:extLst>
              </p:cNvPr>
              <p:cNvSpPr txBox="1">
                <a:spLocks noRot="1" noChangeAspect="1" noMove="1" noResize="1" noEditPoints="1" noAdjustHandles="1" noChangeArrowheads="1" noChangeShapeType="1" noTextEdit="1"/>
              </p:cNvSpPr>
              <p:nvPr/>
            </p:nvSpPr>
            <p:spPr>
              <a:xfrm>
                <a:off x="5702156" y="3633290"/>
                <a:ext cx="5679139" cy="1331134"/>
              </a:xfrm>
              <a:prstGeom prst="rect">
                <a:avLst/>
              </a:prstGeom>
              <a:blipFill>
                <a:blip r:embed="rId6"/>
                <a:stretch>
                  <a:fillRect/>
                </a:stretch>
              </a:blipFill>
            </p:spPr>
            <p:txBody>
              <a:bodyPr/>
              <a:lstStyle/>
              <a:p>
                <a:r>
                  <a:rPr lang="zh-CN" altLang="en-US">
                    <a:noFill/>
                  </a:rPr>
                  <a:t> </a:t>
                </a:r>
              </a:p>
            </p:txBody>
          </p:sp>
        </mc:Fallback>
      </mc:AlternateContent>
      <p:grpSp>
        <p:nvGrpSpPr>
          <p:cNvPr id="136" name="组合 135">
            <a:extLst>
              <a:ext uri="{FF2B5EF4-FFF2-40B4-BE49-F238E27FC236}">
                <a16:creationId xmlns:a16="http://schemas.microsoft.com/office/drawing/2014/main" id="{82425F5A-C21F-DB95-F811-0C248CCC552C}"/>
              </a:ext>
            </a:extLst>
          </p:cNvPr>
          <p:cNvGrpSpPr/>
          <p:nvPr/>
        </p:nvGrpSpPr>
        <p:grpSpPr>
          <a:xfrm>
            <a:off x="8354294" y="4600578"/>
            <a:ext cx="1493638" cy="1103046"/>
            <a:chOff x="9256618" y="4349289"/>
            <a:chExt cx="1493638" cy="1103046"/>
          </a:xfrm>
        </p:grpSpPr>
        <p:sp>
          <p:nvSpPr>
            <p:cNvPr id="132" name="文本框 131">
              <a:extLst>
                <a:ext uri="{FF2B5EF4-FFF2-40B4-BE49-F238E27FC236}">
                  <a16:creationId xmlns:a16="http://schemas.microsoft.com/office/drawing/2014/main" id="{4493186E-42D5-1633-DB9F-50A83C403C7A}"/>
                </a:ext>
              </a:extLst>
            </p:cNvPr>
            <p:cNvSpPr txBox="1"/>
            <p:nvPr/>
          </p:nvSpPr>
          <p:spPr>
            <a:xfrm>
              <a:off x="9256618" y="4806004"/>
              <a:ext cx="1493638" cy="646331"/>
            </a:xfrm>
            <a:prstGeom prst="rect">
              <a:avLst/>
            </a:prstGeom>
            <a:noFill/>
            <a:ln w="12700">
              <a:solidFill>
                <a:srgbClr val="FF0000"/>
              </a:solidFill>
              <a:prstDash val="dash"/>
            </a:ln>
          </p:spPr>
          <p:txBody>
            <a:bodyPr wrap="square">
              <a:spAutoFit/>
            </a:bodyPr>
            <a:lstStyle>
              <a:defPPr>
                <a:defRPr lang="zh-CN"/>
              </a:defPPr>
              <a:lvl1pPr>
                <a:defRPr kumimoji="0" b="1" i="1" u="none" strike="noStrike" cap="none" spc="0" normalizeH="0" baseline="0">
                  <a:ln>
                    <a:noFill/>
                  </a:ln>
                  <a:solidFill>
                    <a:sysClr val="windowText" lastClr="000000"/>
                  </a:solidFill>
                  <a:effectLst/>
                  <a:uLnTx/>
                  <a:uFillTx/>
                  <a:latin typeface="Cambria Math" panose="02040503050406030204" pitchFamily="18" charset="0"/>
                </a:defRPr>
              </a:lvl1pPr>
            </a:lstStyle>
            <a:p>
              <a:pPr algn="ctr"/>
              <a:r>
                <a:rPr lang="en-US" altLang="zh-CN" b="0" i="0" dirty="0">
                  <a:latin typeface="+mn-lt"/>
                </a:rPr>
                <a:t>Interaction </a:t>
              </a:r>
            </a:p>
            <a:p>
              <a:pPr algn="ctr"/>
              <a:r>
                <a:rPr lang="en-US" altLang="zh-CN" b="0" i="0" dirty="0">
                  <a:latin typeface="+mn-lt"/>
                </a:rPr>
                <a:t>patterns</a:t>
              </a:r>
              <a:endParaRPr lang="zh-CN" altLang="en-US" b="0" i="0" dirty="0">
                <a:latin typeface="+mn-lt"/>
              </a:endParaRPr>
            </a:p>
          </p:txBody>
        </p:sp>
        <p:cxnSp>
          <p:nvCxnSpPr>
            <p:cNvPr id="134" name="直接箭头连接符 133">
              <a:extLst>
                <a:ext uri="{FF2B5EF4-FFF2-40B4-BE49-F238E27FC236}">
                  <a16:creationId xmlns:a16="http://schemas.microsoft.com/office/drawing/2014/main" id="{AD6AC24D-C73B-8927-462E-BF2F88B357AC}"/>
                </a:ext>
              </a:extLst>
            </p:cNvPr>
            <p:cNvCxnSpPr>
              <a:cxnSpLocks/>
              <a:endCxn id="132" idx="0"/>
            </p:cNvCxnSpPr>
            <p:nvPr/>
          </p:nvCxnSpPr>
          <p:spPr>
            <a:xfrm flipH="1">
              <a:off x="10003437" y="4349289"/>
              <a:ext cx="598192" cy="456715"/>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7" name="组合 136">
            <a:extLst>
              <a:ext uri="{FF2B5EF4-FFF2-40B4-BE49-F238E27FC236}">
                <a16:creationId xmlns:a16="http://schemas.microsoft.com/office/drawing/2014/main" id="{A8FE36B4-91D5-D36F-630D-C3F3200FA79B}"/>
              </a:ext>
            </a:extLst>
          </p:cNvPr>
          <p:cNvGrpSpPr/>
          <p:nvPr/>
        </p:nvGrpSpPr>
        <p:grpSpPr>
          <a:xfrm>
            <a:off x="10077829" y="4581846"/>
            <a:ext cx="1020712" cy="1127030"/>
            <a:chOff x="12108674" y="3983044"/>
            <a:chExt cx="3450579" cy="1381805"/>
          </a:xfrm>
        </p:grpSpPr>
        <p:sp>
          <p:nvSpPr>
            <p:cNvPr id="138" name="文本框 137">
              <a:extLst>
                <a:ext uri="{FF2B5EF4-FFF2-40B4-BE49-F238E27FC236}">
                  <a16:creationId xmlns:a16="http://schemas.microsoft.com/office/drawing/2014/main" id="{7ED14D3C-5295-AD94-954A-2A14DC538379}"/>
                </a:ext>
              </a:extLst>
            </p:cNvPr>
            <p:cNvSpPr txBox="1"/>
            <p:nvPr/>
          </p:nvSpPr>
          <p:spPr>
            <a:xfrm>
              <a:off x="12108674" y="4572409"/>
              <a:ext cx="3450579" cy="792440"/>
            </a:xfrm>
            <a:prstGeom prst="rect">
              <a:avLst/>
            </a:prstGeom>
            <a:noFill/>
            <a:ln w="12700">
              <a:solidFill>
                <a:srgbClr val="FF0000"/>
              </a:solidFill>
              <a:prstDash val="dash"/>
            </a:ln>
          </p:spPr>
          <p:txBody>
            <a:bodyPr wrap="square">
              <a:spAutoFit/>
            </a:bodyPr>
            <a:lstStyle>
              <a:defPPr>
                <a:defRPr lang="zh-CN"/>
              </a:defPPr>
              <a:lvl1pPr>
                <a:defRPr kumimoji="0" b="1" i="1" u="none" strike="noStrike" cap="none" spc="0" normalizeH="0" baseline="0">
                  <a:ln>
                    <a:noFill/>
                  </a:ln>
                  <a:solidFill>
                    <a:sysClr val="windowText" lastClr="000000"/>
                  </a:solidFill>
                  <a:effectLst/>
                  <a:uLnTx/>
                  <a:uFillTx/>
                  <a:latin typeface="Cambria Math" panose="02040503050406030204" pitchFamily="18" charset="0"/>
                </a:defRPr>
              </a:lvl1pPr>
            </a:lstStyle>
            <a:p>
              <a:pPr algn="ctr"/>
              <a:r>
                <a:rPr lang="en-US" altLang="zh-CN" b="0" i="0" dirty="0">
                  <a:latin typeface="+mn-lt"/>
                </a:rPr>
                <a:t>Affinity </a:t>
              </a:r>
            </a:p>
            <a:p>
              <a:pPr algn="ctr"/>
              <a:r>
                <a:rPr lang="en-US" altLang="zh-CN" b="0" i="0" dirty="0">
                  <a:latin typeface="+mn-lt"/>
                </a:rPr>
                <a:t>scores </a:t>
              </a:r>
              <a:endParaRPr lang="zh-CN" altLang="en-US" b="0" i="0" dirty="0">
                <a:latin typeface="+mn-lt"/>
              </a:endParaRPr>
            </a:p>
          </p:txBody>
        </p:sp>
        <p:cxnSp>
          <p:nvCxnSpPr>
            <p:cNvPr id="139" name="直接箭头连接符 138">
              <a:extLst>
                <a:ext uri="{FF2B5EF4-FFF2-40B4-BE49-F238E27FC236}">
                  <a16:creationId xmlns:a16="http://schemas.microsoft.com/office/drawing/2014/main" id="{10A0961A-7993-CC20-1665-9831CC47BA3A}"/>
                </a:ext>
              </a:extLst>
            </p:cNvPr>
            <p:cNvCxnSpPr>
              <a:cxnSpLocks/>
              <a:endCxn id="138" idx="0"/>
            </p:cNvCxnSpPr>
            <p:nvPr/>
          </p:nvCxnSpPr>
          <p:spPr>
            <a:xfrm>
              <a:off x="13833964" y="3983044"/>
              <a:ext cx="0" cy="589365"/>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9" name="组合 168">
            <a:extLst>
              <a:ext uri="{FF2B5EF4-FFF2-40B4-BE49-F238E27FC236}">
                <a16:creationId xmlns:a16="http://schemas.microsoft.com/office/drawing/2014/main" id="{6592D3AF-F95A-4BC7-28B6-76F701346B9A}"/>
              </a:ext>
            </a:extLst>
          </p:cNvPr>
          <p:cNvGrpSpPr/>
          <p:nvPr/>
        </p:nvGrpSpPr>
        <p:grpSpPr>
          <a:xfrm>
            <a:off x="6639396" y="4576594"/>
            <a:ext cx="2257497" cy="1127030"/>
            <a:chOff x="8443038" y="4330557"/>
            <a:chExt cx="2257497" cy="1127030"/>
          </a:xfrm>
        </p:grpSpPr>
        <p:sp>
          <p:nvSpPr>
            <p:cNvPr id="170" name="文本框 169">
              <a:extLst>
                <a:ext uri="{FF2B5EF4-FFF2-40B4-BE49-F238E27FC236}">
                  <a16:creationId xmlns:a16="http://schemas.microsoft.com/office/drawing/2014/main" id="{6FD6E330-8395-57EF-2707-559B9D8BB6FF}"/>
                </a:ext>
              </a:extLst>
            </p:cNvPr>
            <p:cNvSpPr txBox="1"/>
            <p:nvPr/>
          </p:nvSpPr>
          <p:spPr>
            <a:xfrm>
              <a:off x="8443038" y="4811256"/>
              <a:ext cx="1493638" cy="646331"/>
            </a:xfrm>
            <a:prstGeom prst="rect">
              <a:avLst/>
            </a:prstGeom>
            <a:noFill/>
            <a:ln w="12700">
              <a:solidFill>
                <a:srgbClr val="FF0000"/>
              </a:solidFill>
              <a:prstDash val="dash"/>
            </a:ln>
          </p:spPr>
          <p:txBody>
            <a:bodyPr wrap="square">
              <a:spAutoFit/>
            </a:bodyPr>
            <a:lstStyle>
              <a:defPPr>
                <a:defRPr lang="zh-CN"/>
              </a:defPPr>
              <a:lvl1pPr>
                <a:defRPr kumimoji="0" b="1" i="1" u="none" strike="noStrike" cap="none" spc="0" normalizeH="0" baseline="0">
                  <a:ln>
                    <a:noFill/>
                  </a:ln>
                  <a:solidFill>
                    <a:sysClr val="windowText" lastClr="000000"/>
                  </a:solidFill>
                  <a:effectLst/>
                  <a:uLnTx/>
                  <a:uFillTx/>
                  <a:latin typeface="Cambria Math" panose="02040503050406030204" pitchFamily="18" charset="0"/>
                </a:defRPr>
              </a:lvl1pPr>
            </a:lstStyle>
            <a:p>
              <a:pPr algn="ctr"/>
              <a:r>
                <a:rPr lang="en-US" altLang="zh-CN" b="0" i="0" dirty="0">
                  <a:latin typeface="+mn-lt"/>
                </a:rPr>
                <a:t>Relation </a:t>
              </a:r>
            </a:p>
            <a:p>
              <a:pPr algn="ctr"/>
              <a:r>
                <a:rPr lang="en-US" altLang="zh-CN" b="0" i="0" dirty="0">
                  <a:latin typeface="+mn-lt"/>
                </a:rPr>
                <a:t>features</a:t>
              </a:r>
              <a:endParaRPr lang="zh-CN" altLang="en-US" b="0" i="0" dirty="0">
                <a:latin typeface="+mn-lt"/>
              </a:endParaRPr>
            </a:p>
          </p:txBody>
        </p:sp>
        <p:cxnSp>
          <p:nvCxnSpPr>
            <p:cNvPr id="171" name="直接箭头连接符 170">
              <a:extLst>
                <a:ext uri="{FF2B5EF4-FFF2-40B4-BE49-F238E27FC236}">
                  <a16:creationId xmlns:a16="http://schemas.microsoft.com/office/drawing/2014/main" id="{EB7EAAB1-B9CB-3E4D-7802-221683190253}"/>
                </a:ext>
              </a:extLst>
            </p:cNvPr>
            <p:cNvCxnSpPr>
              <a:cxnSpLocks/>
              <a:endCxn id="170" idx="0"/>
            </p:cNvCxnSpPr>
            <p:nvPr/>
          </p:nvCxnSpPr>
          <p:spPr>
            <a:xfrm flipH="1">
              <a:off x="9189857" y="4330557"/>
              <a:ext cx="1510678" cy="480699"/>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75" name="矩形: 圆角 174">
            <a:extLst>
              <a:ext uri="{FF2B5EF4-FFF2-40B4-BE49-F238E27FC236}">
                <a16:creationId xmlns:a16="http://schemas.microsoft.com/office/drawing/2014/main" id="{E7D1F461-5939-5CF6-AC34-B35BD1BB3299}"/>
              </a:ext>
            </a:extLst>
          </p:cNvPr>
          <p:cNvSpPr/>
          <p:nvPr/>
        </p:nvSpPr>
        <p:spPr>
          <a:xfrm>
            <a:off x="9718222" y="2630184"/>
            <a:ext cx="523554" cy="482886"/>
          </a:xfrm>
          <a:prstGeom prst="roundRect">
            <a:avLst/>
          </a:prstGeom>
          <a:noFill/>
          <a:ln w="190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defTabSz="457200"/>
            <a:endParaRPr kumimoji="1" lang="zh-CN" altLang="en-US">
              <a:solidFill>
                <a:schemeClr val="dk1"/>
              </a:solidFill>
            </a:endParaRPr>
          </a:p>
        </p:txBody>
      </p:sp>
      <p:sp>
        <p:nvSpPr>
          <p:cNvPr id="2" name="灯片编号占位符 13">
            <a:extLst>
              <a:ext uri="{FF2B5EF4-FFF2-40B4-BE49-F238E27FC236}">
                <a16:creationId xmlns:a16="http://schemas.microsoft.com/office/drawing/2014/main" id="{0546F585-C0F1-D918-6633-668BE6983FEA}"/>
              </a:ext>
            </a:extLst>
          </p:cNvPr>
          <p:cNvSpPr txBox="1">
            <a:spLocks/>
          </p:cNvSpPr>
          <p:nvPr/>
        </p:nvSpPr>
        <p:spPr>
          <a:xfrm>
            <a:off x="11028615" y="6388197"/>
            <a:ext cx="1163385" cy="331932"/>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a:lnSpc>
                <a:spcPct val="150000"/>
              </a:lnSpc>
              <a:defRPr/>
            </a:pPr>
            <a:fld id="{48F63A3B-78C7-47BE-AE5E-E10140E04643}" type="slidenum">
              <a:rPr lang="en-US" sz="1600" smtClean="0">
                <a:solidFill>
                  <a:prstClr val="white"/>
                </a:solidFill>
                <a:cs typeface="+mn-ea"/>
                <a:sym typeface="+mn-lt"/>
              </a:rPr>
              <a:pPr algn="ctr" defTabSz="457200">
                <a:lnSpc>
                  <a:spcPct val="150000"/>
                </a:lnSpc>
                <a:defRPr/>
              </a:pPr>
              <a:t>10</a:t>
            </a:fld>
            <a:endParaRPr lang="en-US" sz="1600" dirty="0">
              <a:solidFill>
                <a:prstClr val="white"/>
              </a:solidFill>
              <a:cs typeface="+mn-ea"/>
              <a:sym typeface="+mn-lt"/>
            </a:endParaRPr>
          </a:p>
        </p:txBody>
      </p:sp>
    </p:spTree>
    <p:extLst>
      <p:ext uri="{BB962C8B-B14F-4D97-AF65-F5344CB8AC3E}">
        <p14:creationId xmlns:p14="http://schemas.microsoft.com/office/powerpoint/2010/main" val="1742373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B5E3255D-BD99-E523-FC74-19086BD15C81}"/>
              </a:ext>
            </a:extLst>
          </p:cNvPr>
          <p:cNvGrpSpPr/>
          <p:nvPr/>
        </p:nvGrpSpPr>
        <p:grpSpPr>
          <a:xfrm>
            <a:off x="5459246" y="3206308"/>
            <a:ext cx="6156774" cy="1620163"/>
            <a:chOff x="5459246" y="3206308"/>
            <a:chExt cx="6156774" cy="1620163"/>
          </a:xfrm>
        </p:grpSpPr>
        <mc:AlternateContent xmlns:mc="http://schemas.openxmlformats.org/markup-compatibility/2006" xmlns:a14="http://schemas.microsoft.com/office/drawing/2010/main">
          <mc:Choice Requires="a14">
            <p:sp>
              <p:nvSpPr>
                <p:cNvPr id="314" name="文本框 313">
                  <a:extLst>
                    <a:ext uri="{FF2B5EF4-FFF2-40B4-BE49-F238E27FC236}">
                      <a16:creationId xmlns:a16="http://schemas.microsoft.com/office/drawing/2014/main" id="{FF7339C0-B961-4F81-3C2F-9593B666DD92}"/>
                    </a:ext>
                  </a:extLst>
                </p:cNvPr>
                <p:cNvSpPr txBox="1"/>
                <p:nvPr/>
              </p:nvSpPr>
              <p:spPr>
                <a:xfrm>
                  <a:off x="5520876" y="3834789"/>
                  <a:ext cx="6095144" cy="99168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zh-CN" altLang="en-US" i="1" smtClean="0">
                                <a:solidFill>
                                  <a:schemeClr val="tx1"/>
                                </a:solidFill>
                                <a:latin typeface="Cambria Math" panose="02040503050406030204" pitchFamily="18" charset="0"/>
                              </a:rPr>
                            </m:ctrlPr>
                          </m:sSubSupPr>
                          <m:e>
                            <m:r>
                              <a:rPr lang="zh-CN" altLang="en-US" i="1">
                                <a:solidFill>
                                  <a:schemeClr val="tx1"/>
                                </a:solidFill>
                                <a:latin typeface="Cambria Math" panose="02040503050406030204" pitchFamily="18" charset="0"/>
                              </a:rPr>
                              <m:t>h</m:t>
                            </m:r>
                          </m:e>
                          <m:sub>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𝑒</m:t>
                                </m:r>
                              </m:e>
                              <m:sub>
                                <m:r>
                                  <a:rPr lang="zh-CN" altLang="en-US" i="1">
                                    <a:solidFill>
                                      <a:schemeClr val="tx1"/>
                                    </a:solidFill>
                                    <a:latin typeface="Cambria Math" panose="02040503050406030204" pitchFamily="18" charset="0"/>
                                  </a:rPr>
                                  <m:t>𝑣</m:t>
                                </m:r>
                              </m:sub>
                            </m:sSub>
                          </m:sub>
                          <m:sup>
                            <m:r>
                              <a:rPr lang="zh-CN" altLang="en-US" i="1">
                                <a:solidFill>
                                  <a:schemeClr val="tx1"/>
                                </a:solidFill>
                                <a:latin typeface="Cambria Math" panose="02040503050406030204" pitchFamily="18" charset="0"/>
                              </a:rPr>
                              <m:t>𝑙</m:t>
                            </m:r>
                            <m:r>
                              <a:rPr lang="zh-CN" altLang="en-US" i="0">
                                <a:solidFill>
                                  <a:schemeClr val="tx1"/>
                                </a:solidFill>
                                <a:latin typeface="Cambria Math" panose="02040503050406030204" pitchFamily="18" charset="0"/>
                              </a:rPr>
                              <m:t>+1</m:t>
                            </m:r>
                          </m:sup>
                        </m:sSubSup>
                        <m:r>
                          <a:rPr lang="zh-CN" altLang="en-US" i="0">
                            <a:solidFill>
                              <a:schemeClr val="tx1"/>
                            </a:solidFill>
                            <a:latin typeface="Cambria Math" panose="02040503050406030204" pitchFamily="18" charset="0"/>
                          </a:rPr>
                          <m:t>=</m:t>
                        </m:r>
                        <m:r>
                          <m:rPr>
                            <m:sty m:val="p"/>
                          </m:rPr>
                          <a:rPr lang="zh-CN" altLang="en-US" i="0">
                            <a:solidFill>
                              <a:schemeClr val="tx1"/>
                            </a:solidFill>
                            <a:latin typeface="Cambria Math" panose="02040503050406030204" pitchFamily="18" charset="0"/>
                          </a:rPr>
                          <m:t>σ</m:t>
                        </m:r>
                        <m:d>
                          <m:dPr>
                            <m:ctrlPr>
                              <a:rPr lang="zh-CN" altLang="en-US" i="1">
                                <a:solidFill>
                                  <a:schemeClr val="tx1"/>
                                </a:solidFill>
                                <a:latin typeface="Cambria Math" panose="02040503050406030204" pitchFamily="18" charset="0"/>
                              </a:rPr>
                            </m:ctrlPr>
                          </m:dPr>
                          <m:e>
                            <m:sSubSup>
                              <m:sSubSupPr>
                                <m:ctrlPr>
                                  <a:rPr lang="zh-CN" altLang="en-US" i="1">
                                    <a:solidFill>
                                      <a:schemeClr val="tx1"/>
                                    </a:solidFill>
                                    <a:latin typeface="Cambria Math" panose="02040503050406030204" pitchFamily="18" charset="0"/>
                                  </a:rPr>
                                </m:ctrlPr>
                              </m:sSubSupPr>
                              <m:e>
                                <m:r>
                                  <a:rPr lang="zh-CN" altLang="en-US" i="1">
                                    <a:solidFill>
                                      <a:schemeClr val="tx1"/>
                                    </a:solidFill>
                                    <a:latin typeface="Cambria Math" panose="02040503050406030204" pitchFamily="18" charset="0"/>
                                  </a:rPr>
                                  <m:t>𝑊</m:t>
                                </m:r>
                              </m:e>
                              <m:sub>
                                <m:r>
                                  <a:rPr lang="zh-CN" altLang="en-US" i="1">
                                    <a:solidFill>
                                      <a:schemeClr val="tx1"/>
                                    </a:solidFill>
                                    <a:latin typeface="Cambria Math" panose="02040503050406030204" pitchFamily="18" charset="0"/>
                                  </a:rPr>
                                  <m:t>𝑒</m:t>
                                </m:r>
                              </m:sub>
                              <m:sup>
                                <m:r>
                                  <a:rPr lang="zh-CN" altLang="en-US" i="1">
                                    <a:solidFill>
                                      <a:schemeClr val="tx1"/>
                                    </a:solidFill>
                                    <a:latin typeface="Cambria Math" panose="02040503050406030204" pitchFamily="18" charset="0"/>
                                  </a:rPr>
                                  <m:t>𝑙</m:t>
                                </m:r>
                                <m:sSubSup>
                                  <m:sSubSupPr>
                                    <m:ctrlPr>
                                      <a:rPr lang="zh-CN" altLang="en-US" i="1">
                                        <a:solidFill>
                                          <a:schemeClr val="tx1"/>
                                        </a:solidFill>
                                        <a:latin typeface="Cambria Math" panose="02040503050406030204" pitchFamily="18" charset="0"/>
                                      </a:rPr>
                                    </m:ctrlPr>
                                  </m:sSubSupPr>
                                  <m:e>
                                    <m:r>
                                      <a:rPr lang="zh-CN" altLang="en-US" i="1">
                                        <a:solidFill>
                                          <a:schemeClr val="tx1"/>
                                        </a:solidFill>
                                        <a:latin typeface="Cambria Math" panose="02040503050406030204" pitchFamily="18" charset="0"/>
                                      </a:rPr>
                                      <m:t>h</m:t>
                                    </m:r>
                                  </m:e>
                                  <m:sub>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𝑒</m:t>
                                        </m:r>
                                      </m:e>
                                      <m:sub>
                                        <m:r>
                                          <a:rPr lang="zh-CN" altLang="en-US" i="1">
                                            <a:solidFill>
                                              <a:schemeClr val="tx1"/>
                                            </a:solidFill>
                                            <a:latin typeface="Cambria Math" panose="02040503050406030204" pitchFamily="18" charset="0"/>
                                          </a:rPr>
                                          <m:t>𝑣</m:t>
                                        </m:r>
                                      </m:sub>
                                    </m:sSub>
                                  </m:sub>
                                  <m:sup>
                                    <m:r>
                                      <a:rPr lang="zh-CN" altLang="en-US" i="1">
                                        <a:solidFill>
                                          <a:schemeClr val="tx1"/>
                                        </a:solidFill>
                                        <a:latin typeface="Cambria Math" panose="02040503050406030204" pitchFamily="18" charset="0"/>
                                      </a:rPr>
                                      <m:t>𝑙</m:t>
                                    </m:r>
                                  </m:sup>
                                </m:sSubSup>
                              </m:sup>
                            </m:sSubSup>
                            <m:r>
                              <a:rPr lang="zh-CN" altLang="en-US" i="0">
                                <a:solidFill>
                                  <a:schemeClr val="tx1"/>
                                </a:solidFill>
                                <a:latin typeface="Cambria Math" panose="02040503050406030204" pitchFamily="18" charset="0"/>
                              </a:rPr>
                              <m:t>+</m:t>
                            </m:r>
                            <m:f>
                              <m:fPr>
                                <m:ctrlPr>
                                  <a:rPr lang="zh-CN" altLang="en-US" i="1">
                                    <a:solidFill>
                                      <a:schemeClr val="tx1"/>
                                    </a:solidFill>
                                    <a:latin typeface="Cambria Math" panose="02040503050406030204" pitchFamily="18" charset="0"/>
                                  </a:rPr>
                                </m:ctrlPr>
                              </m:fPr>
                              <m:num>
                                <m:r>
                                  <a:rPr lang="zh-CN" altLang="en-US" i="0">
                                    <a:solidFill>
                                      <a:schemeClr val="tx1"/>
                                    </a:solidFill>
                                    <a:latin typeface="Cambria Math" panose="02040503050406030204" pitchFamily="18" charset="0"/>
                                  </a:rPr>
                                  <m:t>1</m:t>
                                </m:r>
                              </m:num>
                              <m:den>
                                <m:d>
                                  <m:dPr>
                                    <m:begChr m:val="|"/>
                                    <m:endChr m:val="|"/>
                                    <m:ctrlPr>
                                      <a:rPr lang="zh-CN" altLang="en-US" i="1">
                                        <a:solidFill>
                                          <a:schemeClr val="tx1"/>
                                        </a:solidFill>
                                        <a:latin typeface="Cambria Math" panose="02040503050406030204" pitchFamily="18" charset="0"/>
                                      </a:rPr>
                                    </m:ctrlPr>
                                  </m:dPr>
                                  <m:e>
                                    <m:sSub>
                                      <m:sSubPr>
                                        <m:ctrlPr>
                                          <a:rPr lang="zh-CN" altLang="en-US" i="1">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𝑁</m:t>
                                        </m:r>
                                      </m:e>
                                      <m:sub>
                                        <m:r>
                                          <a:rPr lang="en-US" altLang="zh-CN" b="0" i="1" smtClean="0">
                                            <a:solidFill>
                                              <a:schemeClr val="tx1"/>
                                            </a:solidFill>
                                            <a:latin typeface="Cambria Math" panose="02040503050406030204" pitchFamily="18" charset="0"/>
                                          </a:rPr>
                                          <m:t>𝑣</m:t>
                                        </m:r>
                                      </m:sub>
                                    </m:sSub>
                                  </m:e>
                                </m:d>
                              </m:den>
                            </m:f>
                            <m:nary>
                              <m:naryPr>
                                <m:chr m:val="∑"/>
                                <m:limLoc m:val="subSup"/>
                                <m:supHide m:val="on"/>
                                <m:ctrlPr>
                                  <a:rPr lang="zh-CN" altLang="en-US" i="1">
                                    <a:solidFill>
                                      <a:schemeClr val="tx1"/>
                                    </a:solidFill>
                                    <a:latin typeface="Cambria Math" panose="02040503050406030204" pitchFamily="18" charset="0"/>
                                  </a:rPr>
                                </m:ctrlPr>
                              </m:naryPr>
                              <m:sub>
                                <m:r>
                                  <a:rPr lang="zh-CN" altLang="en-US" i="1">
                                    <a:solidFill>
                                      <a:schemeClr val="tx1"/>
                                    </a:solidFill>
                                    <a:latin typeface="Cambria Math" panose="02040503050406030204" pitchFamily="18" charset="0"/>
                                  </a:rPr>
                                  <m:t>𝑢</m:t>
                                </m:r>
                                <m:r>
                                  <a:rPr lang="zh-CN" altLang="en-US" i="0">
                                    <a:solidFill>
                                      <a:schemeClr val="tx1"/>
                                    </a:solidFill>
                                    <a:latin typeface="Cambria Math" panose="02040503050406030204" pitchFamily="18" charset="0"/>
                                  </a:rPr>
                                  <m:t>∈</m:t>
                                </m:r>
                                <m:sSub>
                                  <m:sSubPr>
                                    <m:ctrlPr>
                                      <a:rPr lang="zh-CN" altLang="en-US" i="1">
                                        <a:solidFill>
                                          <a:schemeClr val="tx1"/>
                                        </a:solidFill>
                                        <a:latin typeface="Cambria Math" panose="02040503050406030204" pitchFamily="18" charset="0"/>
                                      </a:rPr>
                                    </m:ctrlPr>
                                  </m:sSubPr>
                                  <m:e>
                                    <m:r>
                                      <a:rPr lang="zh-CN" altLang="en-US" i="0">
                                        <a:solidFill>
                                          <a:schemeClr val="tx1"/>
                                        </a:solidFill>
                                        <a:latin typeface="Cambria Math" panose="02040503050406030204" pitchFamily="18" charset="0"/>
                                      </a:rPr>
                                      <m:t>𝒩</m:t>
                                    </m:r>
                                  </m:e>
                                  <m:sub>
                                    <m:r>
                                      <a:rPr lang="en-US" altLang="zh-CN" b="0" i="1" smtClean="0">
                                        <a:solidFill>
                                          <a:schemeClr val="tx1"/>
                                        </a:solidFill>
                                        <a:latin typeface="Cambria Math" panose="02040503050406030204" pitchFamily="18" charset="0"/>
                                      </a:rPr>
                                      <m:t>𝑣</m:t>
                                    </m:r>
                                  </m:sub>
                                </m:sSub>
                              </m:sub>
                              <m:sup/>
                              <m:e>
                                <m:nary>
                                  <m:naryPr>
                                    <m:chr m:val="∑"/>
                                    <m:limLoc m:val="subSup"/>
                                    <m:supHide m:val="on"/>
                                    <m:ctrlPr>
                                      <a:rPr lang="zh-CN" altLang="en-US" i="1">
                                        <a:solidFill>
                                          <a:schemeClr val="tx1"/>
                                        </a:solidFill>
                                        <a:latin typeface="Cambria Math" panose="02040503050406030204" pitchFamily="18" charset="0"/>
                                      </a:rPr>
                                    </m:ctrlPr>
                                  </m:naryPr>
                                  <m:sub>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𝑟</m:t>
                                        </m:r>
                                      </m:e>
                                      <m:sub>
                                        <m:r>
                                          <a:rPr lang="zh-CN" altLang="en-US" i="1">
                                            <a:solidFill>
                                              <a:schemeClr val="tx1"/>
                                            </a:solidFill>
                                            <a:latin typeface="Cambria Math" panose="02040503050406030204" pitchFamily="18" charset="0"/>
                                          </a:rPr>
                                          <m:t>𝑖</m:t>
                                        </m:r>
                                      </m:sub>
                                    </m:sSub>
                                    <m:r>
                                      <a:rPr lang="zh-CN" altLang="en-US" i="0">
                                        <a:solidFill>
                                          <a:schemeClr val="tx1"/>
                                        </a:solidFill>
                                        <a:latin typeface="Cambria Math" panose="02040503050406030204" pitchFamily="18" charset="0"/>
                                      </a:rPr>
                                      <m:t>∈</m:t>
                                    </m:r>
                                    <m:sSub>
                                      <m:sSubPr>
                                        <m:ctrlPr>
                                          <a:rPr lang="zh-CN" altLang="en-US" i="1">
                                            <a:solidFill>
                                              <a:schemeClr val="tx1"/>
                                            </a:solidFill>
                                            <a:latin typeface="Cambria Math" panose="02040503050406030204" pitchFamily="18" charset="0"/>
                                          </a:rPr>
                                        </m:ctrlPr>
                                      </m:sSubPr>
                                      <m:e>
                                        <m:r>
                                          <a:rPr lang="zh-CN" altLang="en-US" i="0">
                                            <a:solidFill>
                                              <a:schemeClr val="tx1"/>
                                            </a:solidFill>
                                            <a:latin typeface="Cambria Math" panose="02040503050406030204" pitchFamily="18" charset="0"/>
                                          </a:rPr>
                                          <m:t>ℛ</m:t>
                                        </m:r>
                                      </m:e>
                                      <m:sub>
                                        <m:r>
                                          <m:rPr>
                                            <m:sty m:val="p"/>
                                          </m:rPr>
                                          <a:rPr lang="en-US" altLang="zh-CN" b="0" i="0" smtClean="0">
                                            <a:solidFill>
                                              <a:schemeClr val="tx1"/>
                                            </a:solidFill>
                                            <a:latin typeface="Cambria Math" panose="02040503050406030204" pitchFamily="18" charset="0"/>
                                          </a:rPr>
                                          <m:t>u</m:t>
                                        </m:r>
                                        <m:r>
                                          <a:rPr lang="en-US" altLang="zh-CN" b="0" i="1" smtClean="0">
                                            <a:solidFill>
                                              <a:schemeClr val="tx1"/>
                                            </a:solidFill>
                                            <a:latin typeface="Cambria Math" panose="02040503050406030204" pitchFamily="18" charset="0"/>
                                          </a:rPr>
                                          <m:t>𝑣</m:t>
                                        </m:r>
                                      </m:sub>
                                    </m:sSub>
                                  </m:sub>
                                  <m:sup/>
                                  <m:e>
                                    <m:sSubSup>
                                      <m:sSubSupPr>
                                        <m:ctrlPr>
                                          <a:rPr lang="zh-CN" altLang="en-US" i="1">
                                            <a:solidFill>
                                              <a:schemeClr val="tx1"/>
                                            </a:solidFill>
                                            <a:latin typeface="Cambria Math" panose="02040503050406030204" pitchFamily="18" charset="0"/>
                                          </a:rPr>
                                        </m:ctrlPr>
                                      </m:sSubSupPr>
                                      <m:e>
                                        <m:r>
                                          <m:rPr>
                                            <m:sty m:val="p"/>
                                          </m:rPr>
                                          <a:rPr lang="zh-CN" altLang="en-US" i="0">
                                            <a:solidFill>
                                              <a:schemeClr val="tx1"/>
                                            </a:solidFill>
                                            <a:latin typeface="Cambria Math" panose="02040503050406030204" pitchFamily="18" charset="0"/>
                                          </a:rPr>
                                          <m:t>β</m:t>
                                        </m:r>
                                      </m:e>
                                      <m:sub>
                                        <m:r>
                                          <a:rPr lang="zh-CN" altLang="en-US" i="1">
                                            <a:solidFill>
                                              <a:schemeClr val="tx1"/>
                                            </a:solidFill>
                                            <a:latin typeface="Cambria Math" panose="02040503050406030204" pitchFamily="18" charset="0"/>
                                          </a:rPr>
                                          <m:t>𝑢𝑖𝑣</m:t>
                                        </m:r>
                                      </m:sub>
                                      <m:sup>
                                        <m:r>
                                          <a:rPr lang="zh-CN" altLang="en-US" i="1">
                                            <a:solidFill>
                                              <a:schemeClr val="tx1"/>
                                            </a:solidFill>
                                            <a:latin typeface="Cambria Math" panose="02040503050406030204" pitchFamily="18" charset="0"/>
                                          </a:rPr>
                                          <m:t>𝑙</m:t>
                                        </m:r>
                                      </m:sup>
                                    </m:sSubSup>
                                    <m:sSubSup>
                                      <m:sSubSupPr>
                                        <m:ctrlPr>
                                          <a:rPr lang="zh-CN" altLang="en-US" i="1">
                                            <a:solidFill>
                                              <a:schemeClr val="tx1"/>
                                            </a:solidFill>
                                            <a:latin typeface="Cambria Math" panose="02040503050406030204" pitchFamily="18" charset="0"/>
                                          </a:rPr>
                                        </m:ctrlPr>
                                      </m:sSubSupPr>
                                      <m:e>
                                        <m:r>
                                          <a:rPr lang="zh-CN" altLang="en-US" i="1">
                                            <a:solidFill>
                                              <a:schemeClr val="tx1"/>
                                            </a:solidFill>
                                            <a:latin typeface="Cambria Math" panose="02040503050406030204" pitchFamily="18" charset="0"/>
                                          </a:rPr>
                                          <m:t>𝑊</m:t>
                                        </m:r>
                                      </m:e>
                                      <m:sub>
                                        <m:r>
                                          <a:rPr lang="zh-CN" altLang="en-US" i="1">
                                            <a:solidFill>
                                              <a:schemeClr val="tx1"/>
                                            </a:solidFill>
                                            <a:latin typeface="Cambria Math" panose="02040503050406030204" pitchFamily="18" charset="0"/>
                                          </a:rPr>
                                          <m:t>𝑒</m:t>
                                        </m:r>
                                      </m:sub>
                                      <m:sup>
                                        <m:r>
                                          <a:rPr lang="zh-CN" altLang="en-US" i="1">
                                            <a:solidFill>
                                              <a:schemeClr val="tx1"/>
                                            </a:solidFill>
                                            <a:latin typeface="Cambria Math" panose="02040503050406030204" pitchFamily="18" charset="0"/>
                                          </a:rPr>
                                          <m:t>𝑙</m:t>
                                        </m:r>
                                      </m:sup>
                                    </m:sSubSup>
                                    <m:sSubSup>
                                      <m:sSubSupPr>
                                        <m:ctrlPr>
                                          <a:rPr lang="zh-CN" altLang="en-US" i="1">
                                            <a:solidFill>
                                              <a:schemeClr val="tx1"/>
                                            </a:solidFill>
                                            <a:latin typeface="Cambria Math" panose="02040503050406030204" pitchFamily="18" charset="0"/>
                                          </a:rPr>
                                        </m:ctrlPr>
                                      </m:sSubSupPr>
                                      <m:e>
                                        <m:r>
                                          <a:rPr lang="zh-CN" altLang="en-US" i="1">
                                            <a:solidFill>
                                              <a:schemeClr val="tx1"/>
                                            </a:solidFill>
                                            <a:latin typeface="Cambria Math" panose="02040503050406030204" pitchFamily="18" charset="0"/>
                                          </a:rPr>
                                          <m:t>h</m:t>
                                        </m:r>
                                      </m:e>
                                      <m:sub>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𝑒</m:t>
                                            </m:r>
                                          </m:e>
                                          <m:sub>
                                            <m:r>
                                              <a:rPr lang="zh-CN" altLang="en-US" i="1">
                                                <a:solidFill>
                                                  <a:schemeClr val="tx1"/>
                                                </a:solidFill>
                                                <a:latin typeface="Cambria Math" panose="02040503050406030204" pitchFamily="18" charset="0"/>
                                              </a:rPr>
                                              <m:t>𝑢</m:t>
                                            </m:r>
                                          </m:sub>
                                        </m:sSub>
                                      </m:sub>
                                      <m:sup>
                                        <m:r>
                                          <a:rPr lang="zh-CN" altLang="en-US" i="1">
                                            <a:solidFill>
                                              <a:schemeClr val="tx1"/>
                                            </a:solidFill>
                                            <a:latin typeface="Cambria Math" panose="02040503050406030204" pitchFamily="18" charset="0"/>
                                          </a:rPr>
                                          <m:t>𝑙</m:t>
                                        </m:r>
                                      </m:sup>
                                    </m:sSubSup>
                                  </m:e>
                                </m:nary>
                              </m:e>
                            </m:nary>
                          </m:e>
                        </m:d>
                      </m:oMath>
                    </m:oMathPara>
                  </a14:m>
                  <a:endParaRPr lang="en-US" altLang="zh-CN" dirty="0">
                    <a:solidFill>
                      <a:schemeClr val="tx1"/>
                    </a:solidFill>
                  </a:endParaRPr>
                </a:p>
                <a:p>
                  <a:endParaRPr lang="zh-CN" altLang="en-US" dirty="0">
                    <a:solidFill>
                      <a:schemeClr val="tx1"/>
                    </a:solidFill>
                  </a:endParaRPr>
                </a:p>
              </p:txBody>
            </p:sp>
          </mc:Choice>
          <mc:Fallback xmlns="">
            <p:sp>
              <p:nvSpPr>
                <p:cNvPr id="314" name="文本框 313">
                  <a:extLst>
                    <a:ext uri="{FF2B5EF4-FFF2-40B4-BE49-F238E27FC236}">
                      <a16:creationId xmlns:a16="http://schemas.microsoft.com/office/drawing/2014/main" id="{FF7339C0-B961-4F81-3C2F-9593B666DD92}"/>
                    </a:ext>
                  </a:extLst>
                </p:cNvPr>
                <p:cNvSpPr txBox="1">
                  <a:spLocks noRot="1" noChangeAspect="1" noMove="1" noResize="1" noEditPoints="1" noAdjustHandles="1" noChangeArrowheads="1" noChangeShapeType="1" noTextEdit="1"/>
                </p:cNvSpPr>
                <p:nvPr/>
              </p:nvSpPr>
              <p:spPr>
                <a:xfrm>
                  <a:off x="5520876" y="3834789"/>
                  <a:ext cx="6095144" cy="991682"/>
                </a:xfrm>
                <a:prstGeom prst="rect">
                  <a:avLst/>
                </a:prstGeom>
                <a:blipFill>
                  <a:blip r:embed="rId3"/>
                  <a:stretch>
                    <a:fillRect/>
                  </a:stretch>
                </a:blipFill>
              </p:spPr>
              <p:txBody>
                <a:bodyPr/>
                <a:lstStyle/>
                <a:p>
                  <a:r>
                    <a:rPr lang="zh-CN" altLang="en-US">
                      <a:noFill/>
                    </a:rPr>
                    <a:t> </a:t>
                  </a:r>
                </a:p>
              </p:txBody>
            </p:sp>
          </mc:Fallback>
        </mc:AlternateContent>
        <p:sp>
          <p:nvSpPr>
            <p:cNvPr id="296" name="文本框 295">
              <a:extLst>
                <a:ext uri="{FF2B5EF4-FFF2-40B4-BE49-F238E27FC236}">
                  <a16:creationId xmlns:a16="http://schemas.microsoft.com/office/drawing/2014/main" id="{3547C037-00B2-21C5-2FBE-B6E78D56CE7B}"/>
                </a:ext>
              </a:extLst>
            </p:cNvPr>
            <p:cNvSpPr txBox="1"/>
            <p:nvPr/>
          </p:nvSpPr>
          <p:spPr>
            <a:xfrm>
              <a:off x="5459246" y="3206308"/>
              <a:ext cx="1813832" cy="646331"/>
            </a:xfrm>
            <a:prstGeom prst="rect">
              <a:avLst/>
            </a:prstGeom>
            <a:noFill/>
          </p:spPr>
          <p:txBody>
            <a:bodyPr wrap="square">
              <a:spAutoFit/>
            </a:bodyPr>
            <a:lstStyle/>
            <a:p>
              <a:pPr algn="ctr"/>
              <a:r>
                <a:rPr kumimoji="0" lang="en-CN" altLang="zh-CN" sz="1800" b="1" i="0" u="none" strike="noStrike" kern="1200" cap="none" spc="0" normalizeH="0" baseline="0" noProof="0" dirty="0">
                  <a:ln>
                    <a:noFill/>
                  </a:ln>
                  <a:solidFill>
                    <a:sysClr val="windowText" lastClr="000000"/>
                  </a:solidFill>
                  <a:effectLst/>
                  <a:uLnTx/>
                  <a:uFillTx/>
                  <a:latin typeface="Times New Roman"/>
                  <a:ea typeface="黑体"/>
                  <a:cs typeface="+mn-cs"/>
                </a:rPr>
                <a:t>Attention-based Aggregation</a:t>
              </a:r>
              <a:r>
                <a:rPr kumimoji="0" lang="en-US" altLang="zh-CN" sz="1800" b="1" i="0" u="none" strike="noStrike" kern="1200" cap="none" spc="0" normalizeH="0" baseline="0" noProof="0" dirty="0">
                  <a:ln>
                    <a:noFill/>
                  </a:ln>
                  <a:solidFill>
                    <a:sysClr val="windowText" lastClr="000000"/>
                  </a:solidFill>
                  <a:effectLst/>
                  <a:uLnTx/>
                  <a:uFillTx/>
                  <a:latin typeface="Times New Roman"/>
                  <a:ea typeface="黑体"/>
                  <a:cs typeface="+mn-cs"/>
                </a:rPr>
                <a:t>:</a:t>
              </a:r>
              <a:endParaRPr lang="zh-CN" altLang="en-US" dirty="0"/>
            </a:p>
          </p:txBody>
        </p:sp>
      </p:grpSp>
      <p:sp>
        <p:nvSpPr>
          <p:cNvPr id="317" name="矩形: 圆角 316">
            <a:extLst>
              <a:ext uri="{FF2B5EF4-FFF2-40B4-BE49-F238E27FC236}">
                <a16:creationId xmlns:a16="http://schemas.microsoft.com/office/drawing/2014/main" id="{47156001-F690-FCC7-4D3B-FE4546305612}"/>
              </a:ext>
            </a:extLst>
          </p:cNvPr>
          <p:cNvSpPr/>
          <p:nvPr/>
        </p:nvSpPr>
        <p:spPr>
          <a:xfrm>
            <a:off x="9902984" y="4038998"/>
            <a:ext cx="483136" cy="410757"/>
          </a:xfrm>
          <a:prstGeom prst="roundRect">
            <a:avLst/>
          </a:prstGeom>
          <a:noFill/>
          <a:ln w="190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defTabSz="457200"/>
            <a:endParaRPr kumimoji="1" lang="zh-CN" altLang="en-US">
              <a:solidFill>
                <a:schemeClr val="dk1"/>
              </a:solidFill>
            </a:endParaRPr>
          </a:p>
        </p:txBody>
      </p:sp>
      <p:sp>
        <p:nvSpPr>
          <p:cNvPr id="3" name="内容占位符 2">
            <a:extLst>
              <a:ext uri="{FF2B5EF4-FFF2-40B4-BE49-F238E27FC236}">
                <a16:creationId xmlns:a16="http://schemas.microsoft.com/office/drawing/2014/main" id="{440FD0F0-5A0F-B502-9D4B-979C1B586C24}"/>
              </a:ext>
            </a:extLst>
          </p:cNvPr>
          <p:cNvSpPr>
            <a:spLocks noGrp="1"/>
          </p:cNvSpPr>
          <p:nvPr>
            <p:ph idx="1"/>
          </p:nvPr>
        </p:nvSpPr>
        <p:spPr>
          <a:xfrm>
            <a:off x="552955" y="1084142"/>
            <a:ext cx="5149201" cy="424732"/>
          </a:xfrm>
        </p:spPr>
        <p:txBody>
          <a:bodyPr>
            <a:normAutofit/>
          </a:bodyPr>
          <a:lstStyle/>
          <a:p>
            <a:pPr marL="342900" indent="-342900">
              <a:buFont typeface="Arial" panose="020B0604020202020204" pitchFamily="34" charset="0"/>
              <a:buChar char="•"/>
            </a:pPr>
            <a:r>
              <a:rPr lang="en-US" altLang="zh-CN" sz="2400" b="1" dirty="0">
                <a:latin typeface="+mn-lt"/>
                <a:ea typeface="+mn-ea"/>
                <a:cs typeface="+mn-ea"/>
                <a:sym typeface="+mn-lt"/>
              </a:rPr>
              <a:t>Entity Feature Representation</a:t>
            </a:r>
            <a:endParaRPr lang="zh-CN" altLang="en-US" sz="2400" b="1" dirty="0">
              <a:latin typeface="+mn-lt"/>
              <a:ea typeface="+mn-ea"/>
              <a:cs typeface="+mn-ea"/>
              <a:sym typeface="+mn-lt"/>
            </a:endParaRPr>
          </a:p>
        </p:txBody>
      </p:sp>
      <p:sp>
        <p:nvSpPr>
          <p:cNvPr id="4" name="文本框 3">
            <a:extLst>
              <a:ext uri="{FF2B5EF4-FFF2-40B4-BE49-F238E27FC236}">
                <a16:creationId xmlns:a16="http://schemas.microsoft.com/office/drawing/2014/main" id="{0A32B96A-21BE-57DA-C0B8-B811D13385BD}"/>
              </a:ext>
            </a:extLst>
          </p:cNvPr>
          <p:cNvSpPr txBox="1"/>
          <p:nvPr/>
        </p:nvSpPr>
        <p:spPr>
          <a:xfrm>
            <a:off x="706516" y="235779"/>
            <a:ext cx="2269123" cy="662554"/>
          </a:xfrm>
          <a:prstGeom prst="rect">
            <a:avLst/>
          </a:prstGeom>
          <a:noFill/>
        </p:spPr>
        <p:txBody>
          <a:bodyPr wrap="square" rtlCol="0">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cs typeface="+mn-ea"/>
                <a:sym typeface="+mn-lt"/>
              </a:rPr>
              <a:t>2. Method</a:t>
            </a:r>
          </a:p>
        </p:txBody>
      </p:sp>
      <p:pic>
        <p:nvPicPr>
          <p:cNvPr id="291" name="图片 290">
            <a:extLst>
              <a:ext uri="{FF2B5EF4-FFF2-40B4-BE49-F238E27FC236}">
                <a16:creationId xmlns:a16="http://schemas.microsoft.com/office/drawing/2014/main" id="{9FD5B574-ADD5-BD92-0266-CE03EAF25576}"/>
              </a:ext>
            </a:extLst>
          </p:cNvPr>
          <p:cNvPicPr>
            <a:picLocks noChangeAspect="1"/>
          </p:cNvPicPr>
          <p:nvPr/>
        </p:nvPicPr>
        <p:blipFill>
          <a:blip r:embed="rId4"/>
          <a:stretch>
            <a:fillRect/>
          </a:stretch>
        </p:blipFill>
        <p:spPr>
          <a:xfrm>
            <a:off x="303691" y="2170797"/>
            <a:ext cx="5121999" cy="2864942"/>
          </a:xfrm>
          <a:prstGeom prst="rect">
            <a:avLst/>
          </a:prstGeom>
        </p:spPr>
      </p:pic>
      <p:grpSp>
        <p:nvGrpSpPr>
          <p:cNvPr id="292" name="组合 291">
            <a:extLst>
              <a:ext uri="{FF2B5EF4-FFF2-40B4-BE49-F238E27FC236}">
                <a16:creationId xmlns:a16="http://schemas.microsoft.com/office/drawing/2014/main" id="{F3E3E87D-1B59-6BDE-E79D-08BF4F9A9602}"/>
              </a:ext>
            </a:extLst>
          </p:cNvPr>
          <p:cNvGrpSpPr/>
          <p:nvPr/>
        </p:nvGrpSpPr>
        <p:grpSpPr>
          <a:xfrm>
            <a:off x="5425690" y="1970605"/>
            <a:ext cx="6066695" cy="1039458"/>
            <a:chOff x="5751699" y="1656606"/>
            <a:chExt cx="6066695" cy="1039458"/>
          </a:xfrm>
        </p:grpSpPr>
        <p:sp>
          <p:nvSpPr>
            <p:cNvPr id="293" name="文本框 292">
              <a:extLst>
                <a:ext uri="{FF2B5EF4-FFF2-40B4-BE49-F238E27FC236}">
                  <a16:creationId xmlns:a16="http://schemas.microsoft.com/office/drawing/2014/main" id="{CE2A4D06-2C60-5A93-EC31-55FD1D3157CD}"/>
                </a:ext>
              </a:extLst>
            </p:cNvPr>
            <p:cNvSpPr txBox="1"/>
            <p:nvPr/>
          </p:nvSpPr>
          <p:spPr>
            <a:xfrm>
              <a:off x="5751699" y="1656606"/>
              <a:ext cx="1813832" cy="369332"/>
            </a:xfrm>
            <a:prstGeom prst="rect">
              <a:avLst/>
            </a:prstGeom>
            <a:noFill/>
          </p:spPr>
          <p:txBody>
            <a:bodyPr wrap="square">
              <a:spAutoFit/>
            </a:bodyPr>
            <a:lstStyle/>
            <a:p>
              <a:pPr algn="ctr"/>
              <a:r>
                <a:rPr kumimoji="0" lang="en-CN" altLang="zh-CN" sz="1800" b="1" i="0" u="none" strike="noStrike" kern="1200" cap="none" spc="0" normalizeH="0" baseline="0" noProof="0" dirty="0">
                  <a:ln>
                    <a:noFill/>
                  </a:ln>
                  <a:solidFill>
                    <a:sysClr val="windowText" lastClr="000000"/>
                  </a:solidFill>
                  <a:effectLst/>
                  <a:uLnTx/>
                  <a:uFillTx/>
                  <a:latin typeface="Times New Roman"/>
                  <a:ea typeface="黑体"/>
                  <a:cs typeface="+mn-cs"/>
                </a:rPr>
                <a:t>Initialization</a:t>
              </a:r>
              <a:r>
                <a:rPr kumimoji="0" lang="en-US" altLang="zh-CN" sz="1800" b="1" i="0" u="none" strike="noStrike" kern="1200" cap="none" spc="0" normalizeH="0" baseline="0" noProof="0" dirty="0">
                  <a:ln>
                    <a:noFill/>
                  </a:ln>
                  <a:solidFill>
                    <a:sysClr val="windowText" lastClr="000000"/>
                  </a:solidFill>
                  <a:effectLst/>
                  <a:uLnTx/>
                  <a:uFillTx/>
                  <a:latin typeface="Times New Roman"/>
                  <a:ea typeface="黑体"/>
                  <a:cs typeface="+mn-cs"/>
                </a:rPr>
                <a:t>:</a:t>
              </a:r>
              <a:endParaRPr lang="zh-CN" altLang="en-US" dirty="0"/>
            </a:p>
          </p:txBody>
        </p:sp>
        <mc:AlternateContent xmlns:mc="http://schemas.openxmlformats.org/markup-compatibility/2006" xmlns:a14="http://schemas.microsoft.com/office/drawing/2010/main">
          <mc:Choice Requires="a14">
            <p:sp>
              <p:nvSpPr>
                <p:cNvPr id="294" name="文本框 293">
                  <a:extLst>
                    <a:ext uri="{FF2B5EF4-FFF2-40B4-BE49-F238E27FC236}">
                      <a16:creationId xmlns:a16="http://schemas.microsoft.com/office/drawing/2014/main" id="{3BBBF6DB-2A2E-ABDB-BBF5-5C917D0A1E1D}"/>
                    </a:ext>
                  </a:extLst>
                </p:cNvPr>
                <p:cNvSpPr txBox="1"/>
                <p:nvPr/>
              </p:nvSpPr>
              <p:spPr>
                <a:xfrm>
                  <a:off x="6092018" y="2021136"/>
                  <a:ext cx="5726376" cy="6749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h</m:t>
                            </m:r>
                          </m:e>
                          <m:sub>
                            <m:sSub>
                              <m:sSubPr>
                                <m:ctrlPr>
                                  <a:rPr lang="zh-CN"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𝑣</m:t>
                                </m:r>
                              </m:sub>
                            </m:sSub>
                          </m:sub>
                          <m:sup>
                            <m:r>
                              <a:rPr lang="en-US" altLang="zh-CN" i="1">
                                <a:latin typeface="Cambria Math" panose="02040503050406030204" pitchFamily="18" charset="0"/>
                              </a:rPr>
                              <m:t>0</m:t>
                            </m:r>
                          </m:sup>
                        </m:sSubSup>
                        <m:r>
                          <a:rPr lang="en-US" altLang="zh-CN" i="1">
                            <a:latin typeface="Cambria Math" panose="02040503050406030204" pitchFamily="18" charset="0"/>
                          </a:rPr>
                          <m:t>=</m:t>
                        </m:r>
                        <m:r>
                          <a:rPr lang="en-US" altLang="zh-CN" i="1">
                            <a:latin typeface="Cambria Math" panose="02040503050406030204" pitchFamily="18" charset="0"/>
                          </a:rPr>
                          <m:t>𝛷</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h</m:t>
                            </m:r>
                          </m:e>
                          <m:sub>
                            <m:sSub>
                              <m:sSubPr>
                                <m:ctrlPr>
                                  <a:rPr lang="zh-CN"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𝑣</m:t>
                                </m:r>
                              </m:sub>
                            </m:sSub>
                          </m:sub>
                        </m:sSub>
                        <m:r>
                          <a:rPr lang="en-US" altLang="zh-CN" i="1">
                            <a:latin typeface="Cambria Math" panose="02040503050406030204" pitchFamily="18" charset="0"/>
                          </a:rPr>
                          <m:t>+</m:t>
                        </m:r>
                        <m:f>
                          <m:fPr>
                            <m:ctrlPr>
                              <a:rPr lang="zh-CN" altLang="zh-CN" i="1">
                                <a:latin typeface="Cambria Math" panose="02040503050406030204" pitchFamily="18" charset="0"/>
                              </a:rPr>
                            </m:ctrlPr>
                          </m:fPr>
                          <m:num>
                            <m:nary>
                              <m:naryPr>
                                <m:chr m:val="∑"/>
                                <m:supHide m:val="on"/>
                                <m:ctrlPr>
                                  <a:rPr lang="zh-CN" altLang="zh-CN" i="1">
                                    <a:latin typeface="Cambria Math" panose="02040503050406030204" pitchFamily="18" charset="0"/>
                                  </a:rPr>
                                </m:ctrlPr>
                              </m:naryPr>
                              <m:sub>
                                <m:sSub>
                                  <m:sSubPr>
                                    <m:ctrlPr>
                                      <a:rPr lang="zh-CN"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𝑁</m:t>
                                    </m:r>
                                  </m:e>
                                  <m:sub>
                                    <m:sSub>
                                      <m:sSubPr>
                                        <m:ctrlPr>
                                          <a:rPr lang="zh-CN"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𝑖𝑛</m:t>
                                        </m:r>
                                        <m:r>
                                          <a:rPr lang="en-US" altLang="zh-CN" i="1">
                                            <a:latin typeface="Cambria Math" panose="02040503050406030204" pitchFamily="18" charset="0"/>
                                          </a:rPr>
                                          <m:t> </m:t>
                                        </m:r>
                                      </m:sub>
                                    </m:sSub>
                                    <m:r>
                                      <a:rPr lang="en-US" altLang="zh-CN" i="1">
                                        <a:latin typeface="Cambria Math" panose="02040503050406030204" pitchFamily="18" charset="0"/>
                                      </a:rPr>
                                      <m:t>(</m:t>
                                    </m:r>
                                    <m:r>
                                      <a:rPr lang="en-US" altLang="zh-CN" i="1">
                                        <a:latin typeface="Cambria Math" panose="02040503050406030204" pitchFamily="18" charset="0"/>
                                      </a:rPr>
                                      <m:t>𝑣</m:t>
                                    </m:r>
                                    <m:r>
                                      <a:rPr lang="en-US" altLang="zh-CN" i="1">
                                        <a:latin typeface="Cambria Math" panose="02040503050406030204" pitchFamily="18" charset="0"/>
                                      </a:rPr>
                                      <m:t>)</m:t>
                                    </m:r>
                                  </m:sub>
                                </m:sSub>
                              </m:sub>
                              <m:sup/>
                              <m:e>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𝑊</m:t>
                                    </m:r>
                                  </m:e>
                                  <m:sub>
                                    <m:r>
                                      <a:rPr lang="en-US" altLang="zh-CN" i="1">
                                        <a:latin typeface="Cambria Math" panose="02040503050406030204" pitchFamily="18" charset="0"/>
                                      </a:rPr>
                                      <m:t>𝑖𝑛</m:t>
                                    </m:r>
                                    <m:r>
                                      <a:rPr lang="en-US" altLang="zh-CN" i="1">
                                        <a:latin typeface="Cambria Math" panose="02040503050406030204" pitchFamily="18" charset="0"/>
                                      </a:rPr>
                                      <m:t> </m:t>
                                    </m:r>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h</m:t>
                                    </m:r>
                                  </m:e>
                                  <m:sub>
                                    <m:sSub>
                                      <m:sSubPr>
                                        <m:ctrlPr>
                                          <a:rPr lang="zh-CN"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𝑖</m:t>
                                        </m:r>
                                      </m:sub>
                                    </m:sSub>
                                  </m:sub>
                                </m:sSub>
                                <m:r>
                                  <a:rPr lang="en-US" altLang="zh-CN" i="1">
                                    <a:latin typeface="Cambria Math" panose="02040503050406030204" pitchFamily="18" charset="0"/>
                                  </a:rPr>
                                  <m:t>)</m:t>
                                </m:r>
                              </m:e>
                            </m:nary>
                          </m:num>
                          <m:den>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𝑁</m:t>
                                </m:r>
                              </m:e>
                              <m:sub>
                                <m:sSub>
                                  <m:sSubPr>
                                    <m:ctrlPr>
                                      <a:rPr lang="zh-CN"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𝑖𝑛</m:t>
                                    </m:r>
                                    <m:r>
                                      <a:rPr lang="en-US" altLang="zh-CN" i="1">
                                        <a:latin typeface="Cambria Math" panose="02040503050406030204" pitchFamily="18" charset="0"/>
                                      </a:rPr>
                                      <m:t> </m:t>
                                    </m:r>
                                  </m:sub>
                                </m:sSub>
                              </m:sub>
                            </m:sSub>
                            <m:r>
                              <a:rPr lang="en-US" altLang="zh-CN" i="1">
                                <a:latin typeface="Cambria Math" panose="02040503050406030204" pitchFamily="18" charset="0"/>
                              </a:rPr>
                              <m:t>(</m:t>
                            </m:r>
                            <m:r>
                              <a:rPr lang="en-US" altLang="zh-CN" i="1">
                                <a:latin typeface="Cambria Math" panose="02040503050406030204" pitchFamily="18" charset="0"/>
                              </a:rPr>
                              <m:t>𝑣</m:t>
                            </m:r>
                            <m:r>
                              <a:rPr lang="en-US" altLang="zh-CN" i="1">
                                <a:latin typeface="Cambria Math" panose="02040503050406030204" pitchFamily="18" charset="0"/>
                              </a:rPr>
                              <m:t>)|</m:t>
                            </m:r>
                          </m:den>
                        </m:f>
                        <m:r>
                          <a:rPr lang="en-US" altLang="zh-CN" i="1">
                            <a:latin typeface="Cambria Math" panose="02040503050406030204" pitchFamily="18" charset="0"/>
                          </a:rPr>
                          <m:t>+</m:t>
                        </m:r>
                        <m:f>
                          <m:fPr>
                            <m:ctrlPr>
                              <a:rPr lang="zh-CN" altLang="zh-CN" i="1">
                                <a:latin typeface="Cambria Math" panose="02040503050406030204" pitchFamily="18" charset="0"/>
                              </a:rPr>
                            </m:ctrlPr>
                          </m:fPr>
                          <m:num>
                            <m:nary>
                              <m:naryPr>
                                <m:chr m:val="∑"/>
                                <m:supHide m:val="on"/>
                                <m:ctrlPr>
                                  <a:rPr lang="zh-CN" altLang="zh-CN" i="1">
                                    <a:latin typeface="Cambria Math" panose="02040503050406030204" pitchFamily="18" charset="0"/>
                                  </a:rPr>
                                </m:ctrlPr>
                              </m:naryPr>
                              <m:sub>
                                <m:sSub>
                                  <m:sSubPr>
                                    <m:ctrlPr>
                                      <a:rPr lang="zh-CN"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𝑗</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𝑁</m:t>
                                    </m:r>
                                  </m:e>
                                  <m:sub>
                                    <m:sSub>
                                      <m:sSubPr>
                                        <m:ctrlPr>
                                          <a:rPr lang="zh-CN"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𝑜𝑢𝑡</m:t>
                                        </m:r>
                                        <m:r>
                                          <a:rPr lang="en-US" altLang="zh-CN" i="1">
                                            <a:latin typeface="Cambria Math" panose="02040503050406030204" pitchFamily="18" charset="0"/>
                                          </a:rPr>
                                          <m:t> </m:t>
                                        </m:r>
                                      </m:sub>
                                    </m:sSub>
                                  </m:sub>
                                </m:sSub>
                                <m:r>
                                  <a:rPr lang="en-US" altLang="zh-CN" i="1">
                                    <a:latin typeface="Cambria Math" panose="02040503050406030204" pitchFamily="18" charset="0"/>
                                  </a:rPr>
                                  <m:t>(</m:t>
                                </m:r>
                                <m:r>
                                  <a:rPr lang="en-US" altLang="zh-CN" i="1">
                                    <a:latin typeface="Cambria Math" panose="02040503050406030204" pitchFamily="18" charset="0"/>
                                  </a:rPr>
                                  <m:t>𝑣</m:t>
                                </m:r>
                                <m:r>
                                  <a:rPr lang="en-US" altLang="zh-CN" i="1">
                                    <a:latin typeface="Cambria Math" panose="02040503050406030204" pitchFamily="18" charset="0"/>
                                  </a:rPr>
                                  <m:t>)</m:t>
                                </m:r>
                              </m:sub>
                              <m:sup/>
                              <m:e>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𝑊</m:t>
                                    </m:r>
                                  </m:e>
                                  <m:sub>
                                    <m:r>
                                      <a:rPr lang="en-US" altLang="zh-CN" i="1">
                                        <a:latin typeface="Cambria Math" panose="02040503050406030204" pitchFamily="18" charset="0"/>
                                      </a:rPr>
                                      <m:t>𝑜𝑢𝑡</m:t>
                                    </m:r>
                                    <m:r>
                                      <a:rPr lang="en-US" altLang="zh-CN" i="1">
                                        <a:latin typeface="Cambria Math" panose="02040503050406030204" pitchFamily="18" charset="0"/>
                                      </a:rPr>
                                      <m:t> </m:t>
                                    </m:r>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h</m:t>
                                    </m:r>
                                  </m:e>
                                  <m:sub>
                                    <m:sSub>
                                      <m:sSubPr>
                                        <m:ctrlPr>
                                          <a:rPr lang="zh-CN"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𝑗</m:t>
                                        </m:r>
                                      </m:sub>
                                    </m:sSub>
                                  </m:sub>
                                </m:sSub>
                                <m:r>
                                  <a:rPr lang="en-US" altLang="zh-CN" i="1">
                                    <a:latin typeface="Cambria Math" panose="02040503050406030204" pitchFamily="18" charset="0"/>
                                  </a:rPr>
                                  <m:t>)</m:t>
                                </m:r>
                              </m:e>
                            </m:nary>
                          </m:num>
                          <m:den>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𝑁</m:t>
                                </m:r>
                              </m:e>
                              <m:sub>
                                <m:sSub>
                                  <m:sSubPr>
                                    <m:ctrlPr>
                                      <a:rPr lang="zh-CN"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𝑜𝑢𝑡</m:t>
                                    </m:r>
                                    <m:r>
                                      <a:rPr lang="en-US" altLang="zh-CN" i="1">
                                        <a:latin typeface="Cambria Math" panose="02040503050406030204" pitchFamily="18" charset="0"/>
                                      </a:rPr>
                                      <m:t> </m:t>
                                    </m:r>
                                  </m:sub>
                                </m:sSub>
                              </m:sub>
                            </m:sSub>
                            <m:r>
                              <a:rPr lang="en-US" altLang="zh-CN" i="1">
                                <a:latin typeface="Cambria Math" panose="02040503050406030204" pitchFamily="18" charset="0"/>
                              </a:rPr>
                              <m:t>(</m:t>
                            </m:r>
                            <m:r>
                              <a:rPr lang="en-US" altLang="zh-CN" i="1">
                                <a:latin typeface="Cambria Math" panose="02040503050406030204" pitchFamily="18" charset="0"/>
                              </a:rPr>
                              <m:t>𝑣</m:t>
                            </m:r>
                            <m:r>
                              <a:rPr lang="en-US" altLang="zh-CN" i="1">
                                <a:latin typeface="Cambria Math" panose="02040503050406030204" pitchFamily="18" charset="0"/>
                              </a:rPr>
                              <m:t>)|</m:t>
                            </m:r>
                          </m:den>
                        </m:f>
                        <m:r>
                          <a:rPr lang="en-US" altLang="zh-CN" i="1">
                            <a:latin typeface="Cambria Math" panose="02040503050406030204" pitchFamily="18" charset="0"/>
                          </a:rPr>
                          <m:t>)</m:t>
                        </m:r>
                      </m:oMath>
                    </m:oMathPara>
                  </a14:m>
                  <a:endParaRPr lang="zh-CN" altLang="zh-CN" dirty="0"/>
                </a:p>
              </p:txBody>
            </p:sp>
          </mc:Choice>
          <mc:Fallback xmlns="">
            <p:sp>
              <p:nvSpPr>
                <p:cNvPr id="294" name="文本框 293">
                  <a:extLst>
                    <a:ext uri="{FF2B5EF4-FFF2-40B4-BE49-F238E27FC236}">
                      <a16:creationId xmlns:a16="http://schemas.microsoft.com/office/drawing/2014/main" id="{3BBBF6DB-2A2E-ABDB-BBF5-5C917D0A1E1D}"/>
                    </a:ext>
                  </a:extLst>
                </p:cNvPr>
                <p:cNvSpPr txBox="1">
                  <a:spLocks noRot="1" noChangeAspect="1" noMove="1" noResize="1" noEditPoints="1" noAdjustHandles="1" noChangeArrowheads="1" noChangeShapeType="1" noTextEdit="1"/>
                </p:cNvSpPr>
                <p:nvPr/>
              </p:nvSpPr>
              <p:spPr>
                <a:xfrm>
                  <a:off x="6092018" y="2021136"/>
                  <a:ext cx="5726376" cy="674928"/>
                </a:xfrm>
                <a:prstGeom prst="rect">
                  <a:avLst/>
                </a:prstGeom>
                <a:blipFill>
                  <a:blip r:embed="rId5"/>
                  <a:stretch>
                    <a:fillRect/>
                  </a:stretch>
                </a:blipFill>
              </p:spPr>
              <p:txBody>
                <a:bodyPr/>
                <a:lstStyle/>
                <a:p>
                  <a:r>
                    <a:rPr lang="zh-CN" altLang="en-US">
                      <a:noFill/>
                    </a:rPr>
                    <a:t> </a:t>
                  </a:r>
                </a:p>
              </p:txBody>
            </p:sp>
          </mc:Fallback>
        </mc:AlternateContent>
      </p:grpSp>
      <p:sp>
        <p:nvSpPr>
          <p:cNvPr id="308" name="矩形: 圆角 307">
            <a:extLst>
              <a:ext uri="{FF2B5EF4-FFF2-40B4-BE49-F238E27FC236}">
                <a16:creationId xmlns:a16="http://schemas.microsoft.com/office/drawing/2014/main" id="{6BC41668-2DD3-109B-5900-8F1437517901}"/>
              </a:ext>
            </a:extLst>
          </p:cNvPr>
          <p:cNvSpPr/>
          <p:nvPr/>
        </p:nvSpPr>
        <p:spPr>
          <a:xfrm>
            <a:off x="8265309" y="2247963"/>
            <a:ext cx="799078" cy="418003"/>
          </a:xfrm>
          <a:prstGeom prst="roundRect">
            <a:avLst/>
          </a:prstGeom>
          <a:noFill/>
          <a:ln w="190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defTabSz="457200"/>
            <a:endParaRPr kumimoji="1" lang="zh-CN" altLang="en-US">
              <a:solidFill>
                <a:schemeClr val="dk1"/>
              </a:solidFill>
            </a:endParaRPr>
          </a:p>
        </p:txBody>
      </p:sp>
      <p:sp>
        <p:nvSpPr>
          <p:cNvPr id="311" name="矩形: 圆角 310">
            <a:extLst>
              <a:ext uri="{FF2B5EF4-FFF2-40B4-BE49-F238E27FC236}">
                <a16:creationId xmlns:a16="http://schemas.microsoft.com/office/drawing/2014/main" id="{24DF7F41-1397-BD28-403F-2ED166DB0C78}"/>
              </a:ext>
            </a:extLst>
          </p:cNvPr>
          <p:cNvSpPr/>
          <p:nvPr/>
        </p:nvSpPr>
        <p:spPr>
          <a:xfrm>
            <a:off x="10471672" y="2247962"/>
            <a:ext cx="958327" cy="418003"/>
          </a:xfrm>
          <a:prstGeom prst="roundRect">
            <a:avLst/>
          </a:prstGeom>
          <a:noFill/>
          <a:ln w="190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defTabSz="457200"/>
            <a:endParaRPr kumimoji="1" lang="zh-CN" altLang="en-US">
              <a:solidFill>
                <a:schemeClr val="dk1"/>
              </a:solidFill>
            </a:endParaRPr>
          </a:p>
        </p:txBody>
      </p:sp>
      <mc:AlternateContent xmlns:mc="http://schemas.openxmlformats.org/markup-compatibility/2006" xmlns:a14="http://schemas.microsoft.com/office/drawing/2010/main">
        <mc:Choice Requires="a14">
          <p:sp>
            <p:nvSpPr>
              <p:cNvPr id="316" name="文本框 315">
                <a:extLst>
                  <a:ext uri="{FF2B5EF4-FFF2-40B4-BE49-F238E27FC236}">
                    <a16:creationId xmlns:a16="http://schemas.microsoft.com/office/drawing/2014/main" id="{1539A5B1-00D8-4753-300D-68A47E5DB500}"/>
                  </a:ext>
                </a:extLst>
              </p:cNvPr>
              <p:cNvSpPr txBox="1"/>
              <p:nvPr/>
            </p:nvSpPr>
            <p:spPr>
              <a:xfrm>
                <a:off x="3707258" y="5145969"/>
                <a:ext cx="6095144" cy="103650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zh-CN" altLang="en-US" i="1" smtClean="0">
                              <a:solidFill>
                                <a:schemeClr val="tx1"/>
                              </a:solidFill>
                              <a:latin typeface="Cambria Math" panose="02040503050406030204" pitchFamily="18" charset="0"/>
                            </a:rPr>
                          </m:ctrlPr>
                        </m:sSubSupPr>
                        <m:e>
                          <m:r>
                            <a:rPr lang="zh-CN" altLang="en-US" i="1">
                              <a:solidFill>
                                <a:schemeClr val="tx1"/>
                              </a:solidFill>
                              <a:latin typeface="Cambria Math" panose="02040503050406030204" pitchFamily="18" charset="0"/>
                            </a:rPr>
                            <m:t>𝛽</m:t>
                          </m:r>
                        </m:e>
                        <m:sub>
                          <m:r>
                            <a:rPr lang="zh-CN" altLang="en-US" i="1">
                              <a:solidFill>
                                <a:schemeClr val="tx1"/>
                              </a:solidFill>
                              <a:latin typeface="Cambria Math" panose="02040503050406030204" pitchFamily="18" charset="0"/>
                            </a:rPr>
                            <m:t>𝑢𝑖𝑣</m:t>
                          </m:r>
                        </m:sub>
                        <m:sup>
                          <m:r>
                            <a:rPr lang="zh-CN" altLang="en-US" i="1">
                              <a:solidFill>
                                <a:schemeClr val="tx1"/>
                              </a:solidFill>
                              <a:latin typeface="Cambria Math" panose="02040503050406030204" pitchFamily="18" charset="0"/>
                            </a:rPr>
                            <m:t>𝑙</m:t>
                          </m:r>
                        </m:sup>
                      </m:sSubSup>
                      <m:f>
                        <m:fPr>
                          <m:ctrlPr>
                            <a:rPr lang="zh-CN" altLang="en-US" i="1">
                              <a:solidFill>
                                <a:schemeClr val="tx1"/>
                              </a:solidFill>
                              <a:latin typeface="Cambria Math" panose="02040503050406030204" pitchFamily="18" charset="0"/>
                            </a:rPr>
                          </m:ctrlPr>
                        </m:fPr>
                        <m:num>
                          <m:func>
                            <m:funcPr>
                              <m:ctrlPr>
                                <a:rPr lang="zh-CN" altLang="en-US" i="1">
                                  <a:solidFill>
                                    <a:schemeClr val="tx1"/>
                                  </a:solidFill>
                                  <a:latin typeface="Cambria Math" panose="02040503050406030204" pitchFamily="18" charset="0"/>
                                </a:rPr>
                              </m:ctrlPr>
                            </m:funcPr>
                            <m:fName>
                              <m:r>
                                <a:rPr lang="zh-CN" altLang="en-US" i="1">
                                  <a:solidFill>
                                    <a:schemeClr val="tx1"/>
                                  </a:solidFill>
                                  <a:latin typeface="Cambria Math" panose="02040503050406030204" pitchFamily="18" charset="0"/>
                                </a:rPr>
                                <m:t>𝑒𝑥𝑝</m:t>
                              </m:r>
                            </m:fName>
                            <m:e>
                              <m:d>
                                <m:dPr>
                                  <m:ctrlPr>
                                    <a:rPr lang="zh-CN" altLang="en-US" i="1">
                                      <a:solidFill>
                                        <a:schemeClr val="tx1"/>
                                      </a:solidFill>
                                      <a:latin typeface="Cambria Math" panose="02040503050406030204" pitchFamily="18" charset="0"/>
                                    </a:rPr>
                                  </m:ctrlPr>
                                </m:dPr>
                                <m:e>
                                  <m:sSubSup>
                                    <m:sSubSupPr>
                                      <m:ctrlPr>
                                        <a:rPr lang="zh-CN" altLang="en-US" i="1">
                                          <a:solidFill>
                                            <a:schemeClr val="tx1"/>
                                          </a:solidFill>
                                          <a:latin typeface="Cambria Math" panose="02040503050406030204" pitchFamily="18" charset="0"/>
                                        </a:rPr>
                                      </m:ctrlPr>
                                    </m:sSubSupPr>
                                    <m:e>
                                      <m:r>
                                        <a:rPr lang="zh-CN" altLang="en-US" i="1">
                                          <a:solidFill>
                                            <a:schemeClr val="tx1"/>
                                          </a:solidFill>
                                          <a:latin typeface="Cambria Math" panose="02040503050406030204" pitchFamily="18" charset="0"/>
                                        </a:rPr>
                                        <m:t>𝑦</m:t>
                                      </m:r>
                                    </m:e>
                                    <m:sub>
                                      <m:r>
                                        <a:rPr lang="zh-CN" altLang="en-US" i="1">
                                          <a:solidFill>
                                            <a:schemeClr val="tx1"/>
                                          </a:solidFill>
                                          <a:latin typeface="Cambria Math" panose="02040503050406030204" pitchFamily="18" charset="0"/>
                                        </a:rPr>
                                        <m:t>𝑒</m:t>
                                      </m:r>
                                    </m:sub>
                                    <m:sup>
                                      <m:r>
                                        <a:rPr lang="zh-CN" altLang="en-US" i="1">
                                          <a:solidFill>
                                            <a:schemeClr val="tx1"/>
                                          </a:solidFill>
                                          <a:latin typeface="Cambria Math" panose="02040503050406030204" pitchFamily="18" charset="0"/>
                                        </a:rPr>
                                        <m:t>𝑙</m:t>
                                      </m:r>
                                    </m:sup>
                                  </m:sSubSup>
                                  <m:r>
                                    <a:rPr lang="zh-CN" altLang="en-US" i="1">
                                      <a:solidFill>
                                        <a:schemeClr val="tx1"/>
                                      </a:solidFill>
                                      <a:latin typeface="Cambria Math" panose="02040503050406030204" pitchFamily="18" charset="0"/>
                                    </a:rPr>
                                    <m:t>𝜎</m:t>
                                  </m:r>
                                  <m:d>
                                    <m:dPr>
                                      <m:ctrlPr>
                                        <a:rPr lang="zh-CN" altLang="en-US" i="1">
                                          <a:solidFill>
                                            <a:schemeClr val="tx1"/>
                                          </a:solidFill>
                                          <a:latin typeface="Cambria Math" panose="02040503050406030204" pitchFamily="18" charset="0"/>
                                        </a:rPr>
                                      </m:ctrlPr>
                                    </m:dPr>
                                    <m:e>
                                      <m:sSubSup>
                                        <m:sSubSupPr>
                                          <m:ctrlPr>
                                            <a:rPr lang="zh-CN" altLang="en-US" i="1">
                                              <a:solidFill>
                                                <a:schemeClr val="tx1"/>
                                              </a:solidFill>
                                              <a:latin typeface="Cambria Math" panose="02040503050406030204" pitchFamily="18" charset="0"/>
                                            </a:rPr>
                                          </m:ctrlPr>
                                        </m:sSubSupPr>
                                        <m:e>
                                          <m:r>
                                            <a:rPr lang="zh-CN" altLang="en-US" i="1">
                                              <a:solidFill>
                                                <a:schemeClr val="tx1"/>
                                              </a:solidFill>
                                              <a:latin typeface="Cambria Math" panose="02040503050406030204" pitchFamily="18" charset="0"/>
                                            </a:rPr>
                                            <m:t>𝑊</m:t>
                                          </m:r>
                                        </m:e>
                                        <m:sub>
                                          <m:r>
                                            <a:rPr lang="zh-CN" altLang="en-US" i="1">
                                              <a:solidFill>
                                                <a:schemeClr val="tx1"/>
                                              </a:solidFill>
                                              <a:latin typeface="Cambria Math" panose="02040503050406030204" pitchFamily="18" charset="0"/>
                                            </a:rPr>
                                            <m:t>3</m:t>
                                          </m:r>
                                        </m:sub>
                                        <m:sup>
                                          <m:r>
                                            <a:rPr lang="zh-CN" altLang="en-US" i="1">
                                              <a:solidFill>
                                                <a:schemeClr val="tx1"/>
                                              </a:solidFill>
                                              <a:latin typeface="Cambria Math" panose="02040503050406030204" pitchFamily="18" charset="0"/>
                                            </a:rPr>
                                            <m:t>𝑙</m:t>
                                          </m:r>
                                        </m:sup>
                                      </m:sSubSup>
                                      <m:d>
                                        <m:dPr>
                                          <m:begChr m:val="["/>
                                          <m:endChr m:val="]"/>
                                          <m:ctrlPr>
                                            <a:rPr lang="zh-CN" altLang="en-US" i="1">
                                              <a:solidFill>
                                                <a:schemeClr val="tx1"/>
                                              </a:solidFill>
                                              <a:latin typeface="Cambria Math" panose="02040503050406030204" pitchFamily="18" charset="0"/>
                                            </a:rPr>
                                          </m:ctrlPr>
                                        </m:dPr>
                                        <m:e>
                                          <m:sSubSup>
                                            <m:sSubSupPr>
                                              <m:ctrlPr>
                                                <a:rPr lang="zh-CN" altLang="en-US" i="1">
                                                  <a:solidFill>
                                                    <a:schemeClr val="tx1"/>
                                                  </a:solidFill>
                                                  <a:latin typeface="Cambria Math" panose="02040503050406030204" pitchFamily="18" charset="0"/>
                                                </a:rPr>
                                              </m:ctrlPr>
                                            </m:sSubSupPr>
                                            <m:e>
                                              <m:acc>
                                                <m:accPr>
                                                  <m:chr m:val="̂"/>
                                                  <m:ctrlPr>
                                                    <a:rPr lang="zh-CN" altLang="en-US" i="1">
                                                      <a:solidFill>
                                                        <a:schemeClr val="tx1"/>
                                                      </a:solidFill>
                                                      <a:latin typeface="Cambria Math" panose="02040503050406030204" pitchFamily="18" charset="0"/>
                                                    </a:rPr>
                                                  </m:ctrlPr>
                                                </m:accPr>
                                                <m:e>
                                                  <m:r>
                                                    <a:rPr lang="zh-CN" altLang="en-US" i="1">
                                                      <a:solidFill>
                                                        <a:schemeClr val="tx1"/>
                                                      </a:solidFill>
                                                      <a:latin typeface="Cambria Math" panose="02040503050406030204" pitchFamily="18" charset="0"/>
                                                    </a:rPr>
                                                    <m:t>h</m:t>
                                                  </m:r>
                                                </m:e>
                                              </m:acc>
                                            </m:e>
                                            <m:sub>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𝑒</m:t>
                                                  </m:r>
                                                </m:e>
                                                <m:sub>
                                                  <m:r>
                                                    <a:rPr lang="zh-CN" altLang="en-US" i="1">
                                                      <a:solidFill>
                                                        <a:schemeClr val="tx1"/>
                                                      </a:solidFill>
                                                      <a:latin typeface="Cambria Math" panose="02040503050406030204" pitchFamily="18" charset="0"/>
                                                    </a:rPr>
                                                    <m:t>𝑣</m:t>
                                                  </m:r>
                                                </m:sub>
                                              </m:sSub>
                                            </m:sub>
                                            <m:sup>
                                              <m:r>
                                                <a:rPr lang="zh-CN" altLang="en-US" i="1">
                                                  <a:solidFill>
                                                    <a:schemeClr val="tx1"/>
                                                  </a:solidFill>
                                                  <a:latin typeface="Cambria Math" panose="02040503050406030204" pitchFamily="18" charset="0"/>
                                                </a:rPr>
                                                <m:t>𝑙</m:t>
                                              </m:r>
                                            </m:sup>
                                          </m:sSubSup>
                                          <m:d>
                                            <m:dPr>
                                              <m:begChr m:val="|"/>
                                              <m:endChr m:val="|"/>
                                              <m:ctrlPr>
                                                <a:rPr lang="zh-CN" altLang="en-US" i="1">
                                                  <a:solidFill>
                                                    <a:schemeClr val="tx1"/>
                                                  </a:solidFill>
                                                  <a:latin typeface="Cambria Math" panose="02040503050406030204" pitchFamily="18" charset="0"/>
                                                </a:rPr>
                                              </m:ctrlPr>
                                            </m:dPr>
                                            <m:e>
                                              <m:sSubSup>
                                                <m:sSubSupPr>
                                                  <m:ctrlPr>
                                                    <a:rPr lang="zh-CN" altLang="en-US" i="1">
                                                      <a:solidFill>
                                                        <a:schemeClr val="tx1"/>
                                                      </a:solidFill>
                                                      <a:latin typeface="Cambria Math" panose="02040503050406030204" pitchFamily="18" charset="0"/>
                                                    </a:rPr>
                                                  </m:ctrlPr>
                                                </m:sSubSupPr>
                                                <m:e>
                                                  <m:acc>
                                                    <m:accPr>
                                                      <m:chr m:val="̂"/>
                                                      <m:ctrlPr>
                                                        <a:rPr lang="zh-CN" altLang="en-US" i="1">
                                                          <a:solidFill>
                                                            <a:schemeClr val="tx1"/>
                                                          </a:solidFill>
                                                          <a:latin typeface="Cambria Math" panose="02040503050406030204" pitchFamily="18" charset="0"/>
                                                        </a:rPr>
                                                      </m:ctrlPr>
                                                    </m:accPr>
                                                    <m:e>
                                                      <m:r>
                                                        <a:rPr lang="zh-CN" altLang="en-US" i="1">
                                                          <a:solidFill>
                                                            <a:schemeClr val="tx1"/>
                                                          </a:solidFill>
                                                          <a:latin typeface="Cambria Math" panose="02040503050406030204" pitchFamily="18" charset="0"/>
                                                        </a:rPr>
                                                        <m:t>h</m:t>
                                                      </m:r>
                                                    </m:e>
                                                  </m:acc>
                                                </m:e>
                                                <m:sub>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𝑒</m:t>
                                                      </m:r>
                                                    </m:e>
                                                    <m:sub>
                                                      <m:r>
                                                        <a:rPr lang="zh-CN" altLang="en-US" i="1">
                                                          <a:solidFill>
                                                            <a:schemeClr val="tx1"/>
                                                          </a:solidFill>
                                                          <a:latin typeface="Cambria Math" panose="02040503050406030204" pitchFamily="18" charset="0"/>
                                                        </a:rPr>
                                                        <m:t>𝑢</m:t>
                                                      </m:r>
                                                    </m:sub>
                                                  </m:sSub>
                                                </m:sub>
                                                <m:sup>
                                                  <m:r>
                                                    <a:rPr lang="zh-CN" altLang="en-US" i="1">
                                                      <a:solidFill>
                                                        <a:schemeClr val="tx1"/>
                                                      </a:solidFill>
                                                      <a:latin typeface="Cambria Math" panose="02040503050406030204" pitchFamily="18" charset="0"/>
                                                    </a:rPr>
                                                    <m:t>𝑙</m:t>
                                                  </m:r>
                                                </m:sup>
                                              </m:sSubSup>
                                            </m:e>
                                          </m:d>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h</m:t>
                                              </m:r>
                                            </m:e>
                                            <m:sub>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𝑟</m:t>
                                                  </m:r>
                                                </m:e>
                                                <m:sub>
                                                  <m:r>
                                                    <a:rPr lang="zh-CN" altLang="en-US" i="1">
                                                      <a:solidFill>
                                                        <a:schemeClr val="tx1"/>
                                                      </a:solidFill>
                                                      <a:latin typeface="Cambria Math" panose="02040503050406030204" pitchFamily="18" charset="0"/>
                                                    </a:rPr>
                                                    <m:t>𝑖</m:t>
                                                  </m:r>
                                                </m:sub>
                                              </m:sSub>
                                            </m:sub>
                                          </m:sSub>
                                        </m:e>
                                      </m:d>
                                    </m:e>
                                  </m:d>
                                </m:e>
                              </m:d>
                            </m:e>
                          </m:func>
                        </m:num>
                        <m:den>
                          <m:nary>
                            <m:naryPr>
                              <m:chr m:val="∑"/>
                              <m:limLoc m:val="subSup"/>
                              <m:supHide m:val="on"/>
                              <m:ctrlPr>
                                <a:rPr lang="zh-CN" altLang="en-US" i="1">
                                  <a:solidFill>
                                    <a:schemeClr val="tx1"/>
                                  </a:solidFill>
                                  <a:latin typeface="Cambria Math" panose="02040503050406030204" pitchFamily="18" charset="0"/>
                                </a:rPr>
                              </m:ctrlPr>
                            </m:naryPr>
                            <m:sub>
                              <m:sSup>
                                <m:sSupPr>
                                  <m:ctrlPr>
                                    <a:rPr lang="zh-CN" altLang="en-US" i="1">
                                      <a:solidFill>
                                        <a:schemeClr val="tx1"/>
                                      </a:solidFill>
                                      <a:latin typeface="Cambria Math" panose="02040503050406030204" pitchFamily="18" charset="0"/>
                                    </a:rPr>
                                  </m:ctrlPr>
                                </m:sSupPr>
                                <m:e>
                                  <m:r>
                                    <a:rPr lang="zh-CN" altLang="en-US" i="1">
                                      <a:solidFill>
                                        <a:schemeClr val="tx1"/>
                                      </a:solidFill>
                                      <a:latin typeface="Cambria Math" panose="02040503050406030204" pitchFamily="18" charset="0"/>
                                    </a:rPr>
                                    <m:t>𝑢</m:t>
                                  </m:r>
                                </m:e>
                                <m:sup>
                                  <m:r>
                                    <a:rPr lang="zh-CN" altLang="en-US" i="1">
                                      <a:solidFill>
                                        <a:schemeClr val="tx1"/>
                                      </a:solidFill>
                                      <a:latin typeface="Cambria Math" panose="02040503050406030204" pitchFamily="18" charset="0"/>
                                    </a:rPr>
                                    <m:t>′</m:t>
                                  </m:r>
                                </m:sup>
                              </m:sSup>
                              <m:r>
                                <a:rPr lang="zh-CN" altLang="en-US" i="1">
                                  <a:solidFill>
                                    <a:schemeClr val="tx1"/>
                                  </a:solidFill>
                                  <a:latin typeface="Cambria Math" panose="02040503050406030204" pitchFamily="18" charset="0"/>
                                </a:rPr>
                                <m:t>∈</m:t>
                              </m:r>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𝒩</m:t>
                                  </m:r>
                                </m:e>
                                <m:sub>
                                  <m:r>
                                    <a:rPr lang="zh-CN" altLang="en-US" i="1">
                                      <a:solidFill>
                                        <a:schemeClr val="tx1"/>
                                      </a:solidFill>
                                      <a:latin typeface="Cambria Math" panose="02040503050406030204" pitchFamily="18" charset="0"/>
                                    </a:rPr>
                                    <m:t>𝓋</m:t>
                                  </m:r>
                                </m:sub>
                              </m:sSub>
                            </m:sub>
                            <m:sup/>
                            <m:e>
                              <m:nary>
                                <m:naryPr>
                                  <m:chr m:val="∑"/>
                                  <m:limLoc m:val="subSup"/>
                                  <m:supHide m:val="on"/>
                                  <m:ctrlPr>
                                    <a:rPr lang="zh-CN" altLang="en-US" i="1">
                                      <a:solidFill>
                                        <a:schemeClr val="tx1"/>
                                      </a:solidFill>
                                      <a:latin typeface="Cambria Math" panose="02040503050406030204" pitchFamily="18" charset="0"/>
                                    </a:rPr>
                                  </m:ctrlPr>
                                </m:naryPr>
                                <m:sub>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𝑟</m:t>
                                      </m:r>
                                    </m:e>
                                    <m:sub>
                                      <m:r>
                                        <a:rPr lang="zh-CN" altLang="en-US" i="1">
                                          <a:solidFill>
                                            <a:schemeClr val="tx1"/>
                                          </a:solidFill>
                                          <a:latin typeface="Cambria Math" panose="02040503050406030204" pitchFamily="18" charset="0"/>
                                        </a:rPr>
                                        <m:t>𝑗</m:t>
                                      </m:r>
                                    </m:sub>
                                  </m:sSub>
                                  <m:r>
                                    <a:rPr lang="zh-CN" altLang="en-US" i="1">
                                      <a:solidFill>
                                        <a:schemeClr val="tx1"/>
                                      </a:solidFill>
                                      <a:latin typeface="Cambria Math" panose="02040503050406030204" pitchFamily="18" charset="0"/>
                                    </a:rPr>
                                    <m:t>∈</m:t>
                                  </m:r>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ℛ</m:t>
                                      </m:r>
                                    </m:e>
                                    <m:sub>
                                      <m:sSup>
                                        <m:sSupPr>
                                          <m:ctrlPr>
                                            <a:rPr lang="zh-CN" altLang="en-US" i="1">
                                              <a:solidFill>
                                                <a:schemeClr val="tx1"/>
                                              </a:solidFill>
                                              <a:latin typeface="Cambria Math" panose="02040503050406030204" pitchFamily="18" charset="0"/>
                                            </a:rPr>
                                          </m:ctrlPr>
                                        </m:sSupPr>
                                        <m:e>
                                          <m:r>
                                            <a:rPr lang="zh-CN" altLang="en-US" i="1">
                                              <a:solidFill>
                                                <a:schemeClr val="tx1"/>
                                              </a:solidFill>
                                              <a:latin typeface="Cambria Math" panose="02040503050406030204" pitchFamily="18" charset="0"/>
                                            </a:rPr>
                                            <m:t>𝓊</m:t>
                                          </m:r>
                                        </m:e>
                                        <m:sup>
                                          <m:r>
                                            <a:rPr lang="zh-CN" altLang="en-US" i="1">
                                              <a:solidFill>
                                                <a:schemeClr val="tx1"/>
                                              </a:solidFill>
                                              <a:latin typeface="Cambria Math" panose="02040503050406030204" pitchFamily="18" charset="0"/>
                                            </a:rPr>
                                            <m:t>′</m:t>
                                          </m:r>
                                        </m:sup>
                                      </m:sSup>
                                      <m:r>
                                        <a:rPr lang="zh-CN" altLang="en-US" i="1">
                                          <a:solidFill>
                                            <a:schemeClr val="tx1"/>
                                          </a:solidFill>
                                          <a:latin typeface="Cambria Math" panose="02040503050406030204" pitchFamily="18" charset="0"/>
                                        </a:rPr>
                                        <m:t>𝓋</m:t>
                                      </m:r>
                                    </m:sub>
                                  </m:sSub>
                                </m:sub>
                                <m:sup/>
                                <m:e>
                                  <m:func>
                                    <m:funcPr>
                                      <m:ctrlPr>
                                        <a:rPr lang="zh-CN" altLang="en-US" i="1">
                                          <a:solidFill>
                                            <a:schemeClr val="tx1"/>
                                          </a:solidFill>
                                          <a:latin typeface="Cambria Math" panose="02040503050406030204" pitchFamily="18" charset="0"/>
                                        </a:rPr>
                                      </m:ctrlPr>
                                    </m:funcPr>
                                    <m:fName>
                                      <m:r>
                                        <a:rPr lang="zh-CN" altLang="en-US" i="1">
                                          <a:solidFill>
                                            <a:schemeClr val="tx1"/>
                                          </a:solidFill>
                                          <a:latin typeface="Cambria Math" panose="02040503050406030204" pitchFamily="18" charset="0"/>
                                        </a:rPr>
                                        <m:t>𝑒𝑥𝑝</m:t>
                                      </m:r>
                                    </m:fName>
                                    <m:e>
                                      <m:d>
                                        <m:dPr>
                                          <m:ctrlPr>
                                            <a:rPr lang="zh-CN" altLang="en-US" i="1">
                                              <a:solidFill>
                                                <a:schemeClr val="tx1"/>
                                              </a:solidFill>
                                              <a:latin typeface="Cambria Math" panose="02040503050406030204" pitchFamily="18" charset="0"/>
                                            </a:rPr>
                                          </m:ctrlPr>
                                        </m:dPr>
                                        <m:e>
                                          <m:sSubSup>
                                            <m:sSubSupPr>
                                              <m:ctrlPr>
                                                <a:rPr lang="zh-CN" altLang="en-US" i="1">
                                                  <a:solidFill>
                                                    <a:schemeClr val="tx1"/>
                                                  </a:solidFill>
                                                  <a:latin typeface="Cambria Math" panose="02040503050406030204" pitchFamily="18" charset="0"/>
                                                </a:rPr>
                                              </m:ctrlPr>
                                            </m:sSubSupPr>
                                            <m:e>
                                              <m:r>
                                                <a:rPr lang="zh-CN" altLang="en-US" i="1">
                                                  <a:solidFill>
                                                    <a:schemeClr val="tx1"/>
                                                  </a:solidFill>
                                                  <a:latin typeface="Cambria Math" panose="02040503050406030204" pitchFamily="18" charset="0"/>
                                                </a:rPr>
                                                <m:t>𝑦</m:t>
                                              </m:r>
                                            </m:e>
                                            <m:sub>
                                              <m:r>
                                                <a:rPr lang="zh-CN" altLang="en-US" i="1">
                                                  <a:solidFill>
                                                    <a:schemeClr val="tx1"/>
                                                  </a:solidFill>
                                                  <a:latin typeface="Cambria Math" panose="02040503050406030204" pitchFamily="18" charset="0"/>
                                                </a:rPr>
                                                <m:t>𝑒</m:t>
                                              </m:r>
                                            </m:sub>
                                            <m:sup>
                                              <m:r>
                                                <a:rPr lang="zh-CN" altLang="en-US" i="1">
                                                  <a:solidFill>
                                                    <a:schemeClr val="tx1"/>
                                                  </a:solidFill>
                                                  <a:latin typeface="Cambria Math" panose="02040503050406030204" pitchFamily="18" charset="0"/>
                                                </a:rPr>
                                                <m:t>𝑙</m:t>
                                              </m:r>
                                            </m:sup>
                                          </m:sSubSup>
                                          <m:r>
                                            <a:rPr lang="zh-CN" altLang="en-US" i="1">
                                              <a:solidFill>
                                                <a:schemeClr val="tx1"/>
                                              </a:solidFill>
                                              <a:latin typeface="Cambria Math" panose="02040503050406030204" pitchFamily="18" charset="0"/>
                                            </a:rPr>
                                            <m:t>𝜎</m:t>
                                          </m:r>
                                          <m:d>
                                            <m:dPr>
                                              <m:ctrlPr>
                                                <a:rPr lang="zh-CN" altLang="en-US" i="1">
                                                  <a:solidFill>
                                                    <a:schemeClr val="tx1"/>
                                                  </a:solidFill>
                                                  <a:latin typeface="Cambria Math" panose="02040503050406030204" pitchFamily="18" charset="0"/>
                                                </a:rPr>
                                              </m:ctrlPr>
                                            </m:dPr>
                                            <m:e>
                                              <m:sSubSup>
                                                <m:sSubSupPr>
                                                  <m:ctrlPr>
                                                    <a:rPr lang="zh-CN" altLang="en-US" i="1">
                                                      <a:solidFill>
                                                        <a:schemeClr val="tx1"/>
                                                      </a:solidFill>
                                                      <a:latin typeface="Cambria Math" panose="02040503050406030204" pitchFamily="18" charset="0"/>
                                                    </a:rPr>
                                                  </m:ctrlPr>
                                                </m:sSubSupPr>
                                                <m:e>
                                                  <m:r>
                                                    <a:rPr lang="zh-CN" altLang="en-US" i="1">
                                                      <a:solidFill>
                                                        <a:schemeClr val="tx1"/>
                                                      </a:solidFill>
                                                      <a:latin typeface="Cambria Math" panose="02040503050406030204" pitchFamily="18" charset="0"/>
                                                    </a:rPr>
                                                    <m:t>𝑤</m:t>
                                                  </m:r>
                                                </m:e>
                                                <m:sub>
                                                  <m:r>
                                                    <a:rPr lang="zh-CN" altLang="en-US" i="1">
                                                      <a:solidFill>
                                                        <a:schemeClr val="tx1"/>
                                                      </a:solidFill>
                                                      <a:latin typeface="Cambria Math" panose="02040503050406030204" pitchFamily="18" charset="0"/>
                                                    </a:rPr>
                                                    <m:t>3</m:t>
                                                  </m:r>
                                                </m:sub>
                                                <m:sup>
                                                  <m:r>
                                                    <a:rPr lang="zh-CN" altLang="en-US" i="1">
                                                      <a:solidFill>
                                                        <a:schemeClr val="tx1"/>
                                                      </a:solidFill>
                                                      <a:latin typeface="Cambria Math" panose="02040503050406030204" pitchFamily="18" charset="0"/>
                                                    </a:rPr>
                                                    <m:t>𝑙</m:t>
                                                  </m:r>
                                                </m:sup>
                                              </m:sSubSup>
                                              <m:d>
                                                <m:dPr>
                                                  <m:begChr m:val="["/>
                                                  <m:endChr m:val="]"/>
                                                  <m:ctrlPr>
                                                    <a:rPr lang="zh-CN" altLang="en-US" i="1">
                                                      <a:solidFill>
                                                        <a:schemeClr val="tx1"/>
                                                      </a:solidFill>
                                                      <a:latin typeface="Cambria Math" panose="02040503050406030204" pitchFamily="18" charset="0"/>
                                                    </a:rPr>
                                                  </m:ctrlPr>
                                                </m:dPr>
                                                <m:e>
                                                  <m:sSubSup>
                                                    <m:sSubSupPr>
                                                      <m:ctrlPr>
                                                        <a:rPr lang="zh-CN" altLang="en-US" i="1">
                                                          <a:solidFill>
                                                            <a:schemeClr val="tx1"/>
                                                          </a:solidFill>
                                                          <a:latin typeface="Cambria Math" panose="02040503050406030204" pitchFamily="18" charset="0"/>
                                                        </a:rPr>
                                                      </m:ctrlPr>
                                                    </m:sSubSupPr>
                                                    <m:e>
                                                      <m:acc>
                                                        <m:accPr>
                                                          <m:chr m:val="̂"/>
                                                          <m:ctrlPr>
                                                            <a:rPr lang="zh-CN" altLang="en-US" i="1">
                                                              <a:solidFill>
                                                                <a:schemeClr val="tx1"/>
                                                              </a:solidFill>
                                                              <a:latin typeface="Cambria Math" panose="02040503050406030204" pitchFamily="18" charset="0"/>
                                                            </a:rPr>
                                                          </m:ctrlPr>
                                                        </m:accPr>
                                                        <m:e>
                                                          <m:r>
                                                            <a:rPr lang="zh-CN" altLang="en-US" i="1">
                                                              <a:solidFill>
                                                                <a:schemeClr val="tx1"/>
                                                              </a:solidFill>
                                                              <a:latin typeface="Cambria Math" panose="02040503050406030204" pitchFamily="18" charset="0"/>
                                                            </a:rPr>
                                                            <m:t>h</m:t>
                                                          </m:r>
                                                        </m:e>
                                                      </m:acc>
                                                    </m:e>
                                                    <m:sub>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𝑒</m:t>
                                                          </m:r>
                                                        </m:e>
                                                        <m:sub>
                                                          <m:r>
                                                            <a:rPr lang="zh-CN" altLang="en-US" i="1">
                                                              <a:solidFill>
                                                                <a:schemeClr val="tx1"/>
                                                              </a:solidFill>
                                                              <a:latin typeface="Cambria Math" panose="02040503050406030204" pitchFamily="18" charset="0"/>
                                                            </a:rPr>
                                                            <m:t>𝑣</m:t>
                                                          </m:r>
                                                        </m:sub>
                                                      </m:sSub>
                                                    </m:sub>
                                                    <m:sup>
                                                      <m:r>
                                                        <a:rPr lang="zh-CN" altLang="en-US" i="1">
                                                          <a:solidFill>
                                                            <a:schemeClr val="tx1"/>
                                                          </a:solidFill>
                                                          <a:latin typeface="Cambria Math" panose="02040503050406030204" pitchFamily="18" charset="0"/>
                                                        </a:rPr>
                                                        <m:t>𝑙</m:t>
                                                      </m:r>
                                                    </m:sup>
                                                  </m:sSubSup>
                                                  <m:d>
                                                    <m:dPr>
                                                      <m:begChr m:val="|"/>
                                                      <m:endChr m:val="|"/>
                                                      <m:ctrlPr>
                                                        <a:rPr lang="zh-CN" altLang="en-US" i="1">
                                                          <a:solidFill>
                                                            <a:schemeClr val="tx1"/>
                                                          </a:solidFill>
                                                          <a:latin typeface="Cambria Math" panose="02040503050406030204" pitchFamily="18" charset="0"/>
                                                        </a:rPr>
                                                      </m:ctrlPr>
                                                    </m:dPr>
                                                    <m:e>
                                                      <m:sSubSup>
                                                        <m:sSubSupPr>
                                                          <m:ctrlPr>
                                                            <a:rPr lang="zh-CN" altLang="en-US" i="1">
                                                              <a:solidFill>
                                                                <a:schemeClr val="tx1"/>
                                                              </a:solidFill>
                                                              <a:latin typeface="Cambria Math" panose="02040503050406030204" pitchFamily="18" charset="0"/>
                                                            </a:rPr>
                                                          </m:ctrlPr>
                                                        </m:sSubSupPr>
                                                        <m:e>
                                                          <m:acc>
                                                            <m:accPr>
                                                              <m:chr m:val="̂"/>
                                                              <m:ctrlPr>
                                                                <a:rPr lang="zh-CN" altLang="en-US" i="1">
                                                                  <a:solidFill>
                                                                    <a:schemeClr val="tx1"/>
                                                                  </a:solidFill>
                                                                  <a:latin typeface="Cambria Math" panose="02040503050406030204" pitchFamily="18" charset="0"/>
                                                                </a:rPr>
                                                              </m:ctrlPr>
                                                            </m:accPr>
                                                            <m:e>
                                                              <m:r>
                                                                <a:rPr lang="zh-CN" altLang="en-US" i="1">
                                                                  <a:solidFill>
                                                                    <a:schemeClr val="tx1"/>
                                                                  </a:solidFill>
                                                                  <a:latin typeface="Cambria Math" panose="02040503050406030204" pitchFamily="18" charset="0"/>
                                                                </a:rPr>
                                                                <m:t>h</m:t>
                                                              </m:r>
                                                            </m:e>
                                                          </m:acc>
                                                        </m:e>
                                                        <m:sub>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𝑒</m:t>
                                                              </m:r>
                                                            </m:e>
                                                            <m:sub>
                                                              <m:sSup>
                                                                <m:sSupPr>
                                                                  <m:ctrlPr>
                                                                    <a:rPr lang="zh-CN" altLang="en-US" i="1">
                                                                      <a:solidFill>
                                                                        <a:schemeClr val="tx1"/>
                                                                      </a:solidFill>
                                                                      <a:latin typeface="Cambria Math" panose="02040503050406030204" pitchFamily="18" charset="0"/>
                                                                    </a:rPr>
                                                                  </m:ctrlPr>
                                                                </m:sSupPr>
                                                                <m:e>
                                                                  <m:r>
                                                                    <a:rPr lang="zh-CN" altLang="en-US" i="1">
                                                                      <a:solidFill>
                                                                        <a:schemeClr val="tx1"/>
                                                                      </a:solidFill>
                                                                      <a:latin typeface="Cambria Math" panose="02040503050406030204" pitchFamily="18" charset="0"/>
                                                                    </a:rPr>
                                                                    <m:t>𝑢</m:t>
                                                                  </m:r>
                                                                </m:e>
                                                                <m:sup>
                                                                  <m:r>
                                                                    <a:rPr lang="zh-CN" altLang="en-US" i="1">
                                                                      <a:solidFill>
                                                                        <a:schemeClr val="tx1"/>
                                                                      </a:solidFill>
                                                                      <a:latin typeface="Cambria Math" panose="02040503050406030204" pitchFamily="18" charset="0"/>
                                                                    </a:rPr>
                                                                    <m:t>′</m:t>
                                                                  </m:r>
                                                                </m:sup>
                                                              </m:sSup>
                                                            </m:sub>
                                                          </m:sSub>
                                                        </m:sub>
                                                        <m:sup>
                                                          <m:r>
                                                            <a:rPr lang="zh-CN" altLang="en-US" i="1">
                                                              <a:solidFill>
                                                                <a:schemeClr val="tx1"/>
                                                              </a:solidFill>
                                                              <a:latin typeface="Cambria Math" panose="02040503050406030204" pitchFamily="18" charset="0"/>
                                                            </a:rPr>
                                                            <m:t>𝑙</m:t>
                                                          </m:r>
                                                        </m:sup>
                                                      </m:sSubSup>
                                                    </m:e>
                                                  </m:d>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h</m:t>
                                                      </m:r>
                                                    </m:e>
                                                    <m:sub>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𝑟</m:t>
                                                          </m:r>
                                                        </m:e>
                                                        <m:sub>
                                                          <m:r>
                                                            <a:rPr lang="zh-CN" altLang="en-US" i="1">
                                                              <a:solidFill>
                                                                <a:schemeClr val="tx1"/>
                                                              </a:solidFill>
                                                              <a:latin typeface="Cambria Math" panose="02040503050406030204" pitchFamily="18" charset="0"/>
                                                            </a:rPr>
                                                            <m:t>𝑗</m:t>
                                                          </m:r>
                                                        </m:sub>
                                                      </m:sSub>
                                                    </m:sub>
                                                  </m:sSub>
                                                </m:e>
                                              </m:d>
                                            </m:e>
                                          </m:d>
                                        </m:e>
                                      </m:d>
                                    </m:e>
                                  </m:func>
                                </m:e>
                              </m:nary>
                            </m:e>
                          </m:nary>
                        </m:den>
                      </m:f>
                    </m:oMath>
                  </m:oMathPara>
                </a14:m>
                <a:endParaRPr lang="zh-CN" altLang="en-US" i="1" dirty="0">
                  <a:solidFill>
                    <a:schemeClr val="tx1"/>
                  </a:solidFill>
                </a:endParaRPr>
              </a:p>
            </p:txBody>
          </p:sp>
        </mc:Choice>
        <mc:Fallback xmlns="">
          <p:sp>
            <p:nvSpPr>
              <p:cNvPr id="316" name="文本框 315">
                <a:extLst>
                  <a:ext uri="{FF2B5EF4-FFF2-40B4-BE49-F238E27FC236}">
                    <a16:creationId xmlns:a16="http://schemas.microsoft.com/office/drawing/2014/main" id="{1539A5B1-00D8-4753-300D-68A47E5DB500}"/>
                  </a:ext>
                </a:extLst>
              </p:cNvPr>
              <p:cNvSpPr txBox="1">
                <a:spLocks noRot="1" noChangeAspect="1" noMove="1" noResize="1" noEditPoints="1" noAdjustHandles="1" noChangeArrowheads="1" noChangeShapeType="1" noTextEdit="1"/>
              </p:cNvSpPr>
              <p:nvPr/>
            </p:nvSpPr>
            <p:spPr>
              <a:xfrm>
                <a:off x="3707258" y="5145969"/>
                <a:ext cx="6095144" cy="1036502"/>
              </a:xfrm>
              <a:prstGeom prst="rect">
                <a:avLst/>
              </a:prstGeom>
              <a:blipFill>
                <a:blip r:embed="rId6"/>
                <a:stretch>
                  <a:fillRect/>
                </a:stretch>
              </a:blipFill>
            </p:spPr>
            <p:txBody>
              <a:bodyPr/>
              <a:lstStyle/>
              <a:p>
                <a:r>
                  <a:rPr lang="zh-CN" altLang="en-US">
                    <a:noFill/>
                  </a:rPr>
                  <a:t> </a:t>
                </a:r>
              </a:p>
            </p:txBody>
          </p:sp>
        </mc:Fallback>
      </mc:AlternateContent>
      <p:sp>
        <p:nvSpPr>
          <p:cNvPr id="319" name="矩形: 圆角 318">
            <a:extLst>
              <a:ext uri="{FF2B5EF4-FFF2-40B4-BE49-F238E27FC236}">
                <a16:creationId xmlns:a16="http://schemas.microsoft.com/office/drawing/2014/main" id="{37A924D5-0589-738C-1B9A-54D645FBD7DC}"/>
              </a:ext>
            </a:extLst>
          </p:cNvPr>
          <p:cNvSpPr/>
          <p:nvPr/>
        </p:nvSpPr>
        <p:spPr>
          <a:xfrm>
            <a:off x="423127" y="3256908"/>
            <a:ext cx="1937797" cy="1294544"/>
          </a:xfrm>
          <a:prstGeom prst="roundRect">
            <a:avLst/>
          </a:prstGeom>
          <a:noFill/>
          <a:ln w="190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defTabSz="457200"/>
            <a:endParaRPr kumimoji="1" lang="zh-CN" altLang="en-US">
              <a:solidFill>
                <a:schemeClr val="dk1"/>
              </a:solidFill>
            </a:endParaRPr>
          </a:p>
        </p:txBody>
      </p:sp>
      <p:sp>
        <p:nvSpPr>
          <p:cNvPr id="318" name="矩形: 圆角 317">
            <a:extLst>
              <a:ext uri="{FF2B5EF4-FFF2-40B4-BE49-F238E27FC236}">
                <a16:creationId xmlns:a16="http://schemas.microsoft.com/office/drawing/2014/main" id="{4F5ED21D-5B80-1E91-A82E-B9BB614873BA}"/>
              </a:ext>
            </a:extLst>
          </p:cNvPr>
          <p:cNvSpPr/>
          <p:nvPr/>
        </p:nvSpPr>
        <p:spPr>
          <a:xfrm>
            <a:off x="6986235" y="5180094"/>
            <a:ext cx="1083329" cy="418003"/>
          </a:xfrm>
          <a:prstGeom prst="roundRect">
            <a:avLst/>
          </a:prstGeom>
          <a:noFill/>
          <a:ln w="190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defTabSz="457200"/>
            <a:endParaRPr kumimoji="1" lang="zh-CN" altLang="en-US" dirty="0">
              <a:solidFill>
                <a:schemeClr val="dk1"/>
              </a:solidFill>
            </a:endParaRPr>
          </a:p>
        </p:txBody>
      </p:sp>
      <p:grpSp>
        <p:nvGrpSpPr>
          <p:cNvPr id="5" name="组合 4">
            <a:extLst>
              <a:ext uri="{FF2B5EF4-FFF2-40B4-BE49-F238E27FC236}">
                <a16:creationId xmlns:a16="http://schemas.microsoft.com/office/drawing/2014/main" id="{F57B8D16-EA30-FFAA-8577-EDCFD97571DB}"/>
              </a:ext>
            </a:extLst>
          </p:cNvPr>
          <p:cNvGrpSpPr/>
          <p:nvPr/>
        </p:nvGrpSpPr>
        <p:grpSpPr>
          <a:xfrm>
            <a:off x="8069564" y="5168654"/>
            <a:ext cx="3487920" cy="415370"/>
            <a:chOff x="8069564" y="5168654"/>
            <a:chExt cx="3487920" cy="415370"/>
          </a:xfrm>
        </p:grpSpPr>
        <mc:AlternateContent xmlns:mc="http://schemas.openxmlformats.org/markup-compatibility/2006" xmlns:a14="http://schemas.microsoft.com/office/drawing/2010/main">
          <mc:Choice Requires="a14">
            <p:sp>
              <p:nvSpPr>
                <p:cNvPr id="323" name="文本框 322">
                  <a:extLst>
                    <a:ext uri="{FF2B5EF4-FFF2-40B4-BE49-F238E27FC236}">
                      <a16:creationId xmlns:a16="http://schemas.microsoft.com/office/drawing/2014/main" id="{48CD608E-561F-8508-F99A-962021B0BD02}"/>
                    </a:ext>
                  </a:extLst>
                </p:cNvPr>
                <p:cNvSpPr txBox="1"/>
                <p:nvPr/>
              </p:nvSpPr>
              <p:spPr>
                <a:xfrm>
                  <a:off x="9421173" y="5168654"/>
                  <a:ext cx="2136311" cy="415370"/>
                </a:xfrm>
                <a:prstGeom prst="rect">
                  <a:avLst/>
                </a:prstGeom>
                <a:noFill/>
                <a:ln w="190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defPPr>
                    <a:defRPr lang="zh-CN"/>
                  </a:defPPr>
                  <a:lvl1pPr algn="ctr" defTabSz="457200">
                    <a:defRPr kumimoji="1">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14:m>
                    <m:oMathPara xmlns:m="http://schemas.openxmlformats.org/officeDocument/2006/math">
                      <m:oMathParaPr>
                        <m:jc m:val="centerGroup"/>
                      </m:oMathParaPr>
                      <m:oMath xmlns:m="http://schemas.openxmlformats.org/officeDocument/2006/math">
                        <m:sSubSup>
                          <m:sSubSupPr>
                            <m:ctrlPr>
                              <a:rPr lang="zh-CN" altLang="en-US" i="1">
                                <a:latin typeface="Cambria Math" panose="02040503050406030204" pitchFamily="18" charset="0"/>
                              </a:rPr>
                            </m:ctrlPr>
                          </m:sSubSupPr>
                          <m:e>
                            <m:acc>
                              <m:accPr>
                                <m:chr m:val="̂"/>
                                <m:ctrlPr>
                                  <a:rPr lang="zh-CN" altLang="en-US" i="1">
                                    <a:latin typeface="Cambria Math" panose="02040503050406030204" pitchFamily="18" charset="0"/>
                                  </a:rPr>
                                </m:ctrlPr>
                              </m:accPr>
                              <m:e>
                                <m:r>
                                  <a:rPr lang="zh-CN" altLang="en-US">
                                    <a:latin typeface="Cambria Math" panose="02040503050406030204" pitchFamily="18" charset="0"/>
                                  </a:rPr>
                                  <m:t>h</m:t>
                                </m:r>
                              </m:e>
                            </m:acc>
                          </m:e>
                          <m:sub>
                            <m:sSub>
                              <m:sSubPr>
                                <m:ctrlPr>
                                  <a:rPr lang="zh-CN" altLang="en-US" i="1">
                                    <a:latin typeface="Cambria Math" panose="02040503050406030204" pitchFamily="18" charset="0"/>
                                  </a:rPr>
                                </m:ctrlPr>
                              </m:sSubPr>
                              <m:e>
                                <m:r>
                                  <a:rPr lang="zh-CN" altLang="en-US">
                                    <a:latin typeface="Cambria Math" panose="02040503050406030204" pitchFamily="18" charset="0"/>
                                  </a:rPr>
                                  <m:t>𝑒</m:t>
                                </m:r>
                              </m:e>
                              <m:sub>
                                <m:r>
                                  <a:rPr lang="zh-CN" altLang="en-US">
                                    <a:latin typeface="Cambria Math" panose="02040503050406030204" pitchFamily="18" charset="0"/>
                                  </a:rPr>
                                  <m:t>𝑣</m:t>
                                </m:r>
                              </m:sub>
                            </m:sSub>
                          </m:sub>
                          <m:sup>
                            <m:r>
                              <a:rPr lang="zh-CN" altLang="en-US">
                                <a:latin typeface="Cambria Math" panose="02040503050406030204" pitchFamily="18" charset="0"/>
                              </a:rPr>
                              <m:t>𝑙</m:t>
                            </m:r>
                          </m:sup>
                        </m:sSubSup>
                        <m:r>
                          <a:rPr lang="en-US" altLang="zh-CN"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𝑊</m:t>
                            </m:r>
                          </m:e>
                          <m:sub>
                            <m:r>
                              <a:rPr lang="en-US" altLang="zh-CN" smtClean="0">
                                <a:latin typeface="Cambria Math" panose="02040503050406030204" pitchFamily="18" charset="0"/>
                              </a:rPr>
                              <m:t>𝑠</m:t>
                            </m:r>
                          </m:sub>
                        </m:sSub>
                        <m:r>
                          <a:rPr lang="en-US" altLang="zh-CN" smtClean="0">
                            <a:latin typeface="Cambria Math" panose="02040503050406030204" pitchFamily="18" charset="0"/>
                          </a:rPr>
                          <m:t>[</m:t>
                        </m:r>
                        <m:sSubSup>
                          <m:sSubSupPr>
                            <m:ctrlPr>
                              <a:rPr lang="en-US" altLang="zh-CN" i="1" smtClean="0">
                                <a:latin typeface="Cambria Math" panose="02040503050406030204" pitchFamily="18" charset="0"/>
                              </a:rPr>
                            </m:ctrlPr>
                          </m:sSubSupPr>
                          <m:e>
                            <m:r>
                              <a:rPr lang="en-US" altLang="zh-CN" smtClean="0">
                                <a:latin typeface="Cambria Math" panose="02040503050406030204" pitchFamily="18" charset="0"/>
                              </a:rPr>
                              <m:t>h</m:t>
                            </m:r>
                          </m:e>
                          <m:sub>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𝑒</m:t>
                                </m:r>
                              </m:e>
                              <m:sub>
                                <m:r>
                                  <a:rPr lang="en-US" altLang="zh-CN" smtClean="0">
                                    <a:latin typeface="Cambria Math" panose="02040503050406030204" pitchFamily="18" charset="0"/>
                                  </a:rPr>
                                  <m:t>𝑣</m:t>
                                </m:r>
                              </m:sub>
                            </m:sSub>
                          </m:sub>
                          <m:sup>
                            <m:r>
                              <a:rPr lang="en-US" altLang="zh-CN" smtClean="0">
                                <a:latin typeface="Cambria Math" panose="02040503050406030204" pitchFamily="18" charset="0"/>
                              </a:rPr>
                              <m:t>𝑙</m:t>
                            </m:r>
                          </m:sup>
                        </m:sSubSup>
                        <m:r>
                          <a:rPr lang="en-US" altLang="zh-CN"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𝑠</m:t>
                            </m:r>
                          </m:e>
                          <m:sub>
                            <m:r>
                              <a:rPr lang="en-US" altLang="zh-CN" smtClean="0">
                                <a:latin typeface="Cambria Math" panose="02040503050406030204" pitchFamily="18" charset="0"/>
                              </a:rPr>
                              <m:t>𝑣</m:t>
                            </m:r>
                          </m:sub>
                        </m:sSub>
                        <m:r>
                          <a:rPr lang="en-US" altLang="zh-CN" smtClean="0">
                            <a:latin typeface="Cambria Math" panose="02040503050406030204" pitchFamily="18" charset="0"/>
                          </a:rPr>
                          <m:t>]</m:t>
                        </m:r>
                      </m:oMath>
                    </m:oMathPara>
                  </a14:m>
                  <a:endParaRPr lang="zh-CN" altLang="en-US" dirty="0"/>
                </a:p>
              </p:txBody>
            </p:sp>
          </mc:Choice>
          <mc:Fallback xmlns="">
            <p:sp>
              <p:nvSpPr>
                <p:cNvPr id="323" name="文本框 322">
                  <a:extLst>
                    <a:ext uri="{FF2B5EF4-FFF2-40B4-BE49-F238E27FC236}">
                      <a16:creationId xmlns:a16="http://schemas.microsoft.com/office/drawing/2014/main" id="{48CD608E-561F-8508-F99A-962021B0BD02}"/>
                    </a:ext>
                  </a:extLst>
                </p:cNvPr>
                <p:cNvSpPr txBox="1">
                  <a:spLocks noRot="1" noChangeAspect="1" noMove="1" noResize="1" noEditPoints="1" noAdjustHandles="1" noChangeArrowheads="1" noChangeShapeType="1" noTextEdit="1"/>
                </p:cNvSpPr>
                <p:nvPr/>
              </p:nvSpPr>
              <p:spPr>
                <a:xfrm>
                  <a:off x="9421173" y="5168654"/>
                  <a:ext cx="2136311" cy="415370"/>
                </a:xfrm>
                <a:prstGeom prst="rect">
                  <a:avLst/>
                </a:prstGeom>
                <a:blipFill>
                  <a:blip r:embed="rId7"/>
                  <a:stretch>
                    <a:fillRect b="-5634"/>
                  </a:stretch>
                </a:blipFill>
                <a:ln w="19050">
                  <a:solidFill>
                    <a:srgbClr val="FF0000"/>
                  </a:solidFill>
                </a:ln>
              </p:spPr>
              <p:txBody>
                <a:bodyPr/>
                <a:lstStyle/>
                <a:p>
                  <a:r>
                    <a:rPr lang="zh-CN" altLang="en-US">
                      <a:noFill/>
                    </a:rPr>
                    <a:t> </a:t>
                  </a:r>
                </a:p>
              </p:txBody>
            </p:sp>
          </mc:Fallback>
        </mc:AlternateContent>
        <p:cxnSp>
          <p:nvCxnSpPr>
            <p:cNvPr id="324" name="直接箭头连接符 323">
              <a:extLst>
                <a:ext uri="{FF2B5EF4-FFF2-40B4-BE49-F238E27FC236}">
                  <a16:creationId xmlns:a16="http://schemas.microsoft.com/office/drawing/2014/main" id="{6229E5DE-793D-CB55-522B-CE55F5DADD9B}"/>
                </a:ext>
              </a:extLst>
            </p:cNvPr>
            <p:cNvCxnSpPr>
              <a:cxnSpLocks/>
              <a:stCxn id="318" idx="3"/>
              <a:endCxn id="323" idx="1"/>
            </p:cNvCxnSpPr>
            <p:nvPr/>
          </p:nvCxnSpPr>
          <p:spPr>
            <a:xfrm flipV="1">
              <a:off x="8069564" y="5376339"/>
              <a:ext cx="1351609" cy="12757"/>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6" name="灯片编号占位符 13">
            <a:extLst>
              <a:ext uri="{FF2B5EF4-FFF2-40B4-BE49-F238E27FC236}">
                <a16:creationId xmlns:a16="http://schemas.microsoft.com/office/drawing/2014/main" id="{1C36C4E5-F314-CB11-679E-580EA9499C58}"/>
              </a:ext>
            </a:extLst>
          </p:cNvPr>
          <p:cNvSpPr txBox="1">
            <a:spLocks/>
          </p:cNvSpPr>
          <p:nvPr/>
        </p:nvSpPr>
        <p:spPr>
          <a:xfrm>
            <a:off x="11028615" y="6388197"/>
            <a:ext cx="1163385" cy="331932"/>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a:lnSpc>
                <a:spcPct val="150000"/>
              </a:lnSpc>
              <a:defRPr/>
            </a:pPr>
            <a:fld id="{48F63A3B-78C7-47BE-AE5E-E10140E04643}" type="slidenum">
              <a:rPr lang="en-US" sz="1600" smtClean="0">
                <a:solidFill>
                  <a:prstClr val="white"/>
                </a:solidFill>
                <a:cs typeface="+mn-ea"/>
                <a:sym typeface="+mn-lt"/>
              </a:rPr>
              <a:pPr algn="ctr" defTabSz="457200">
                <a:lnSpc>
                  <a:spcPct val="150000"/>
                </a:lnSpc>
                <a:defRPr/>
              </a:pPr>
              <a:t>11</a:t>
            </a:fld>
            <a:endParaRPr lang="en-US" sz="1600" dirty="0">
              <a:solidFill>
                <a:prstClr val="white"/>
              </a:solidFill>
              <a:cs typeface="+mn-ea"/>
              <a:sym typeface="+mn-lt"/>
            </a:endParaRPr>
          </a:p>
        </p:txBody>
      </p:sp>
    </p:spTree>
    <p:extLst>
      <p:ext uri="{BB962C8B-B14F-4D97-AF65-F5344CB8AC3E}">
        <p14:creationId xmlns:p14="http://schemas.microsoft.com/office/powerpoint/2010/main" val="779576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40FD0F0-5A0F-B502-9D4B-979C1B586C24}"/>
              </a:ext>
            </a:extLst>
          </p:cNvPr>
          <p:cNvSpPr>
            <a:spLocks noGrp="1"/>
          </p:cNvSpPr>
          <p:nvPr>
            <p:ph idx="1"/>
          </p:nvPr>
        </p:nvSpPr>
        <p:spPr>
          <a:xfrm>
            <a:off x="650273" y="1049741"/>
            <a:ext cx="5596559" cy="424732"/>
          </a:xfrm>
        </p:spPr>
        <p:txBody>
          <a:bodyPr>
            <a:normAutofit/>
          </a:bodyPr>
          <a:lstStyle/>
          <a:p>
            <a:pPr marL="342900" indent="-342900">
              <a:buFont typeface="Arial" panose="020B0604020202020204" pitchFamily="34" charset="0"/>
              <a:buChar char="•"/>
            </a:pPr>
            <a:r>
              <a:rPr lang="en-US" altLang="zh-CN" sz="2400" b="1" dirty="0">
                <a:latin typeface="+mn-lt"/>
                <a:ea typeface="+mn-ea"/>
                <a:cs typeface="+mn-ea"/>
                <a:sym typeface="+mn-lt"/>
              </a:rPr>
              <a:t>Scoring Function</a:t>
            </a:r>
            <a:endParaRPr lang="zh-CN" altLang="en-US" sz="2400" b="1" dirty="0">
              <a:latin typeface="+mn-lt"/>
              <a:ea typeface="+mn-ea"/>
              <a:cs typeface="+mn-ea"/>
              <a:sym typeface="+mn-lt"/>
            </a:endParaRPr>
          </a:p>
        </p:txBody>
      </p:sp>
      <p:sp>
        <p:nvSpPr>
          <p:cNvPr id="4" name="文本框 3">
            <a:extLst>
              <a:ext uri="{FF2B5EF4-FFF2-40B4-BE49-F238E27FC236}">
                <a16:creationId xmlns:a16="http://schemas.microsoft.com/office/drawing/2014/main" id="{0A32B96A-21BE-57DA-C0B8-B811D13385BD}"/>
              </a:ext>
            </a:extLst>
          </p:cNvPr>
          <p:cNvSpPr txBox="1"/>
          <p:nvPr/>
        </p:nvSpPr>
        <p:spPr>
          <a:xfrm>
            <a:off x="706516" y="235779"/>
            <a:ext cx="2269123" cy="662554"/>
          </a:xfrm>
          <a:prstGeom prst="rect">
            <a:avLst/>
          </a:prstGeom>
          <a:noFill/>
        </p:spPr>
        <p:txBody>
          <a:bodyPr wrap="square" rtlCol="0">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cs typeface="+mn-ea"/>
                <a:sym typeface="+mn-lt"/>
              </a:rPr>
              <a:t>2. Method</a:t>
            </a:r>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720FBBD2-BAE1-D5CA-3F0F-EC64C77A5020}"/>
                  </a:ext>
                </a:extLst>
              </p:cNvPr>
              <p:cNvSpPr txBox="1"/>
              <p:nvPr/>
            </p:nvSpPr>
            <p:spPr>
              <a:xfrm>
                <a:off x="2831616" y="2551625"/>
                <a:ext cx="5037309" cy="470385"/>
              </a:xfrm>
              <a:prstGeom prst="rect">
                <a:avLst/>
              </a:prstGeom>
              <a:noFill/>
            </p:spPr>
            <p:txBody>
              <a:bodyPr wrap="square">
                <a:spAutoFit/>
              </a:bodyPr>
              <a:lstStyle/>
              <a:p>
                <a:pPr algn="ctr"/>
                <a:r>
                  <a:rPr lang="en-US" altLang="zh-CN" i="1" dirty="0">
                    <a:effectLst/>
                    <a:ea typeface="Cambria Math" panose="02040503050406030204" pitchFamily="18" charset="0"/>
                    <a:cs typeface="Times New Roman" panose="02020603050405020304" pitchFamily="18" charset="0"/>
                  </a:rPr>
                  <a:t>S</a:t>
                </a:r>
                <a14:m>
                  <m:oMath xmlns:m="http://schemas.openxmlformats.org/officeDocument/2006/math">
                    <m:d>
                      <m:dPr>
                        <m:ctrlPr>
                          <a:rPr lang="zh-CN" altLang="zh-CN" i="1" smtClean="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𝑒</m:t>
                            </m:r>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𝑢</m:t>
                            </m:r>
                          </m:sub>
                        </m:s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𝑟</m:t>
                            </m:r>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𝑒</m:t>
                            </m:r>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𝑣</m:t>
                            </m:r>
                          </m:sub>
                        </m:sSub>
                      </m:e>
                    </m:d>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pPr>
                      <m:e>
                        <m:d>
                          <m:d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𝑊</m:t>
                                    </m:r>
                                  </m:e>
                                </m:acc>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𝑒</m:t>
                                </m:r>
                              </m:sub>
                            </m:sSub>
                            <m:sSub>
                              <m:sSub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MS Gothic" panose="020B0609070205080204" pitchFamily="49" charset="-128"/>
                                  </a:rPr>
                                  <m:t>h</m:t>
                                </m:r>
                              </m:e>
                              <m:sub>
                                <m:sSub>
                                  <m:sSub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ea typeface="等线" panose="02010600030101010101" pitchFamily="2" charset="-122"/>
                                        <a:cs typeface="Times New Roman" panose="02020603050405020304" pitchFamily="18" charset="0"/>
                                      </a:rPr>
                                      <m:t>𝑒</m:t>
                                    </m:r>
                                  </m:e>
                                  <m:sub>
                                    <m:r>
                                      <a:rPr lang="en-US" altLang="zh-CN" i="1">
                                        <a:latin typeface="Cambria Math" panose="02040503050406030204" pitchFamily="18" charset="0"/>
                                        <a:ea typeface="等线" panose="02010600030101010101" pitchFamily="2" charset="-122"/>
                                        <a:cs typeface="Times New Roman" panose="02020603050405020304" pitchFamily="18" charset="0"/>
                                      </a:rPr>
                                      <m:t>𝑢</m:t>
                                    </m:r>
                                  </m:sub>
                                </m:sSub>
                              </m:sub>
                            </m:sSub>
                          </m:e>
                        </m:d>
                      </m:e>
                      <m:sup>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m:t>
                        </m:r>
                      </m:sup>
                    </m:sSup>
                    <m:r>
                      <a:rPr lang="en-US" altLang="zh-CN" sz="1800" b="0" i="1" smtClean="0">
                        <a:effectLst/>
                        <a:latin typeface="Cambria Math" panose="02040503050406030204" pitchFamily="18" charset="0"/>
                        <a:ea typeface="等线" panose="02010600030101010101" pitchFamily="2" charset="-122"/>
                        <a:cs typeface="Times New Roman" panose="02020603050405020304" pitchFamily="18" charset="0"/>
                      </a:rPr>
                      <m:t>𝑑𝑖𝑎𝑔</m:t>
                    </m:r>
                    <m:d>
                      <m:d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𝑊</m:t>
                                </m:r>
                              </m:e>
                            </m:acc>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𝑟</m:t>
                            </m:r>
                          </m:sub>
                        </m:sSub>
                        <m:sSub>
                          <m:sSub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MS Gothic" panose="020B0609070205080204" pitchFamily="49" charset="-128"/>
                              </a:rPr>
                              <m:t>h</m:t>
                            </m:r>
                          </m:e>
                          <m:sub>
                            <m:sSub>
                              <m:sSub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ea typeface="等线" panose="02010600030101010101" pitchFamily="2" charset="-122"/>
                                    <a:cs typeface="Times New Roman" panose="02020603050405020304" pitchFamily="18" charset="0"/>
                                  </a:rPr>
                                  <m:t>𝑟</m:t>
                                </m:r>
                              </m:e>
                              <m:sub>
                                <m:r>
                                  <a:rPr lang="en-US" altLang="zh-CN" i="1">
                                    <a:latin typeface="Cambria Math" panose="02040503050406030204" pitchFamily="18" charset="0"/>
                                    <a:ea typeface="等线" panose="02010600030101010101" pitchFamily="2" charset="-122"/>
                                    <a:cs typeface="Times New Roman" panose="02020603050405020304" pitchFamily="18" charset="0"/>
                                  </a:rPr>
                                  <m:t>𝑖</m:t>
                                </m:r>
                              </m:sub>
                            </m:sSub>
                          </m:sub>
                        </m:sSub>
                      </m:e>
                    </m:d>
                    <m:d>
                      <m:d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𝑊</m:t>
                                </m:r>
                              </m:e>
                            </m:acc>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𝑒</m:t>
                            </m:r>
                          </m:sub>
                        </m:sSub>
                        <m:sSub>
                          <m:sSub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MS Gothic" panose="020B0609070205080204" pitchFamily="49" charset="-128"/>
                              </a:rPr>
                              <m:t>h</m:t>
                            </m:r>
                          </m:e>
                          <m:sub>
                            <m:sSub>
                              <m:sSub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ea typeface="等线" panose="02010600030101010101" pitchFamily="2" charset="-122"/>
                                    <a:cs typeface="Times New Roman" panose="02020603050405020304" pitchFamily="18" charset="0"/>
                                  </a:rPr>
                                  <m:t>𝑒</m:t>
                                </m:r>
                              </m:e>
                              <m:sub>
                                <m:r>
                                  <a:rPr lang="en-US" altLang="zh-CN" i="1">
                                    <a:latin typeface="Cambria Math" panose="02040503050406030204" pitchFamily="18" charset="0"/>
                                    <a:ea typeface="等线" panose="02010600030101010101" pitchFamily="2" charset="-122"/>
                                    <a:cs typeface="Times New Roman" panose="02020603050405020304" pitchFamily="18" charset="0"/>
                                  </a:rPr>
                                  <m:t>𝑣</m:t>
                                </m:r>
                              </m:sub>
                            </m:sSub>
                          </m:sub>
                        </m:sSub>
                      </m:e>
                    </m:d>
                  </m:oMath>
                </a14:m>
                <a:endParaRPr lang="zh-CN" altLang="en-US" i="1" dirty="0"/>
              </a:p>
            </p:txBody>
          </p:sp>
        </mc:Choice>
        <mc:Fallback xmlns="">
          <p:sp>
            <p:nvSpPr>
              <p:cNvPr id="14" name="文本框 13">
                <a:extLst>
                  <a:ext uri="{FF2B5EF4-FFF2-40B4-BE49-F238E27FC236}">
                    <a16:creationId xmlns:a16="http://schemas.microsoft.com/office/drawing/2014/main" id="{720FBBD2-BAE1-D5CA-3F0F-EC64C77A5020}"/>
                  </a:ext>
                </a:extLst>
              </p:cNvPr>
              <p:cNvSpPr txBox="1">
                <a:spLocks noRot="1" noChangeAspect="1" noMove="1" noResize="1" noEditPoints="1" noAdjustHandles="1" noChangeArrowheads="1" noChangeShapeType="1" noTextEdit="1"/>
              </p:cNvSpPr>
              <p:nvPr/>
            </p:nvSpPr>
            <p:spPr>
              <a:xfrm>
                <a:off x="2831616" y="2551625"/>
                <a:ext cx="5037309" cy="470385"/>
              </a:xfrm>
              <a:prstGeom prst="rect">
                <a:avLst/>
              </a:prstGeom>
              <a:blipFill>
                <a:blip r:embed="rId3"/>
                <a:stretch>
                  <a:fillRect b="-142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95E28D72-55A4-54D4-81D0-054D42BABCE2}"/>
                  </a:ext>
                </a:extLst>
              </p:cNvPr>
              <p:cNvSpPr txBox="1"/>
              <p:nvPr/>
            </p:nvSpPr>
            <p:spPr>
              <a:xfrm>
                <a:off x="2363232" y="1579647"/>
                <a:ext cx="6643177" cy="656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𝐿</m:t>
                      </m:r>
                      <m:r>
                        <a:rPr lang="zh-CN" altLang="en-US" i="0">
                          <a:latin typeface="Cambria Math" panose="02040503050406030204" pitchFamily="18" charset="0"/>
                        </a:rPr>
                        <m:t>=</m:t>
                      </m:r>
                      <m:nary>
                        <m:naryPr>
                          <m:chr m:val="∑"/>
                          <m:limLoc m:val="subSup"/>
                          <m:supHide m:val="on"/>
                          <m:ctrlPr>
                            <a:rPr lang="zh-CN" altLang="en-US" i="1">
                              <a:latin typeface="Cambria Math" panose="02040503050406030204" pitchFamily="18" charset="0"/>
                            </a:rPr>
                          </m:ctrlPr>
                        </m:naryPr>
                        <m:sub>
                          <m:d>
                            <m:dPr>
                              <m:ctrlPr>
                                <a:rPr lang="zh-CN" altLang="en-US" i="1">
                                  <a:solidFill>
                                    <a:srgbClr val="836967"/>
                                  </a:solidFill>
                                  <a:latin typeface="Cambria Math" panose="02040503050406030204" pitchFamily="18" charset="0"/>
                                </a:rPr>
                              </m:ctrlPr>
                            </m:d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𝑒</m:t>
                                  </m:r>
                                </m:e>
                                <m:sub>
                                  <m:r>
                                    <a:rPr lang="zh-CN" altLang="en-US" i="1">
                                      <a:latin typeface="Cambria Math" panose="02040503050406030204" pitchFamily="18" charset="0"/>
                                    </a:rPr>
                                    <m:t>𝑢</m:t>
                                  </m:r>
                                </m:sub>
                              </m:sSub>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𝑟</m:t>
                                  </m:r>
                                </m:e>
                                <m:sub>
                                  <m:r>
                                    <a:rPr lang="zh-CN" altLang="en-US" i="1">
                                      <a:latin typeface="Cambria Math" panose="02040503050406030204" pitchFamily="18" charset="0"/>
                                    </a:rPr>
                                    <m:t>𝑖</m:t>
                                  </m:r>
                                </m:sub>
                              </m:sSub>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𝑒</m:t>
                                  </m:r>
                                </m:e>
                                <m:sub>
                                  <m:r>
                                    <a:rPr lang="zh-CN" altLang="en-US" i="1">
                                      <a:latin typeface="Cambria Math" panose="02040503050406030204" pitchFamily="18" charset="0"/>
                                    </a:rPr>
                                    <m:t>𝑣</m:t>
                                  </m:r>
                                </m:sub>
                              </m:sSub>
                            </m:e>
                          </m:d>
                        </m:sub>
                        <m:sup/>
                        <m:e>
                          <m:nary>
                            <m:naryPr>
                              <m:chr m:val="∑"/>
                              <m:limLoc m:val="subSup"/>
                              <m:supHide m:val="on"/>
                              <m:ctrlPr>
                                <a:rPr lang="zh-CN" altLang="en-US" i="1">
                                  <a:latin typeface="Cambria Math" panose="02040503050406030204" pitchFamily="18" charset="0"/>
                                </a:rPr>
                              </m:ctrlPr>
                            </m:naryPr>
                            <m:sub>
                              <m:d>
                                <m:dPr>
                                  <m:ctrlPr>
                                    <a:rPr lang="zh-CN" altLang="en-US" i="1">
                                      <a:solidFill>
                                        <a:srgbClr val="836967"/>
                                      </a:solidFill>
                                      <a:latin typeface="Cambria Math" panose="02040503050406030204" pitchFamily="18" charset="0"/>
                                    </a:rPr>
                                  </m:ctrlPr>
                                </m:dPr>
                                <m:e>
                                  <m:sSubSup>
                                    <m:sSubSupPr>
                                      <m:ctrlPr>
                                        <a:rPr lang="zh-CN" altLang="en-US" i="1">
                                          <a:solidFill>
                                            <a:srgbClr val="836967"/>
                                          </a:solidFill>
                                          <a:latin typeface="Cambria Math" panose="02040503050406030204" pitchFamily="18" charset="0"/>
                                        </a:rPr>
                                      </m:ctrlPr>
                                    </m:sSubSupPr>
                                    <m:e>
                                      <m:r>
                                        <a:rPr lang="zh-CN" altLang="en-US" i="1">
                                          <a:latin typeface="Cambria Math" panose="02040503050406030204" pitchFamily="18" charset="0"/>
                                        </a:rPr>
                                        <m:t>𝑒</m:t>
                                      </m:r>
                                    </m:e>
                                    <m:sub>
                                      <m:r>
                                        <a:rPr lang="zh-CN" altLang="en-US" i="1">
                                          <a:latin typeface="Cambria Math" panose="02040503050406030204" pitchFamily="18" charset="0"/>
                                        </a:rPr>
                                        <m:t>𝑢</m:t>
                                      </m:r>
                                    </m:sub>
                                    <m:sup>
                                      <m:r>
                                        <a:rPr lang="zh-CN" altLang="en-US" i="0">
                                          <a:latin typeface="Cambria Math" panose="02040503050406030204" pitchFamily="18" charset="0"/>
                                        </a:rPr>
                                        <m:t>′</m:t>
                                      </m:r>
                                    </m:sup>
                                  </m:sSubSup>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𝑟</m:t>
                                      </m:r>
                                    </m:e>
                                    <m:sub>
                                      <m:r>
                                        <a:rPr lang="zh-CN" altLang="en-US" i="1">
                                          <a:latin typeface="Cambria Math" panose="02040503050406030204" pitchFamily="18" charset="0"/>
                                        </a:rPr>
                                        <m:t>𝑖</m:t>
                                      </m:r>
                                    </m:sub>
                                  </m:sSub>
                                  <m:r>
                                    <a:rPr lang="zh-CN" altLang="en-US" i="0">
                                      <a:latin typeface="Cambria Math" panose="02040503050406030204" pitchFamily="18" charset="0"/>
                                    </a:rPr>
                                    <m:t>,</m:t>
                                  </m:r>
                                  <m:sSubSup>
                                    <m:sSubSupPr>
                                      <m:ctrlPr>
                                        <a:rPr lang="zh-CN" altLang="en-US" i="1">
                                          <a:solidFill>
                                            <a:srgbClr val="836967"/>
                                          </a:solidFill>
                                          <a:latin typeface="Cambria Math" panose="02040503050406030204" pitchFamily="18" charset="0"/>
                                        </a:rPr>
                                      </m:ctrlPr>
                                    </m:sSubSupPr>
                                    <m:e>
                                      <m:r>
                                        <a:rPr lang="zh-CN" altLang="en-US" i="1">
                                          <a:latin typeface="Cambria Math" panose="02040503050406030204" pitchFamily="18" charset="0"/>
                                        </a:rPr>
                                        <m:t>𝑒</m:t>
                                      </m:r>
                                    </m:e>
                                    <m:sub>
                                      <m:r>
                                        <a:rPr lang="zh-CN" altLang="en-US" i="1">
                                          <a:latin typeface="Cambria Math" panose="02040503050406030204" pitchFamily="18" charset="0"/>
                                        </a:rPr>
                                        <m:t>𝑣</m:t>
                                      </m:r>
                                    </m:sub>
                                    <m:sup>
                                      <m:r>
                                        <a:rPr lang="zh-CN" altLang="en-US" i="0">
                                          <a:latin typeface="Cambria Math" panose="02040503050406030204" pitchFamily="18" charset="0"/>
                                        </a:rPr>
                                        <m:t>′</m:t>
                                      </m:r>
                                    </m:sup>
                                  </m:sSubSup>
                                </m:e>
                              </m:d>
                            </m:sub>
                            <m:sup/>
                            <m:e>
                              <m:r>
                                <a:rPr lang="zh-CN" altLang="en-US" i="1">
                                  <a:latin typeface="Cambria Math" panose="02040503050406030204" pitchFamily="18" charset="0"/>
                                </a:rPr>
                                <m:t>𝑚𝑎𝑥</m:t>
                              </m:r>
                              <m:d>
                                <m:dPr>
                                  <m:ctrlPr>
                                    <a:rPr lang="zh-CN" altLang="en-US" i="1">
                                      <a:solidFill>
                                        <a:srgbClr val="836967"/>
                                      </a:solidFill>
                                      <a:latin typeface="Cambria Math" panose="02040503050406030204" pitchFamily="18" charset="0"/>
                                    </a:rPr>
                                  </m:ctrlPr>
                                </m:dPr>
                                <m:e>
                                  <m:r>
                                    <a:rPr lang="zh-CN" altLang="en-US" i="0">
                                      <a:latin typeface="Cambria Math" panose="02040503050406030204" pitchFamily="18" charset="0"/>
                                    </a:rPr>
                                    <m:t>0,</m:t>
                                  </m:r>
                                  <m:r>
                                    <m:rPr>
                                      <m:sty m:val="p"/>
                                    </m:rPr>
                                    <a:rPr lang="zh-CN" altLang="en-US" i="0">
                                      <a:latin typeface="Cambria Math" panose="02040503050406030204" pitchFamily="18" charset="0"/>
                                    </a:rPr>
                                    <m:t>γ</m:t>
                                  </m:r>
                                  <m:r>
                                    <a:rPr lang="zh-CN" altLang="en-US" i="0">
                                      <a:latin typeface="Cambria Math" panose="02040503050406030204" pitchFamily="18" charset="0"/>
                                    </a:rPr>
                                    <m:t>−</m:t>
                                  </m:r>
                                  <m:r>
                                    <a:rPr lang="zh-CN" altLang="en-US" i="1">
                                      <a:latin typeface="Cambria Math" panose="02040503050406030204" pitchFamily="18" charset="0"/>
                                    </a:rPr>
                                    <m:t>𝑆</m:t>
                                  </m:r>
                                  <m:d>
                                    <m:dPr>
                                      <m:ctrlPr>
                                        <a:rPr lang="zh-CN" altLang="en-US" i="1">
                                          <a:solidFill>
                                            <a:srgbClr val="836967"/>
                                          </a:solidFill>
                                          <a:latin typeface="Cambria Math" panose="02040503050406030204" pitchFamily="18" charset="0"/>
                                        </a:rPr>
                                      </m:ctrlPr>
                                    </m:d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𝑒</m:t>
                                          </m:r>
                                        </m:e>
                                        <m:sub>
                                          <m:r>
                                            <a:rPr lang="zh-CN" altLang="en-US" i="1">
                                              <a:latin typeface="Cambria Math" panose="02040503050406030204" pitchFamily="18" charset="0"/>
                                            </a:rPr>
                                            <m:t>𝑢</m:t>
                                          </m:r>
                                        </m:sub>
                                      </m:sSub>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𝑟</m:t>
                                          </m:r>
                                        </m:e>
                                        <m:sub>
                                          <m:r>
                                            <a:rPr lang="zh-CN" altLang="en-US" i="1">
                                              <a:latin typeface="Cambria Math" panose="02040503050406030204" pitchFamily="18" charset="0"/>
                                            </a:rPr>
                                            <m:t>𝑖</m:t>
                                          </m:r>
                                        </m:sub>
                                      </m:sSub>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𝑒</m:t>
                                          </m:r>
                                        </m:e>
                                        <m:sub>
                                          <m:r>
                                            <a:rPr lang="zh-CN" altLang="en-US" i="1">
                                              <a:latin typeface="Cambria Math" panose="02040503050406030204" pitchFamily="18" charset="0"/>
                                            </a:rPr>
                                            <m:t>𝑣</m:t>
                                          </m:r>
                                        </m:sub>
                                      </m:sSub>
                                    </m:e>
                                  </m:d>
                                  <m:r>
                                    <a:rPr lang="zh-CN" altLang="en-US" i="0">
                                      <a:latin typeface="Cambria Math" panose="02040503050406030204" pitchFamily="18" charset="0"/>
                                    </a:rPr>
                                    <m:t>+</m:t>
                                  </m:r>
                                  <m:r>
                                    <a:rPr lang="zh-CN" altLang="en-US" i="1">
                                      <a:latin typeface="Cambria Math" panose="02040503050406030204" pitchFamily="18" charset="0"/>
                                    </a:rPr>
                                    <m:t>𝑆</m:t>
                                  </m:r>
                                  <m:d>
                                    <m:dPr>
                                      <m:ctrlPr>
                                        <a:rPr lang="zh-CN" altLang="en-US" i="1">
                                          <a:solidFill>
                                            <a:srgbClr val="836967"/>
                                          </a:solidFill>
                                          <a:latin typeface="Cambria Math" panose="02040503050406030204" pitchFamily="18" charset="0"/>
                                        </a:rPr>
                                      </m:ctrlPr>
                                    </m:dPr>
                                    <m:e>
                                      <m:sSubSup>
                                        <m:sSubSupPr>
                                          <m:ctrlPr>
                                            <a:rPr lang="zh-CN" altLang="en-US" i="1">
                                              <a:solidFill>
                                                <a:srgbClr val="836967"/>
                                              </a:solidFill>
                                              <a:latin typeface="Cambria Math" panose="02040503050406030204" pitchFamily="18" charset="0"/>
                                            </a:rPr>
                                          </m:ctrlPr>
                                        </m:sSubSupPr>
                                        <m:e>
                                          <m:r>
                                            <a:rPr lang="zh-CN" altLang="en-US" i="1">
                                              <a:latin typeface="Cambria Math" panose="02040503050406030204" pitchFamily="18" charset="0"/>
                                            </a:rPr>
                                            <m:t>𝑒</m:t>
                                          </m:r>
                                        </m:e>
                                        <m:sub>
                                          <m:r>
                                            <a:rPr lang="zh-CN" altLang="en-US" i="1">
                                              <a:latin typeface="Cambria Math" panose="02040503050406030204" pitchFamily="18" charset="0"/>
                                            </a:rPr>
                                            <m:t>𝑢</m:t>
                                          </m:r>
                                        </m:sub>
                                        <m:sup>
                                          <m:r>
                                            <a:rPr lang="zh-CN" altLang="en-US" i="0">
                                              <a:latin typeface="Cambria Math" panose="02040503050406030204" pitchFamily="18" charset="0"/>
                                            </a:rPr>
                                            <m:t>′</m:t>
                                          </m:r>
                                        </m:sup>
                                      </m:sSubSup>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𝑟</m:t>
                                          </m:r>
                                        </m:e>
                                        <m:sub>
                                          <m:r>
                                            <a:rPr lang="zh-CN" altLang="en-US" i="1">
                                              <a:latin typeface="Cambria Math" panose="02040503050406030204" pitchFamily="18" charset="0"/>
                                            </a:rPr>
                                            <m:t>𝑖</m:t>
                                          </m:r>
                                        </m:sub>
                                      </m:sSub>
                                      <m:r>
                                        <a:rPr lang="zh-CN" altLang="en-US" i="0">
                                          <a:latin typeface="Cambria Math" panose="02040503050406030204" pitchFamily="18" charset="0"/>
                                        </a:rPr>
                                        <m:t>,</m:t>
                                      </m:r>
                                      <m:sSubSup>
                                        <m:sSubSupPr>
                                          <m:ctrlPr>
                                            <a:rPr lang="zh-CN" altLang="en-US" i="1">
                                              <a:solidFill>
                                                <a:srgbClr val="836967"/>
                                              </a:solidFill>
                                              <a:latin typeface="Cambria Math" panose="02040503050406030204" pitchFamily="18" charset="0"/>
                                            </a:rPr>
                                          </m:ctrlPr>
                                        </m:sSubSupPr>
                                        <m:e>
                                          <m:r>
                                            <a:rPr lang="zh-CN" altLang="en-US" i="1">
                                              <a:latin typeface="Cambria Math" panose="02040503050406030204" pitchFamily="18" charset="0"/>
                                            </a:rPr>
                                            <m:t>𝑒</m:t>
                                          </m:r>
                                        </m:e>
                                        <m:sub>
                                          <m:r>
                                            <a:rPr lang="zh-CN" altLang="en-US" i="1">
                                              <a:latin typeface="Cambria Math" panose="02040503050406030204" pitchFamily="18" charset="0"/>
                                            </a:rPr>
                                            <m:t>𝑣</m:t>
                                          </m:r>
                                        </m:sub>
                                        <m:sup>
                                          <m:r>
                                            <a:rPr lang="zh-CN" altLang="en-US" i="0">
                                              <a:latin typeface="Cambria Math" panose="02040503050406030204" pitchFamily="18" charset="0"/>
                                            </a:rPr>
                                            <m:t>′</m:t>
                                          </m:r>
                                        </m:sup>
                                      </m:sSubSup>
                                    </m:e>
                                  </m:d>
                                </m:e>
                              </m:d>
                            </m:e>
                          </m:nary>
                        </m:e>
                      </m:nary>
                    </m:oMath>
                  </m:oMathPara>
                </a14:m>
                <a:endParaRPr lang="zh-CN" altLang="en-US" dirty="0"/>
              </a:p>
            </p:txBody>
          </p:sp>
        </mc:Choice>
        <mc:Fallback xmlns="">
          <p:sp>
            <p:nvSpPr>
              <p:cNvPr id="16" name="文本框 15">
                <a:extLst>
                  <a:ext uri="{FF2B5EF4-FFF2-40B4-BE49-F238E27FC236}">
                    <a16:creationId xmlns:a16="http://schemas.microsoft.com/office/drawing/2014/main" id="{95E28D72-55A4-54D4-81D0-054D42BABCE2}"/>
                  </a:ext>
                </a:extLst>
              </p:cNvPr>
              <p:cNvSpPr txBox="1">
                <a:spLocks noRot="1" noChangeAspect="1" noMove="1" noResize="1" noEditPoints="1" noAdjustHandles="1" noChangeArrowheads="1" noChangeShapeType="1" noTextEdit="1"/>
              </p:cNvSpPr>
              <p:nvPr/>
            </p:nvSpPr>
            <p:spPr>
              <a:xfrm>
                <a:off x="2363232" y="1579647"/>
                <a:ext cx="6643177" cy="656783"/>
              </a:xfrm>
              <a:prstGeom prst="rect">
                <a:avLst/>
              </a:prstGeom>
              <a:blipFill>
                <a:blip r:embed="rId4"/>
                <a:stretch>
                  <a:fillRect/>
                </a:stretch>
              </a:blipFill>
            </p:spPr>
            <p:txBody>
              <a:bodyPr/>
              <a:lstStyle/>
              <a:p>
                <a:r>
                  <a:rPr lang="zh-CN" altLang="en-US">
                    <a:noFill/>
                  </a:rPr>
                  <a:t> </a:t>
                </a:r>
              </a:p>
            </p:txBody>
          </p:sp>
        </mc:Fallback>
      </mc:AlternateContent>
      <p:sp>
        <p:nvSpPr>
          <p:cNvPr id="18" name="文本框 17">
            <a:extLst>
              <a:ext uri="{FF2B5EF4-FFF2-40B4-BE49-F238E27FC236}">
                <a16:creationId xmlns:a16="http://schemas.microsoft.com/office/drawing/2014/main" id="{0006A894-7F79-3C9C-515E-69CC9ECACFE7}"/>
              </a:ext>
            </a:extLst>
          </p:cNvPr>
          <p:cNvSpPr txBox="1"/>
          <p:nvPr/>
        </p:nvSpPr>
        <p:spPr>
          <a:xfrm>
            <a:off x="706516" y="3531742"/>
            <a:ext cx="6095144" cy="424732"/>
          </a:xfrm>
          <a:prstGeom prst="rect">
            <a:avLst/>
          </a:prstGeom>
          <a:noFill/>
        </p:spPr>
        <p:txBody>
          <a:bodyPr wrap="square">
            <a:spAutoFit/>
          </a:bodyPr>
          <a:lstStyle/>
          <a:p>
            <a:pPr marL="342900" indent="-342900">
              <a:lnSpc>
                <a:spcPct val="90000"/>
              </a:lnSpc>
              <a:spcBef>
                <a:spcPts val="1000"/>
              </a:spcBef>
              <a:buFont typeface="Arial" panose="020B0604020202020204" pitchFamily="34" charset="0"/>
              <a:buChar char="•"/>
            </a:pPr>
            <a:r>
              <a:rPr lang="en-US" altLang="zh-CN" sz="2400" b="1" dirty="0">
                <a:cs typeface="+mn-ea"/>
              </a:rPr>
              <a:t> Training and Inference Regime</a:t>
            </a:r>
          </a:p>
        </p:txBody>
      </p:sp>
      <p:sp>
        <p:nvSpPr>
          <p:cNvPr id="19" name="文本框 18">
            <a:extLst>
              <a:ext uri="{FF2B5EF4-FFF2-40B4-BE49-F238E27FC236}">
                <a16:creationId xmlns:a16="http://schemas.microsoft.com/office/drawing/2014/main" id="{2ED2A16E-0AFE-F16A-1151-C44D3FB0DED2}"/>
              </a:ext>
            </a:extLst>
          </p:cNvPr>
          <p:cNvSpPr txBox="1"/>
          <p:nvPr/>
        </p:nvSpPr>
        <p:spPr>
          <a:xfrm>
            <a:off x="1218392" y="4132656"/>
            <a:ext cx="6173863" cy="369332"/>
          </a:xfrm>
          <a:prstGeom prst="rect">
            <a:avLst/>
          </a:prstGeom>
          <a:noFill/>
        </p:spPr>
        <p:txBody>
          <a:bodyPr wrap="square">
            <a:spAutoFit/>
          </a:bodyPr>
          <a:lstStyle/>
          <a:p>
            <a:pPr marL="285750" indent="-285750">
              <a:buFont typeface="Wingdings" panose="05000000000000000000" pitchFamily="2" charset="2"/>
              <a:buChar char="Ø"/>
            </a:pPr>
            <a:r>
              <a:rPr kumimoji="0" lang="en-US" altLang="zh-CN" sz="1800" i="0" u="none" strike="noStrike" kern="1200" cap="none" spc="0" normalizeH="0" baseline="0" noProof="0" dirty="0">
                <a:ln>
                  <a:noFill/>
                </a:ln>
                <a:solidFill>
                  <a:sysClr val="windowText" lastClr="000000"/>
                </a:solidFill>
                <a:effectLst/>
                <a:uLnTx/>
                <a:uFillTx/>
                <a:latin typeface="Times New Roman"/>
                <a:ea typeface="黑体"/>
                <a:cs typeface="+mn-cs"/>
              </a:rPr>
              <a:t>Learning to generate embeddings during the training phase</a:t>
            </a:r>
            <a:endParaRPr lang="zh-CN" altLang="en-US" dirty="0"/>
          </a:p>
        </p:txBody>
      </p:sp>
      <p:sp>
        <p:nvSpPr>
          <p:cNvPr id="20" name="文本框 19">
            <a:extLst>
              <a:ext uri="{FF2B5EF4-FFF2-40B4-BE49-F238E27FC236}">
                <a16:creationId xmlns:a16="http://schemas.microsoft.com/office/drawing/2014/main" id="{B9A7E715-612B-2A88-E4F9-FA824354D991}"/>
              </a:ext>
            </a:extLst>
          </p:cNvPr>
          <p:cNvSpPr txBox="1"/>
          <p:nvPr/>
        </p:nvSpPr>
        <p:spPr>
          <a:xfrm>
            <a:off x="1218391" y="4749105"/>
            <a:ext cx="8762953" cy="369332"/>
          </a:xfrm>
          <a:prstGeom prst="rect">
            <a:avLst/>
          </a:prstGeom>
          <a:noFill/>
        </p:spPr>
        <p:txBody>
          <a:bodyPr wrap="square">
            <a:spAutoFit/>
          </a:bodyPr>
          <a:lstStyle/>
          <a:p>
            <a:pPr marL="285750" indent="-285750">
              <a:buFont typeface="Wingdings" panose="05000000000000000000" pitchFamily="2" charset="2"/>
              <a:buChar char="Ø"/>
            </a:pPr>
            <a:r>
              <a:rPr kumimoji="0" lang="en-US" altLang="zh-CN" sz="1800" i="0" u="none" strike="noStrike" kern="1200" cap="none" spc="0" normalizeH="0" baseline="0" noProof="0" dirty="0">
                <a:ln>
                  <a:noFill/>
                </a:ln>
                <a:solidFill>
                  <a:sysClr val="windowText" lastClr="000000"/>
                </a:solidFill>
                <a:effectLst/>
                <a:uLnTx/>
                <a:uFillTx/>
                <a:latin typeface="Times New Roman"/>
                <a:ea typeface="黑体"/>
                <a:cs typeface="+mn-cs"/>
              </a:rPr>
              <a:t>Using the learned weights to </a:t>
            </a:r>
            <a:r>
              <a:rPr kumimoji="0" lang="en-US" altLang="zh-CN" sz="1800" i="0" strike="noStrike" kern="1200" cap="none" spc="0" normalizeH="0" baseline="0" noProof="0" dirty="0">
                <a:ln>
                  <a:noFill/>
                </a:ln>
                <a:solidFill>
                  <a:sysClr val="windowText" lastClr="000000"/>
                </a:solidFill>
                <a:effectLst/>
                <a:uLnTx/>
                <a:uFillTx/>
                <a:latin typeface="Times New Roman"/>
                <a:ea typeface="黑体"/>
                <a:cs typeface="+mn-cs"/>
              </a:rPr>
              <a:t>construct a relation graph and aggregate the features</a:t>
            </a:r>
            <a:endParaRPr lang="zh-CN" altLang="en-US" dirty="0"/>
          </a:p>
        </p:txBody>
      </p:sp>
      <p:sp>
        <p:nvSpPr>
          <p:cNvPr id="21" name="文本框 20">
            <a:extLst>
              <a:ext uri="{FF2B5EF4-FFF2-40B4-BE49-F238E27FC236}">
                <a16:creationId xmlns:a16="http://schemas.microsoft.com/office/drawing/2014/main" id="{D92C71EC-C690-8CBE-A6FF-2663D03718B6}"/>
              </a:ext>
            </a:extLst>
          </p:cNvPr>
          <p:cNvSpPr txBox="1"/>
          <p:nvPr/>
        </p:nvSpPr>
        <p:spPr>
          <a:xfrm>
            <a:off x="1774583" y="5425471"/>
            <a:ext cx="7820473" cy="516195"/>
          </a:xfrm>
          <a:prstGeom prst="roundRect">
            <a:avLst>
              <a:gd name="adj" fmla="val 26359"/>
            </a:avLst>
          </a:prstGeom>
          <a:solidFill>
            <a:schemeClr val="accent2">
              <a:lumMod val="20000"/>
              <a:lumOff val="80000"/>
            </a:schemeClr>
          </a:solidFill>
          <a:ln>
            <a:noFill/>
          </a:ln>
        </p:spPr>
        <p:txBody>
          <a:bodyPr wrap="square">
            <a:spAutoFit/>
          </a:bodyPr>
          <a:lstStyle/>
          <a:p>
            <a:pPr algn="ctr"/>
            <a:r>
              <a:rPr lang="en-US" altLang="zh-CN" sz="2000" b="1" dirty="0">
                <a:solidFill>
                  <a:prstClr val="black"/>
                </a:solidFill>
                <a:cs typeface="+mn-ea"/>
                <a:sym typeface="+mn-lt"/>
              </a:rPr>
              <a:t>Only utilizes the inherent semantic-agnostic structural information </a:t>
            </a:r>
            <a:endParaRPr lang="zh-CN" altLang="en-US" sz="2000" b="1" dirty="0"/>
          </a:p>
        </p:txBody>
      </p:sp>
      <p:sp>
        <p:nvSpPr>
          <p:cNvPr id="2" name="灯片编号占位符 13">
            <a:extLst>
              <a:ext uri="{FF2B5EF4-FFF2-40B4-BE49-F238E27FC236}">
                <a16:creationId xmlns:a16="http://schemas.microsoft.com/office/drawing/2014/main" id="{40544D1F-ECEA-045F-3A7E-5AECAF23EB82}"/>
              </a:ext>
            </a:extLst>
          </p:cNvPr>
          <p:cNvSpPr txBox="1">
            <a:spLocks/>
          </p:cNvSpPr>
          <p:nvPr/>
        </p:nvSpPr>
        <p:spPr>
          <a:xfrm>
            <a:off x="11028615" y="6388197"/>
            <a:ext cx="1163385" cy="331932"/>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a:lnSpc>
                <a:spcPct val="150000"/>
              </a:lnSpc>
              <a:defRPr/>
            </a:pPr>
            <a:fld id="{48F63A3B-78C7-47BE-AE5E-E10140E04643}" type="slidenum">
              <a:rPr lang="en-US" sz="1600" smtClean="0">
                <a:solidFill>
                  <a:prstClr val="white"/>
                </a:solidFill>
                <a:cs typeface="+mn-ea"/>
                <a:sym typeface="+mn-lt"/>
              </a:rPr>
              <a:pPr algn="ctr" defTabSz="457200">
                <a:lnSpc>
                  <a:spcPct val="150000"/>
                </a:lnSpc>
                <a:defRPr/>
              </a:pPr>
              <a:t>12</a:t>
            </a:fld>
            <a:endParaRPr lang="en-US" sz="1600" dirty="0">
              <a:solidFill>
                <a:prstClr val="white"/>
              </a:solidFill>
              <a:cs typeface="+mn-ea"/>
              <a:sym typeface="+mn-lt"/>
            </a:endParaRPr>
          </a:p>
        </p:txBody>
      </p:sp>
    </p:spTree>
    <p:extLst>
      <p:ext uri="{BB962C8B-B14F-4D97-AF65-F5344CB8AC3E}">
        <p14:creationId xmlns:p14="http://schemas.microsoft.com/office/powerpoint/2010/main" val="33915070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文本框 178">
            <a:extLst>
              <a:ext uri="{FF2B5EF4-FFF2-40B4-BE49-F238E27FC236}">
                <a16:creationId xmlns:a16="http://schemas.microsoft.com/office/drawing/2014/main" id="{25CCD2F7-CDDF-DEB5-BD64-5AC92F37F835}"/>
              </a:ext>
            </a:extLst>
          </p:cNvPr>
          <p:cNvSpPr txBox="1"/>
          <p:nvPr/>
        </p:nvSpPr>
        <p:spPr>
          <a:xfrm>
            <a:off x="875880" y="1570132"/>
            <a:ext cx="9815211" cy="1883657"/>
          </a:xfrm>
          <a:prstGeom prst="rect">
            <a:avLst/>
          </a:prstGeom>
          <a:noFill/>
        </p:spPr>
        <p:txBody>
          <a:bodyPr wrap="square">
            <a:spAutoFit/>
          </a:bodyPr>
          <a:lstStyle/>
          <a:p>
            <a:pPr marL="342900" marR="0" lvl="0" indent="-342900" algn="just" defTabSz="4572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lang="en-US" altLang="zh-CN" sz="2000" dirty="0"/>
              <a:t>Experiments are conducted on the three datasets established by [20].</a:t>
            </a:r>
          </a:p>
          <a:p>
            <a:pPr marL="342900" marR="0" lvl="0" indent="-342900" algn="just" defTabSz="4572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lang="en-US" altLang="zh-CN" sz="2000" dirty="0"/>
              <a:t>Each benchmark offers </a:t>
            </a:r>
            <a:r>
              <a:rPr lang="en-US" altLang="zh-CN" sz="2000" b="1" dirty="0"/>
              <a:t>four distinct versions </a:t>
            </a:r>
            <a:r>
              <a:rPr lang="en-US" altLang="zh-CN" sz="2000" dirty="0"/>
              <a:t>that delineate the percentage of new relations in the test triples: </a:t>
            </a:r>
            <a:r>
              <a:rPr lang="en-US" altLang="zh-CN" sz="2000" b="1" dirty="0"/>
              <a:t>100%, 75%, 50%, and 25%. </a:t>
            </a:r>
          </a:p>
          <a:p>
            <a:pPr marL="342900" marR="0" lvl="0" indent="-342900" algn="just" defTabSz="457200" rtl="0" eaLnBrk="1" fontAlgn="auto" latinLnBrk="0" hangingPunct="1">
              <a:lnSpc>
                <a:spcPct val="150000"/>
              </a:lnSpc>
              <a:spcBef>
                <a:spcPts val="0"/>
              </a:spcBef>
              <a:spcAft>
                <a:spcPts val="0"/>
              </a:spcAft>
              <a:buClrTx/>
              <a:buSzTx/>
              <a:buFont typeface="Wingdings" panose="05000000000000000000" pitchFamily="2" charset="2"/>
              <a:buChar char="Ø"/>
              <a:tabLst/>
              <a:defRPr/>
            </a:pPr>
            <a:endParaRPr lang="zh-CN" altLang="zh-CN" sz="2000" b="1" kern="100" dirty="0">
              <a:effectLst/>
              <a:cs typeface="+mn-ea"/>
              <a:sym typeface="+mn-lt"/>
            </a:endParaRPr>
          </a:p>
        </p:txBody>
      </p:sp>
      <p:sp>
        <p:nvSpPr>
          <p:cNvPr id="181" name="文本框 180">
            <a:extLst>
              <a:ext uri="{FF2B5EF4-FFF2-40B4-BE49-F238E27FC236}">
                <a16:creationId xmlns:a16="http://schemas.microsoft.com/office/drawing/2014/main" id="{813AEDF7-1F30-F2F4-B0BF-BAFCE7BE1E2C}"/>
              </a:ext>
            </a:extLst>
          </p:cNvPr>
          <p:cNvSpPr txBox="1"/>
          <p:nvPr/>
        </p:nvSpPr>
        <p:spPr>
          <a:xfrm>
            <a:off x="706516" y="235779"/>
            <a:ext cx="3663060" cy="661207"/>
          </a:xfrm>
          <a:prstGeom prst="rect">
            <a:avLst/>
          </a:prstGeom>
          <a:noFill/>
        </p:spPr>
        <p:txBody>
          <a:bodyPr wrap="square" rtlCol="0">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cs typeface="+mn-ea"/>
                <a:sym typeface="+mn-lt"/>
              </a:rPr>
              <a:t>3. Experiments</a:t>
            </a:r>
          </a:p>
        </p:txBody>
      </p:sp>
      <p:sp>
        <p:nvSpPr>
          <p:cNvPr id="4" name="文本框 3">
            <a:extLst>
              <a:ext uri="{FF2B5EF4-FFF2-40B4-BE49-F238E27FC236}">
                <a16:creationId xmlns:a16="http://schemas.microsoft.com/office/drawing/2014/main" id="{D693BBAF-F129-F4A0-6882-409D83E27AA0}"/>
              </a:ext>
            </a:extLst>
          </p:cNvPr>
          <p:cNvSpPr txBox="1"/>
          <p:nvPr/>
        </p:nvSpPr>
        <p:spPr>
          <a:xfrm>
            <a:off x="598789" y="990165"/>
            <a:ext cx="5589574" cy="579967"/>
          </a:xfrm>
          <a:prstGeom prst="rect">
            <a:avLst/>
          </a:prstGeom>
          <a:noFill/>
        </p:spPr>
        <p:txBody>
          <a:bodyPr wrap="square">
            <a:spAutoFit/>
          </a:bodyPr>
          <a:lstStyle/>
          <a:p>
            <a:pPr marL="342900" marR="0" lvl="0" indent="-342900" algn="l"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2400" b="1" i="0" u="none" strike="noStrike" kern="1200" cap="none" spc="0" normalizeH="0" baseline="0" noProof="0" dirty="0">
                <a:ln>
                  <a:noFill/>
                </a:ln>
                <a:solidFill>
                  <a:prstClr val="black"/>
                </a:solidFill>
                <a:effectLst/>
                <a:uLnTx/>
                <a:uFillTx/>
                <a:cs typeface="+mn-ea"/>
                <a:sym typeface="+mn-lt"/>
              </a:rPr>
              <a:t>Dataset</a:t>
            </a:r>
            <a:endParaRPr lang="zh-CN" altLang="zh-CN" sz="2400" b="1" kern="100" dirty="0">
              <a:effectLst/>
              <a:cs typeface="+mn-ea"/>
              <a:sym typeface="+mn-lt"/>
            </a:endParaRPr>
          </a:p>
        </p:txBody>
      </p:sp>
      <p:sp>
        <p:nvSpPr>
          <p:cNvPr id="5" name="文本框 4">
            <a:extLst>
              <a:ext uri="{FF2B5EF4-FFF2-40B4-BE49-F238E27FC236}">
                <a16:creationId xmlns:a16="http://schemas.microsoft.com/office/drawing/2014/main" id="{9E7A7A3B-73EC-806D-F947-BED0E853C813}"/>
              </a:ext>
            </a:extLst>
          </p:cNvPr>
          <p:cNvSpPr txBox="1"/>
          <p:nvPr/>
        </p:nvSpPr>
        <p:spPr>
          <a:xfrm>
            <a:off x="0" y="6331189"/>
            <a:ext cx="11293929" cy="526811"/>
          </a:xfrm>
          <a:prstGeom prst="rect">
            <a:avLst/>
          </a:prstGeom>
          <a:noFill/>
        </p:spPr>
        <p:txBody>
          <a:bodyPr wrap="square">
            <a:spAutoFit/>
          </a:bodyPr>
          <a:lstStyle>
            <a:defPPr>
              <a:defRPr lang="zh-CN"/>
            </a:defPPr>
            <a:lvl1pPr marR="0" lvl="0" defTabSz="457200" fontAlgn="auto">
              <a:lnSpc>
                <a:spcPct val="150000"/>
              </a:lnSpc>
              <a:spcBef>
                <a:spcPts val="0"/>
              </a:spcBef>
              <a:spcAft>
                <a:spcPts val="0"/>
              </a:spcAft>
              <a:buClrTx/>
              <a:buSzTx/>
              <a:buFontTx/>
              <a:buNone/>
              <a:tabLst/>
              <a:defRPr kumimoji="0" i="0" u="none" strike="noStrike" cap="none" spc="0" normalizeH="0" baseline="0">
                <a:ln>
                  <a:noFill/>
                </a:ln>
                <a:solidFill>
                  <a:prstClr val="black"/>
                </a:solidFill>
                <a:effectLst/>
                <a:uLnTx/>
                <a:uFillTx/>
                <a:latin typeface="微软雅黑" panose="020F0502020204030204"/>
                <a:ea typeface="微软雅黑"/>
              </a:defRPr>
            </a:lvl1pPr>
          </a:lstStyle>
          <a:p>
            <a:r>
              <a:rPr lang="en-US" altLang="zh-CN" sz="1000" dirty="0">
                <a:solidFill>
                  <a:schemeClr val="bg1"/>
                </a:solidFill>
                <a:latin typeface="+mn-lt"/>
                <a:ea typeface="+mn-ea"/>
                <a:cs typeface="+mn-ea"/>
                <a:sym typeface="+mn-lt"/>
              </a:rPr>
              <a:t>[20] </a:t>
            </a:r>
            <a:r>
              <a:rPr lang="en-US" altLang="zh-CN" sz="1000" dirty="0" err="1">
                <a:solidFill>
                  <a:schemeClr val="bg1"/>
                </a:solidFill>
                <a:latin typeface="+mn-lt"/>
                <a:ea typeface="+mn-ea"/>
                <a:cs typeface="+mn-ea"/>
                <a:sym typeface="+mn-lt"/>
              </a:rPr>
              <a:t>Jaejun</a:t>
            </a:r>
            <a:r>
              <a:rPr lang="en-US" altLang="zh-CN" sz="1000" dirty="0">
                <a:solidFill>
                  <a:schemeClr val="bg1"/>
                </a:solidFill>
                <a:latin typeface="+mn-lt"/>
                <a:ea typeface="+mn-ea"/>
                <a:cs typeface="+mn-ea"/>
                <a:sym typeface="+mn-lt"/>
              </a:rPr>
              <a:t> Lee, </a:t>
            </a:r>
            <a:r>
              <a:rPr lang="en-US" altLang="zh-CN" sz="1000" dirty="0" err="1">
                <a:solidFill>
                  <a:schemeClr val="bg1"/>
                </a:solidFill>
                <a:latin typeface="+mn-lt"/>
                <a:ea typeface="+mn-ea"/>
                <a:cs typeface="+mn-ea"/>
                <a:sym typeface="+mn-lt"/>
              </a:rPr>
              <a:t>Chanyoung</a:t>
            </a:r>
            <a:r>
              <a:rPr lang="en-US" altLang="zh-CN" sz="1000" dirty="0">
                <a:solidFill>
                  <a:schemeClr val="bg1"/>
                </a:solidFill>
                <a:latin typeface="+mn-lt"/>
                <a:ea typeface="+mn-ea"/>
                <a:cs typeface="+mn-ea"/>
                <a:sym typeface="+mn-lt"/>
              </a:rPr>
              <a:t> Chung, and Joyce </a:t>
            </a:r>
            <a:r>
              <a:rPr lang="en-US" altLang="zh-CN" sz="1000" dirty="0" err="1">
                <a:solidFill>
                  <a:schemeClr val="bg1"/>
                </a:solidFill>
                <a:latin typeface="+mn-lt"/>
                <a:ea typeface="+mn-ea"/>
                <a:cs typeface="+mn-ea"/>
                <a:sym typeface="+mn-lt"/>
              </a:rPr>
              <a:t>Jiyoung</a:t>
            </a:r>
            <a:r>
              <a:rPr lang="en-US" altLang="zh-CN" sz="1000" dirty="0">
                <a:solidFill>
                  <a:schemeClr val="bg1"/>
                </a:solidFill>
                <a:latin typeface="+mn-lt"/>
                <a:ea typeface="+mn-ea"/>
                <a:cs typeface="+mn-ea"/>
                <a:sym typeface="+mn-lt"/>
              </a:rPr>
              <a:t> Whang. 2023. </a:t>
            </a:r>
            <a:r>
              <a:rPr lang="en-US" altLang="zh-CN" sz="1000" dirty="0" err="1">
                <a:solidFill>
                  <a:schemeClr val="bg1"/>
                </a:solidFill>
                <a:latin typeface="+mn-lt"/>
                <a:ea typeface="+mn-ea"/>
                <a:cs typeface="+mn-ea"/>
                <a:sym typeface="+mn-lt"/>
              </a:rPr>
              <a:t>InGram</a:t>
            </a:r>
            <a:r>
              <a:rPr lang="en-US" altLang="zh-CN" sz="1000" dirty="0">
                <a:solidFill>
                  <a:schemeClr val="bg1"/>
                </a:solidFill>
                <a:latin typeface="+mn-lt"/>
                <a:ea typeface="+mn-ea"/>
                <a:cs typeface="+mn-ea"/>
                <a:sym typeface="+mn-lt"/>
              </a:rPr>
              <a:t>: Inductive knowledge graph embedding via relation graphs. In International Conference on Machine Learning. PMLR, 18796–18809.</a:t>
            </a:r>
          </a:p>
          <a:p>
            <a:r>
              <a:rPr lang="en-US" altLang="zh-CN" sz="1000" dirty="0">
                <a:solidFill>
                  <a:schemeClr val="bg1"/>
                </a:solidFill>
                <a:cs typeface="+mn-ea"/>
                <a:sym typeface="+mn-lt"/>
              </a:rPr>
              <a:t>[29] Teru K, Denis E, Hamilton W. Inductive relation prediction by subgraph reasoning[C]//International Conference on Machine Learning. PMLR, 2020: 9448-9457.</a:t>
            </a:r>
            <a:endParaRPr lang="zh-CN" altLang="en-US" sz="1000" dirty="0">
              <a:solidFill>
                <a:schemeClr val="bg1"/>
              </a:solidFill>
              <a:cs typeface="+mn-ea"/>
              <a:sym typeface="+mn-lt"/>
            </a:endParaRPr>
          </a:p>
        </p:txBody>
      </p:sp>
      <p:pic>
        <p:nvPicPr>
          <p:cNvPr id="6" name="图片 5">
            <a:extLst>
              <a:ext uri="{FF2B5EF4-FFF2-40B4-BE49-F238E27FC236}">
                <a16:creationId xmlns:a16="http://schemas.microsoft.com/office/drawing/2014/main" id="{4DF024D1-3074-48B7-2966-212967D7640D}"/>
              </a:ext>
            </a:extLst>
          </p:cNvPr>
          <p:cNvPicPr>
            <a:picLocks noChangeAspect="1"/>
          </p:cNvPicPr>
          <p:nvPr/>
        </p:nvPicPr>
        <p:blipFill>
          <a:blip r:embed="rId3"/>
          <a:srcRect t="17429"/>
          <a:stretch/>
        </p:blipFill>
        <p:spPr>
          <a:xfrm>
            <a:off x="1008214" y="3211620"/>
            <a:ext cx="6210005" cy="2732965"/>
          </a:xfrm>
          <a:prstGeom prst="rect">
            <a:avLst/>
          </a:prstGeom>
        </p:spPr>
      </p:pic>
      <p:sp>
        <p:nvSpPr>
          <p:cNvPr id="8" name="文本框 7">
            <a:extLst>
              <a:ext uri="{FF2B5EF4-FFF2-40B4-BE49-F238E27FC236}">
                <a16:creationId xmlns:a16="http://schemas.microsoft.com/office/drawing/2014/main" id="{8BD79DFF-793B-3273-1D82-98F84808A13E}"/>
              </a:ext>
            </a:extLst>
          </p:cNvPr>
          <p:cNvSpPr txBox="1"/>
          <p:nvPr/>
        </p:nvSpPr>
        <p:spPr>
          <a:xfrm>
            <a:off x="7108700" y="3132543"/>
            <a:ext cx="5155872" cy="2345322"/>
          </a:xfrm>
          <a:prstGeom prst="rect">
            <a:avLst/>
          </a:prstGeom>
          <a:noFill/>
        </p:spPr>
        <p:txBody>
          <a:bodyPr wrap="square">
            <a:spAutoFit/>
          </a:bodyPr>
          <a:lstStyle/>
          <a:p>
            <a:pPr marL="342900" indent="-342900" defTabSz="457200">
              <a:lnSpc>
                <a:spcPct val="150000"/>
              </a:lnSpc>
              <a:buFont typeface="Wingdings" panose="05000000000000000000" pitchFamily="2" charset="2"/>
              <a:buChar char="Ø"/>
              <a:defRPr/>
            </a:pPr>
            <a:r>
              <a:rPr lang="en-US" altLang="zh-CN" sz="2000" dirty="0"/>
              <a:t>In addition, we validated the performance on two datasets NL-0 and NELL-995-v1 [29] that these </a:t>
            </a:r>
            <a:r>
              <a:rPr lang="en-US" altLang="zh-CN" sz="2000" b="1" dirty="0"/>
              <a:t>only contain new entities without any new relations. </a:t>
            </a:r>
            <a:br>
              <a:rPr lang="en-US" altLang="zh-CN" sz="2000" dirty="0"/>
            </a:br>
            <a:endParaRPr lang="zh-CN" altLang="en-US" sz="2000" dirty="0"/>
          </a:p>
        </p:txBody>
      </p:sp>
      <p:sp>
        <p:nvSpPr>
          <p:cNvPr id="7" name="灯片编号占位符 13">
            <a:extLst>
              <a:ext uri="{FF2B5EF4-FFF2-40B4-BE49-F238E27FC236}">
                <a16:creationId xmlns:a16="http://schemas.microsoft.com/office/drawing/2014/main" id="{D5F932DC-D1CD-12A9-8F48-144479ACBCE6}"/>
              </a:ext>
            </a:extLst>
          </p:cNvPr>
          <p:cNvSpPr>
            <a:spLocks noGrp="1"/>
          </p:cNvSpPr>
          <p:nvPr>
            <p:ph type="sldNum" sz="quarter" idx="12"/>
          </p:nvPr>
        </p:nvSpPr>
        <p:spPr>
          <a:xfrm>
            <a:off x="11028615" y="6388197"/>
            <a:ext cx="1163385" cy="331932"/>
          </a:xfrm>
        </p:spPr>
        <p:txBody>
          <a:bodyPr/>
          <a:lstStyle/>
          <a:p>
            <a:pPr marL="0" marR="0" lvl="0" indent="0" algn="ctr" defTabSz="457200" rtl="0" eaLnBrk="1" fontAlgn="auto" latinLnBrk="0" hangingPunct="1">
              <a:lnSpc>
                <a:spcPct val="150000"/>
              </a:lnSpc>
              <a:spcBef>
                <a:spcPts val="0"/>
              </a:spcBef>
              <a:spcAft>
                <a:spcPts val="0"/>
              </a:spcAft>
              <a:buClrTx/>
              <a:buSzTx/>
              <a:buFontTx/>
              <a:buNone/>
              <a:tabLst/>
              <a:defRPr/>
            </a:pPr>
            <a:fld id="{48F63A3B-78C7-47BE-AE5E-E10140E04643}" type="slidenum">
              <a:rPr kumimoji="0" lang="en-US" sz="1600" b="0" i="0" u="none" strike="noStrike" kern="1200" cap="none" spc="0" normalizeH="0" baseline="0" noProof="0" smtClean="0">
                <a:ln>
                  <a:noFill/>
                </a:ln>
                <a:solidFill>
                  <a:prstClr val="white"/>
                </a:solidFill>
                <a:effectLst/>
                <a:uLnTx/>
                <a:uFillTx/>
                <a:cs typeface="+mn-ea"/>
                <a:sym typeface="+mn-lt"/>
              </a:rPr>
              <a:pPr marL="0" marR="0" lvl="0" indent="0" algn="ctr" defTabSz="457200" rtl="0" eaLnBrk="1" fontAlgn="auto" latinLnBrk="0" hangingPunct="1">
                <a:lnSpc>
                  <a:spcPct val="150000"/>
                </a:lnSpc>
                <a:spcBef>
                  <a:spcPts val="0"/>
                </a:spcBef>
                <a:spcAft>
                  <a:spcPts val="0"/>
                </a:spcAft>
                <a:buClrTx/>
                <a:buSzTx/>
                <a:buFontTx/>
                <a:buNone/>
                <a:tabLst/>
                <a:defRPr/>
              </a:pPr>
              <a:t>13</a:t>
            </a:fld>
            <a:endParaRPr kumimoji="0" lang="en-US" sz="1600" b="0" i="0" u="none" strike="noStrike" kern="1200" cap="none" spc="0" normalizeH="0" baseline="0" noProof="0" dirty="0">
              <a:ln>
                <a:noFill/>
              </a:ln>
              <a:solidFill>
                <a:prstClr val="white"/>
              </a:solidFill>
              <a:effectLst/>
              <a:uLnTx/>
              <a:uFillTx/>
              <a:cs typeface="+mn-ea"/>
              <a:sym typeface="+mn-lt"/>
            </a:endParaRPr>
          </a:p>
        </p:txBody>
      </p:sp>
    </p:spTree>
    <p:extLst>
      <p:ext uri="{BB962C8B-B14F-4D97-AF65-F5344CB8AC3E}">
        <p14:creationId xmlns:p14="http://schemas.microsoft.com/office/powerpoint/2010/main" val="23957469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40FD0F0-5A0F-B502-9D4B-979C1B586C24}"/>
              </a:ext>
            </a:extLst>
          </p:cNvPr>
          <p:cNvSpPr>
            <a:spLocks noGrp="1"/>
          </p:cNvSpPr>
          <p:nvPr>
            <p:ph idx="1"/>
          </p:nvPr>
        </p:nvSpPr>
        <p:spPr>
          <a:xfrm>
            <a:off x="609534" y="1160314"/>
            <a:ext cx="10700393" cy="424732"/>
          </a:xfrm>
        </p:spPr>
        <p:txBody>
          <a:bodyPr>
            <a:normAutofit fontScale="92500"/>
          </a:bodyPr>
          <a:lstStyle/>
          <a:p>
            <a:pPr marL="342900" indent="-342900">
              <a:buFont typeface="Arial" panose="020B0604020202020204" pitchFamily="34" charset="0"/>
              <a:buChar char="•"/>
            </a:pPr>
            <a:r>
              <a:rPr lang="en-US" altLang="zh-CN" sz="2400" b="1" dirty="0">
                <a:latin typeface="+mn-lt"/>
                <a:ea typeface="+mn-ea"/>
                <a:cs typeface="+mn-ea"/>
                <a:sym typeface="+mn-lt"/>
              </a:rPr>
              <a:t>Experimental Results and Analysis </a:t>
            </a:r>
            <a:r>
              <a:rPr lang="zh-CN" altLang="en-US" sz="2400" b="1" dirty="0">
                <a:latin typeface="+mn-lt"/>
                <a:ea typeface="+mn-ea"/>
                <a:cs typeface="+mn-ea"/>
                <a:sym typeface="+mn-lt"/>
              </a:rPr>
              <a:t>（</a:t>
            </a:r>
            <a:r>
              <a:rPr lang="en-US" altLang="zh-CN" sz="2400" b="1" dirty="0">
                <a:latin typeface="+mn-lt"/>
                <a:ea typeface="+mn-ea"/>
                <a:cs typeface="+mn-ea"/>
                <a:sym typeface="+mn-lt"/>
              </a:rPr>
              <a:t>With New Entities and New Relations</a:t>
            </a:r>
            <a:r>
              <a:rPr lang="zh-CN" altLang="en-US" sz="2400" b="1" dirty="0">
                <a:latin typeface="+mn-lt"/>
                <a:ea typeface="+mn-ea"/>
                <a:cs typeface="+mn-ea"/>
                <a:sym typeface="+mn-lt"/>
              </a:rPr>
              <a:t>）</a:t>
            </a:r>
          </a:p>
        </p:txBody>
      </p:sp>
      <p:sp>
        <p:nvSpPr>
          <p:cNvPr id="19" name="文本框 18">
            <a:extLst>
              <a:ext uri="{FF2B5EF4-FFF2-40B4-BE49-F238E27FC236}">
                <a16:creationId xmlns:a16="http://schemas.microsoft.com/office/drawing/2014/main" id="{54263058-C4D9-7D3E-ADE6-2F81A0BC5446}"/>
              </a:ext>
            </a:extLst>
          </p:cNvPr>
          <p:cNvSpPr txBox="1"/>
          <p:nvPr/>
        </p:nvSpPr>
        <p:spPr>
          <a:xfrm>
            <a:off x="454891" y="4744384"/>
            <a:ext cx="11112714" cy="1168077"/>
          </a:xfrm>
          <a:prstGeom prst="rect">
            <a:avLst/>
          </a:prstGeom>
          <a:noFill/>
        </p:spPr>
        <p:txBody>
          <a:bodyPr wrap="square">
            <a:spAutoFit/>
          </a:bodyPr>
          <a:lstStyle/>
          <a:p>
            <a:pPr marL="285750" indent="-285750" algn="just">
              <a:lnSpc>
                <a:spcPct val="120000"/>
              </a:lnSpc>
              <a:buFont typeface="Wingdings" panose="05000000000000000000" pitchFamily="2" charset="2"/>
              <a:buChar char="Ø"/>
            </a:pPr>
            <a:r>
              <a:rPr lang="en-US" altLang="zh-CN" sz="2000" dirty="0">
                <a:cs typeface="+mn-ea"/>
                <a:sym typeface="+mn-lt"/>
              </a:rPr>
              <a:t>Our model consistently </a:t>
            </a:r>
            <a:r>
              <a:rPr lang="en-US" altLang="zh-CN" sz="2000" u="sng" dirty="0">
                <a:cs typeface="+mn-ea"/>
                <a:sym typeface="+mn-lt"/>
              </a:rPr>
              <a:t>outperforms all methods</a:t>
            </a:r>
            <a:r>
              <a:rPr lang="en-US" altLang="zh-CN" sz="2000" dirty="0">
                <a:cs typeface="+mn-ea"/>
                <a:sym typeface="+mn-lt"/>
              </a:rPr>
              <a:t>, including INGRAM, across all datasets.</a:t>
            </a:r>
          </a:p>
          <a:p>
            <a:pPr marL="285750" indent="-285750" algn="just">
              <a:lnSpc>
                <a:spcPct val="120000"/>
              </a:lnSpc>
              <a:buFont typeface="Wingdings" panose="05000000000000000000" pitchFamily="2" charset="2"/>
              <a:buChar char="Ø"/>
            </a:pPr>
            <a:r>
              <a:rPr lang="en-US" altLang="zh-CN" sz="2000" dirty="0">
                <a:cs typeface="+mn-ea"/>
                <a:sym typeface="+mn-lt"/>
              </a:rPr>
              <a:t>The performance of our model is further highlighted on the NL-100, WK-100, and FB-100 datasets where </a:t>
            </a:r>
            <a:r>
              <a:rPr lang="en-US" altLang="zh-CN" sz="2000" u="sng" dirty="0">
                <a:cs typeface="+mn-ea"/>
                <a:sym typeface="+mn-lt"/>
              </a:rPr>
              <a:t>all relations are new</a:t>
            </a:r>
            <a:r>
              <a:rPr lang="en-US" altLang="zh-CN" sz="2000" dirty="0">
                <a:cs typeface="+mn-ea"/>
                <a:sym typeface="+mn-lt"/>
              </a:rPr>
              <a:t>. </a:t>
            </a:r>
            <a:endParaRPr lang="zh-CN" altLang="en-US" sz="2000" dirty="0">
              <a:cs typeface="+mn-ea"/>
              <a:sym typeface="+mn-lt"/>
            </a:endParaRPr>
          </a:p>
        </p:txBody>
      </p:sp>
      <p:sp>
        <p:nvSpPr>
          <p:cNvPr id="2" name="文本框 1">
            <a:extLst>
              <a:ext uri="{FF2B5EF4-FFF2-40B4-BE49-F238E27FC236}">
                <a16:creationId xmlns:a16="http://schemas.microsoft.com/office/drawing/2014/main" id="{696457D7-1FF2-ACFA-53F9-090EF69BE7A2}"/>
              </a:ext>
            </a:extLst>
          </p:cNvPr>
          <p:cNvSpPr txBox="1"/>
          <p:nvPr/>
        </p:nvSpPr>
        <p:spPr>
          <a:xfrm>
            <a:off x="706516" y="235779"/>
            <a:ext cx="3663060" cy="661207"/>
          </a:xfrm>
          <a:prstGeom prst="rect">
            <a:avLst/>
          </a:prstGeom>
          <a:noFill/>
        </p:spPr>
        <p:txBody>
          <a:bodyPr wrap="square" rtlCol="0">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cs typeface="+mn-ea"/>
                <a:sym typeface="+mn-lt"/>
              </a:rPr>
              <a:t>3. Experiments</a:t>
            </a:r>
          </a:p>
        </p:txBody>
      </p:sp>
      <p:pic>
        <p:nvPicPr>
          <p:cNvPr id="8" name="图片 7">
            <a:extLst>
              <a:ext uri="{FF2B5EF4-FFF2-40B4-BE49-F238E27FC236}">
                <a16:creationId xmlns:a16="http://schemas.microsoft.com/office/drawing/2014/main" id="{7147A0C6-7C84-0722-742D-52159424CA4C}"/>
              </a:ext>
            </a:extLst>
          </p:cNvPr>
          <p:cNvPicPr>
            <a:picLocks noChangeAspect="1"/>
          </p:cNvPicPr>
          <p:nvPr/>
        </p:nvPicPr>
        <p:blipFill>
          <a:blip r:embed="rId3"/>
          <a:stretch>
            <a:fillRect/>
          </a:stretch>
        </p:blipFill>
        <p:spPr>
          <a:xfrm>
            <a:off x="512685" y="1901354"/>
            <a:ext cx="5495636" cy="2531406"/>
          </a:xfrm>
          <a:prstGeom prst="rect">
            <a:avLst/>
          </a:prstGeom>
        </p:spPr>
      </p:pic>
      <p:pic>
        <p:nvPicPr>
          <p:cNvPr id="10" name="图片 9">
            <a:extLst>
              <a:ext uri="{FF2B5EF4-FFF2-40B4-BE49-F238E27FC236}">
                <a16:creationId xmlns:a16="http://schemas.microsoft.com/office/drawing/2014/main" id="{57D0E3EB-48CC-429B-307D-B9199E17A16F}"/>
              </a:ext>
            </a:extLst>
          </p:cNvPr>
          <p:cNvPicPr>
            <a:picLocks noChangeAspect="1"/>
          </p:cNvPicPr>
          <p:nvPr/>
        </p:nvPicPr>
        <p:blipFill>
          <a:blip r:embed="rId4"/>
          <a:stretch>
            <a:fillRect/>
          </a:stretch>
        </p:blipFill>
        <p:spPr>
          <a:xfrm>
            <a:off x="6119157" y="1666330"/>
            <a:ext cx="5443896" cy="1542266"/>
          </a:xfrm>
          <a:prstGeom prst="rect">
            <a:avLst/>
          </a:prstGeom>
        </p:spPr>
      </p:pic>
      <p:pic>
        <p:nvPicPr>
          <p:cNvPr id="12" name="图片 11">
            <a:extLst>
              <a:ext uri="{FF2B5EF4-FFF2-40B4-BE49-F238E27FC236}">
                <a16:creationId xmlns:a16="http://schemas.microsoft.com/office/drawing/2014/main" id="{CF24E482-6338-9ADD-6FCD-4B0F63D0F7CB}"/>
              </a:ext>
            </a:extLst>
          </p:cNvPr>
          <p:cNvPicPr>
            <a:picLocks noChangeAspect="1"/>
          </p:cNvPicPr>
          <p:nvPr/>
        </p:nvPicPr>
        <p:blipFill>
          <a:blip r:embed="rId5"/>
          <a:stretch>
            <a:fillRect/>
          </a:stretch>
        </p:blipFill>
        <p:spPr>
          <a:xfrm>
            <a:off x="6119157" y="3167057"/>
            <a:ext cx="5463309" cy="1477990"/>
          </a:xfrm>
          <a:prstGeom prst="rect">
            <a:avLst/>
          </a:prstGeom>
        </p:spPr>
      </p:pic>
      <p:sp>
        <p:nvSpPr>
          <p:cNvPr id="6" name="矩形: 圆角 5">
            <a:extLst>
              <a:ext uri="{FF2B5EF4-FFF2-40B4-BE49-F238E27FC236}">
                <a16:creationId xmlns:a16="http://schemas.microsoft.com/office/drawing/2014/main" id="{88F1535A-EC74-E9D1-095B-8E800FE49EB3}"/>
              </a:ext>
            </a:extLst>
          </p:cNvPr>
          <p:cNvSpPr/>
          <p:nvPr/>
        </p:nvSpPr>
        <p:spPr>
          <a:xfrm>
            <a:off x="512685" y="4191855"/>
            <a:ext cx="5379544" cy="240905"/>
          </a:xfrm>
          <a:prstGeom prst="roundRect">
            <a:avLst/>
          </a:prstGeom>
          <a:noFill/>
          <a:ln w="190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defTabSz="457200"/>
            <a:endParaRPr kumimoji="1" lang="zh-CN" altLang="en-US" dirty="0">
              <a:solidFill>
                <a:schemeClr val="dk1"/>
              </a:solidFill>
            </a:endParaRPr>
          </a:p>
        </p:txBody>
      </p:sp>
      <p:sp>
        <p:nvSpPr>
          <p:cNvPr id="14" name="矩形: 圆角 13">
            <a:extLst>
              <a:ext uri="{FF2B5EF4-FFF2-40B4-BE49-F238E27FC236}">
                <a16:creationId xmlns:a16="http://schemas.microsoft.com/office/drawing/2014/main" id="{98E8EE11-BA50-5DE5-3437-E90ACEAF0D37}"/>
              </a:ext>
            </a:extLst>
          </p:cNvPr>
          <p:cNvSpPr/>
          <p:nvPr/>
        </p:nvSpPr>
        <p:spPr>
          <a:xfrm>
            <a:off x="6161039" y="2947267"/>
            <a:ext cx="5379544" cy="240905"/>
          </a:xfrm>
          <a:prstGeom prst="roundRect">
            <a:avLst/>
          </a:prstGeom>
          <a:noFill/>
          <a:ln w="190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defTabSz="457200"/>
            <a:endParaRPr kumimoji="1" lang="zh-CN" altLang="en-US" dirty="0">
              <a:solidFill>
                <a:schemeClr val="dk1"/>
              </a:solidFill>
            </a:endParaRPr>
          </a:p>
        </p:txBody>
      </p:sp>
      <p:sp>
        <p:nvSpPr>
          <p:cNvPr id="15" name="矩形: 圆角 14">
            <a:extLst>
              <a:ext uri="{FF2B5EF4-FFF2-40B4-BE49-F238E27FC236}">
                <a16:creationId xmlns:a16="http://schemas.microsoft.com/office/drawing/2014/main" id="{9BCAEDF3-9C3A-1FE3-0C53-644AA2565F31}"/>
              </a:ext>
            </a:extLst>
          </p:cNvPr>
          <p:cNvSpPr/>
          <p:nvPr/>
        </p:nvSpPr>
        <p:spPr>
          <a:xfrm>
            <a:off x="6161039" y="4425102"/>
            <a:ext cx="5379544" cy="219945"/>
          </a:xfrm>
          <a:prstGeom prst="roundRect">
            <a:avLst/>
          </a:prstGeom>
          <a:noFill/>
          <a:ln w="190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defTabSz="457200"/>
            <a:endParaRPr kumimoji="1" lang="zh-CN" altLang="en-US" dirty="0">
              <a:solidFill>
                <a:schemeClr val="dk1"/>
              </a:solidFill>
            </a:endParaRPr>
          </a:p>
        </p:txBody>
      </p:sp>
      <p:sp>
        <p:nvSpPr>
          <p:cNvPr id="16" name="矩形: 圆角 15">
            <a:extLst>
              <a:ext uri="{FF2B5EF4-FFF2-40B4-BE49-F238E27FC236}">
                <a16:creationId xmlns:a16="http://schemas.microsoft.com/office/drawing/2014/main" id="{A460AD7F-3C6B-AC24-8017-88275757CB33}"/>
              </a:ext>
            </a:extLst>
          </p:cNvPr>
          <p:cNvSpPr/>
          <p:nvPr/>
        </p:nvSpPr>
        <p:spPr>
          <a:xfrm>
            <a:off x="1147970" y="4176186"/>
            <a:ext cx="1138030" cy="240905"/>
          </a:xfrm>
          <a:prstGeom prst="roundRect">
            <a:avLst/>
          </a:prstGeom>
          <a:noFill/>
          <a:ln w="190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defTabSz="457200"/>
            <a:endParaRPr kumimoji="1" lang="zh-CN" altLang="en-US" dirty="0">
              <a:solidFill>
                <a:schemeClr val="dk1"/>
              </a:solidFill>
            </a:endParaRPr>
          </a:p>
        </p:txBody>
      </p:sp>
      <p:sp>
        <p:nvSpPr>
          <p:cNvPr id="17" name="矩形: 圆角 16">
            <a:extLst>
              <a:ext uri="{FF2B5EF4-FFF2-40B4-BE49-F238E27FC236}">
                <a16:creationId xmlns:a16="http://schemas.microsoft.com/office/drawing/2014/main" id="{A98BB94E-FCA3-CF2A-D8B5-D62AC8D9976F}"/>
              </a:ext>
            </a:extLst>
          </p:cNvPr>
          <p:cNvSpPr/>
          <p:nvPr/>
        </p:nvSpPr>
        <p:spPr>
          <a:xfrm>
            <a:off x="6711426" y="2946663"/>
            <a:ext cx="1138030" cy="240905"/>
          </a:xfrm>
          <a:prstGeom prst="roundRect">
            <a:avLst/>
          </a:prstGeom>
          <a:noFill/>
          <a:ln w="190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defTabSz="457200"/>
            <a:endParaRPr kumimoji="1" lang="zh-CN" altLang="en-US" dirty="0">
              <a:solidFill>
                <a:schemeClr val="dk1"/>
              </a:solidFill>
            </a:endParaRPr>
          </a:p>
        </p:txBody>
      </p:sp>
      <p:sp>
        <p:nvSpPr>
          <p:cNvPr id="21" name="矩形: 圆角 20">
            <a:extLst>
              <a:ext uri="{FF2B5EF4-FFF2-40B4-BE49-F238E27FC236}">
                <a16:creationId xmlns:a16="http://schemas.microsoft.com/office/drawing/2014/main" id="{C732FBD6-A3CB-F660-6A65-EC585E0B7028}"/>
              </a:ext>
            </a:extLst>
          </p:cNvPr>
          <p:cNvSpPr/>
          <p:nvPr/>
        </p:nvSpPr>
        <p:spPr>
          <a:xfrm>
            <a:off x="6711426" y="4409433"/>
            <a:ext cx="1138030" cy="240905"/>
          </a:xfrm>
          <a:prstGeom prst="roundRect">
            <a:avLst/>
          </a:prstGeom>
          <a:noFill/>
          <a:ln w="190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defTabSz="457200"/>
            <a:endParaRPr kumimoji="1" lang="zh-CN" altLang="en-US" dirty="0">
              <a:solidFill>
                <a:schemeClr val="dk1"/>
              </a:solidFill>
            </a:endParaRPr>
          </a:p>
        </p:txBody>
      </p:sp>
      <p:sp>
        <p:nvSpPr>
          <p:cNvPr id="22" name="矩形: 圆角 21">
            <a:extLst>
              <a:ext uri="{FF2B5EF4-FFF2-40B4-BE49-F238E27FC236}">
                <a16:creationId xmlns:a16="http://schemas.microsoft.com/office/drawing/2014/main" id="{A7BC2A13-51DE-EFB9-7CCC-9F4998B78326}"/>
              </a:ext>
            </a:extLst>
          </p:cNvPr>
          <p:cNvSpPr/>
          <p:nvPr/>
        </p:nvSpPr>
        <p:spPr>
          <a:xfrm>
            <a:off x="1147970" y="2496620"/>
            <a:ext cx="1138030" cy="188672"/>
          </a:xfrm>
          <a:prstGeom prst="roundRect">
            <a:avLst/>
          </a:prstGeom>
          <a:noFill/>
          <a:ln w="190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defTabSz="457200"/>
            <a:endParaRPr kumimoji="1" lang="zh-CN" altLang="en-US" dirty="0">
              <a:solidFill>
                <a:schemeClr val="dk1"/>
              </a:solidFill>
            </a:endParaRPr>
          </a:p>
        </p:txBody>
      </p:sp>
      <p:sp>
        <p:nvSpPr>
          <p:cNvPr id="23" name="灯片编号占位符 13">
            <a:extLst>
              <a:ext uri="{FF2B5EF4-FFF2-40B4-BE49-F238E27FC236}">
                <a16:creationId xmlns:a16="http://schemas.microsoft.com/office/drawing/2014/main" id="{F5F9BB8B-AEF1-B0A6-2C0D-F84DBD7BCE69}"/>
              </a:ext>
            </a:extLst>
          </p:cNvPr>
          <p:cNvSpPr txBox="1">
            <a:spLocks/>
          </p:cNvSpPr>
          <p:nvPr/>
        </p:nvSpPr>
        <p:spPr>
          <a:xfrm>
            <a:off x="11028615" y="6388197"/>
            <a:ext cx="1163385" cy="331932"/>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a:lnSpc>
                <a:spcPct val="150000"/>
              </a:lnSpc>
              <a:defRPr/>
            </a:pPr>
            <a:fld id="{48F63A3B-78C7-47BE-AE5E-E10140E04643}" type="slidenum">
              <a:rPr lang="en-US" sz="1600" smtClean="0">
                <a:solidFill>
                  <a:prstClr val="white"/>
                </a:solidFill>
                <a:cs typeface="+mn-ea"/>
                <a:sym typeface="+mn-lt"/>
              </a:rPr>
              <a:pPr algn="ctr" defTabSz="457200">
                <a:lnSpc>
                  <a:spcPct val="150000"/>
                </a:lnSpc>
                <a:defRPr/>
              </a:pPr>
              <a:t>14</a:t>
            </a:fld>
            <a:endParaRPr lang="en-US" sz="1600" dirty="0">
              <a:solidFill>
                <a:prstClr val="white"/>
              </a:solidFill>
              <a:cs typeface="+mn-ea"/>
              <a:sym typeface="+mn-lt"/>
            </a:endParaRPr>
          </a:p>
        </p:txBody>
      </p:sp>
    </p:spTree>
    <p:extLst>
      <p:ext uri="{BB962C8B-B14F-4D97-AF65-F5344CB8AC3E}">
        <p14:creationId xmlns:p14="http://schemas.microsoft.com/office/powerpoint/2010/main" val="376757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40FD0F0-5A0F-B502-9D4B-979C1B586C24}"/>
              </a:ext>
            </a:extLst>
          </p:cNvPr>
          <p:cNvSpPr>
            <a:spLocks noGrp="1"/>
          </p:cNvSpPr>
          <p:nvPr>
            <p:ph idx="1"/>
          </p:nvPr>
        </p:nvSpPr>
        <p:spPr>
          <a:xfrm>
            <a:off x="609534" y="1160314"/>
            <a:ext cx="8779230" cy="424732"/>
          </a:xfrm>
        </p:spPr>
        <p:txBody>
          <a:bodyPr>
            <a:normAutofit/>
          </a:bodyPr>
          <a:lstStyle/>
          <a:p>
            <a:pPr marL="342900" indent="-342900">
              <a:buFont typeface="Arial" panose="020B0604020202020204" pitchFamily="34" charset="0"/>
              <a:buChar char="•"/>
            </a:pPr>
            <a:r>
              <a:rPr lang="en-US" altLang="zh-CN" sz="2400" b="1" dirty="0">
                <a:latin typeface="+mn-lt"/>
                <a:ea typeface="+mn-ea"/>
                <a:cs typeface="+mn-ea"/>
                <a:sym typeface="+mn-lt"/>
              </a:rPr>
              <a:t>Ablation Studies</a:t>
            </a:r>
            <a:endParaRPr lang="zh-CN" altLang="en-US" sz="2400" b="1" dirty="0">
              <a:latin typeface="+mn-lt"/>
              <a:ea typeface="+mn-ea"/>
              <a:cs typeface="+mn-ea"/>
              <a:sym typeface="+mn-lt"/>
            </a:endParaRPr>
          </a:p>
        </p:txBody>
      </p:sp>
      <p:sp>
        <p:nvSpPr>
          <p:cNvPr id="19" name="文本框 18">
            <a:extLst>
              <a:ext uri="{FF2B5EF4-FFF2-40B4-BE49-F238E27FC236}">
                <a16:creationId xmlns:a16="http://schemas.microsoft.com/office/drawing/2014/main" id="{54263058-C4D9-7D3E-ADE6-2F81A0BC5446}"/>
              </a:ext>
            </a:extLst>
          </p:cNvPr>
          <p:cNvSpPr txBox="1"/>
          <p:nvPr/>
        </p:nvSpPr>
        <p:spPr>
          <a:xfrm>
            <a:off x="443279" y="3661366"/>
            <a:ext cx="6580976" cy="1906740"/>
          </a:xfrm>
          <a:prstGeom prst="rect">
            <a:avLst/>
          </a:prstGeom>
          <a:noFill/>
        </p:spPr>
        <p:txBody>
          <a:bodyPr wrap="square">
            <a:spAutoFit/>
          </a:bodyPr>
          <a:lstStyle/>
          <a:p>
            <a:pPr marL="285750" indent="-285750" algn="just">
              <a:lnSpc>
                <a:spcPct val="120000"/>
              </a:lnSpc>
              <a:buFont typeface="Wingdings" panose="05000000000000000000" pitchFamily="2" charset="2"/>
              <a:buChar char="Ø"/>
            </a:pPr>
            <a:r>
              <a:rPr lang="en-US" altLang="zh-CN" sz="2000" u="sng" dirty="0">
                <a:cs typeface="+mn-ea"/>
                <a:sym typeface="+mn-lt"/>
              </a:rPr>
              <a:t>Removing the interaction patterns</a:t>
            </a:r>
            <a:r>
              <a:rPr lang="en-US" altLang="zh-CN" sz="2000" dirty="0">
                <a:cs typeface="+mn-ea"/>
                <a:sym typeface="+mn-lt"/>
              </a:rPr>
              <a:t> between relationships ("w/o interaction patterns") has the most profound impact.</a:t>
            </a:r>
          </a:p>
          <a:p>
            <a:pPr marL="285750" indent="-285750" algn="just">
              <a:lnSpc>
                <a:spcPct val="120000"/>
              </a:lnSpc>
              <a:buFont typeface="Wingdings" panose="05000000000000000000" pitchFamily="2" charset="2"/>
              <a:buChar char="Ø"/>
            </a:pPr>
            <a:endParaRPr lang="en-US" altLang="zh-CN" sz="2000" dirty="0">
              <a:cs typeface="+mn-ea"/>
              <a:sym typeface="+mn-lt"/>
            </a:endParaRPr>
          </a:p>
          <a:p>
            <a:pPr marL="285750" indent="-285750" algn="just">
              <a:lnSpc>
                <a:spcPct val="120000"/>
              </a:lnSpc>
              <a:buFont typeface="Wingdings" panose="05000000000000000000" pitchFamily="2" charset="2"/>
              <a:buChar char="Ø"/>
            </a:pPr>
            <a:r>
              <a:rPr lang="en-US" altLang="zh-CN" sz="2000" dirty="0">
                <a:cs typeface="+mn-ea"/>
                <a:sym typeface="+mn-lt"/>
              </a:rPr>
              <a:t> The performance of the two variants that </a:t>
            </a:r>
            <a:r>
              <a:rPr lang="en-US" altLang="zh-CN" sz="2000" u="sng" dirty="0">
                <a:cs typeface="+mn-ea"/>
                <a:sym typeface="+mn-lt"/>
              </a:rPr>
              <a:t>remove the relation interaction pattern</a:t>
            </a:r>
            <a:r>
              <a:rPr lang="en-US" altLang="zh-CN" sz="2000" dirty="0">
                <a:cs typeface="+mn-ea"/>
                <a:sym typeface="+mn-lt"/>
              </a:rPr>
              <a:t> declines sharply.</a:t>
            </a:r>
            <a:endParaRPr lang="zh-CN" altLang="en-US" sz="2000" dirty="0">
              <a:cs typeface="+mn-ea"/>
              <a:sym typeface="+mn-lt"/>
            </a:endParaRPr>
          </a:p>
        </p:txBody>
      </p:sp>
      <p:sp>
        <p:nvSpPr>
          <p:cNvPr id="2" name="文本框 1">
            <a:extLst>
              <a:ext uri="{FF2B5EF4-FFF2-40B4-BE49-F238E27FC236}">
                <a16:creationId xmlns:a16="http://schemas.microsoft.com/office/drawing/2014/main" id="{696457D7-1FF2-ACFA-53F9-090EF69BE7A2}"/>
              </a:ext>
            </a:extLst>
          </p:cNvPr>
          <p:cNvSpPr txBox="1"/>
          <p:nvPr/>
        </p:nvSpPr>
        <p:spPr>
          <a:xfrm>
            <a:off x="706516" y="235779"/>
            <a:ext cx="3663060" cy="661207"/>
          </a:xfrm>
          <a:prstGeom prst="rect">
            <a:avLst/>
          </a:prstGeom>
          <a:noFill/>
        </p:spPr>
        <p:txBody>
          <a:bodyPr wrap="square" rtlCol="0">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cs typeface="+mn-ea"/>
                <a:sym typeface="+mn-lt"/>
              </a:rPr>
              <a:t>3. Experiments</a:t>
            </a:r>
          </a:p>
        </p:txBody>
      </p:sp>
      <p:pic>
        <p:nvPicPr>
          <p:cNvPr id="7" name="图片 6">
            <a:extLst>
              <a:ext uri="{FF2B5EF4-FFF2-40B4-BE49-F238E27FC236}">
                <a16:creationId xmlns:a16="http://schemas.microsoft.com/office/drawing/2014/main" id="{86A9DB52-2FE1-BA42-B97D-680B0CC882CF}"/>
              </a:ext>
            </a:extLst>
          </p:cNvPr>
          <p:cNvPicPr>
            <a:picLocks noChangeAspect="1"/>
          </p:cNvPicPr>
          <p:nvPr/>
        </p:nvPicPr>
        <p:blipFill>
          <a:blip r:embed="rId3"/>
          <a:stretch>
            <a:fillRect/>
          </a:stretch>
        </p:blipFill>
        <p:spPr>
          <a:xfrm>
            <a:off x="888566" y="1701021"/>
            <a:ext cx="5470670" cy="1844370"/>
          </a:xfrm>
          <a:prstGeom prst="rect">
            <a:avLst/>
          </a:prstGeom>
        </p:spPr>
      </p:pic>
      <p:pic>
        <p:nvPicPr>
          <p:cNvPr id="9" name="图片 8">
            <a:extLst>
              <a:ext uri="{FF2B5EF4-FFF2-40B4-BE49-F238E27FC236}">
                <a16:creationId xmlns:a16="http://schemas.microsoft.com/office/drawing/2014/main" id="{73C61844-2CDB-28AF-D14F-10D3E82B2582}"/>
              </a:ext>
            </a:extLst>
          </p:cNvPr>
          <p:cNvPicPr>
            <a:picLocks noChangeAspect="1"/>
          </p:cNvPicPr>
          <p:nvPr/>
        </p:nvPicPr>
        <p:blipFill>
          <a:blip r:embed="rId4"/>
          <a:stretch>
            <a:fillRect/>
          </a:stretch>
        </p:blipFill>
        <p:spPr>
          <a:xfrm>
            <a:off x="7264266" y="1640985"/>
            <a:ext cx="4089534" cy="3429000"/>
          </a:xfrm>
          <a:prstGeom prst="rect">
            <a:avLst/>
          </a:prstGeom>
        </p:spPr>
      </p:pic>
      <p:sp>
        <p:nvSpPr>
          <p:cNvPr id="5" name="矩形: 圆角 4">
            <a:extLst>
              <a:ext uri="{FF2B5EF4-FFF2-40B4-BE49-F238E27FC236}">
                <a16:creationId xmlns:a16="http://schemas.microsoft.com/office/drawing/2014/main" id="{0239B1A7-C4E9-705B-DE00-B35BAEAD999F}"/>
              </a:ext>
            </a:extLst>
          </p:cNvPr>
          <p:cNvSpPr/>
          <p:nvPr/>
        </p:nvSpPr>
        <p:spPr>
          <a:xfrm>
            <a:off x="7394658" y="1848374"/>
            <a:ext cx="3151764" cy="129401"/>
          </a:xfrm>
          <a:prstGeom prst="roundRect">
            <a:avLst/>
          </a:prstGeom>
          <a:noFill/>
          <a:ln w="190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defTabSz="457200"/>
            <a:endParaRPr kumimoji="1" lang="zh-CN" altLang="en-US" dirty="0">
              <a:solidFill>
                <a:schemeClr val="dk1"/>
              </a:solidFill>
            </a:endParaRPr>
          </a:p>
        </p:txBody>
      </p:sp>
      <p:sp>
        <p:nvSpPr>
          <p:cNvPr id="11" name="矩形: 圆角 10">
            <a:extLst>
              <a:ext uri="{FF2B5EF4-FFF2-40B4-BE49-F238E27FC236}">
                <a16:creationId xmlns:a16="http://schemas.microsoft.com/office/drawing/2014/main" id="{C86167D6-8A93-BBFE-2FE2-35145973F5C2}"/>
              </a:ext>
            </a:extLst>
          </p:cNvPr>
          <p:cNvSpPr/>
          <p:nvPr/>
        </p:nvSpPr>
        <p:spPr>
          <a:xfrm>
            <a:off x="925361" y="2704554"/>
            <a:ext cx="5269956" cy="362282"/>
          </a:xfrm>
          <a:prstGeom prst="roundRect">
            <a:avLst/>
          </a:prstGeom>
          <a:noFill/>
          <a:ln w="190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defTabSz="457200"/>
            <a:endParaRPr kumimoji="1" lang="zh-CN" altLang="en-US" dirty="0">
              <a:solidFill>
                <a:schemeClr val="dk1"/>
              </a:solidFill>
            </a:endParaRPr>
          </a:p>
        </p:txBody>
      </p:sp>
      <p:sp>
        <p:nvSpPr>
          <p:cNvPr id="12" name="灯片编号占位符 13">
            <a:extLst>
              <a:ext uri="{FF2B5EF4-FFF2-40B4-BE49-F238E27FC236}">
                <a16:creationId xmlns:a16="http://schemas.microsoft.com/office/drawing/2014/main" id="{F2CD379A-FE72-163A-4186-DE9575B8F7C5}"/>
              </a:ext>
            </a:extLst>
          </p:cNvPr>
          <p:cNvSpPr txBox="1">
            <a:spLocks/>
          </p:cNvSpPr>
          <p:nvPr/>
        </p:nvSpPr>
        <p:spPr>
          <a:xfrm>
            <a:off x="11028615" y="6388197"/>
            <a:ext cx="1163385" cy="331932"/>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a:lnSpc>
                <a:spcPct val="150000"/>
              </a:lnSpc>
              <a:defRPr/>
            </a:pPr>
            <a:fld id="{48F63A3B-78C7-47BE-AE5E-E10140E04643}" type="slidenum">
              <a:rPr lang="en-US" sz="1600" smtClean="0">
                <a:solidFill>
                  <a:prstClr val="white"/>
                </a:solidFill>
                <a:cs typeface="+mn-ea"/>
                <a:sym typeface="+mn-lt"/>
              </a:rPr>
              <a:pPr algn="ctr" defTabSz="457200">
                <a:lnSpc>
                  <a:spcPct val="150000"/>
                </a:lnSpc>
                <a:defRPr/>
              </a:pPr>
              <a:t>15</a:t>
            </a:fld>
            <a:endParaRPr lang="en-US" sz="1600" dirty="0">
              <a:solidFill>
                <a:prstClr val="white"/>
              </a:solidFill>
              <a:cs typeface="+mn-ea"/>
              <a:sym typeface="+mn-lt"/>
            </a:endParaRPr>
          </a:p>
        </p:txBody>
      </p:sp>
    </p:spTree>
    <p:extLst>
      <p:ext uri="{BB962C8B-B14F-4D97-AF65-F5344CB8AC3E}">
        <p14:creationId xmlns:p14="http://schemas.microsoft.com/office/powerpoint/2010/main" val="2851460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DEC62A2-27B4-EE47-462C-C6B6AECC6D2F}"/>
              </a:ext>
            </a:extLst>
          </p:cNvPr>
          <p:cNvSpPr txBox="1"/>
          <p:nvPr/>
        </p:nvSpPr>
        <p:spPr>
          <a:xfrm>
            <a:off x="706516" y="235779"/>
            <a:ext cx="3663060" cy="661207"/>
          </a:xfrm>
          <a:prstGeom prst="rect">
            <a:avLst/>
          </a:prstGeom>
          <a:noFill/>
        </p:spPr>
        <p:txBody>
          <a:bodyPr wrap="square" rtlCol="0">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cs typeface="+mn-ea"/>
                <a:sym typeface="+mn-lt"/>
              </a:rPr>
              <a:t>4. Conclusion</a:t>
            </a:r>
          </a:p>
        </p:txBody>
      </p:sp>
      <p:sp>
        <p:nvSpPr>
          <p:cNvPr id="3" name="文本框 2">
            <a:extLst>
              <a:ext uri="{FF2B5EF4-FFF2-40B4-BE49-F238E27FC236}">
                <a16:creationId xmlns:a16="http://schemas.microsoft.com/office/drawing/2014/main" id="{62F31244-EB17-54D6-8453-A55CEC09BCB4}"/>
              </a:ext>
            </a:extLst>
          </p:cNvPr>
          <p:cNvSpPr txBox="1"/>
          <p:nvPr/>
        </p:nvSpPr>
        <p:spPr>
          <a:xfrm>
            <a:off x="866949" y="1624696"/>
            <a:ext cx="9777784" cy="2806987"/>
          </a:xfrm>
          <a:prstGeom prst="rect">
            <a:avLst/>
          </a:prstGeom>
          <a:noFill/>
        </p:spPr>
        <p:txBody>
          <a:bodyPr wrap="square">
            <a:spAutoFit/>
          </a:bodyPr>
          <a:lstStyle/>
          <a:p>
            <a:pPr marL="285750" indent="-285750" algn="just" defTabSz="457200">
              <a:lnSpc>
                <a:spcPct val="150000"/>
              </a:lnSpc>
              <a:buFont typeface="Arial" panose="020B0604020202020204" pitchFamily="34" charset="0"/>
              <a:buChar char="•"/>
              <a:defRPr/>
            </a:pPr>
            <a:r>
              <a:rPr lang="en-US" altLang="zh-CN" sz="2000" dirty="0">
                <a:solidFill>
                  <a:prstClr val="black"/>
                </a:solidFill>
                <a:cs typeface="+mn-ea"/>
                <a:sym typeface="+mn-lt"/>
              </a:rPr>
              <a:t>By </a:t>
            </a:r>
            <a:r>
              <a:rPr lang="en-US" altLang="zh-CN" sz="2000" u="sng" dirty="0">
                <a:solidFill>
                  <a:prstClr val="black"/>
                </a:solidFill>
                <a:cs typeface="+mn-ea"/>
                <a:sym typeface="+mn-lt"/>
              </a:rPr>
              <a:t>capturing the interaction patterns </a:t>
            </a:r>
            <a:r>
              <a:rPr lang="en-US" altLang="zh-CN" sz="2000" dirty="0">
                <a:solidFill>
                  <a:prstClr val="black"/>
                </a:solidFill>
                <a:cs typeface="+mn-ea"/>
                <a:sym typeface="+mn-lt"/>
              </a:rPr>
              <a:t>between relations and integrating entity structure features, our model can generate embeddings for new entities and relations that have not been seen during the training phase by attentively aggregating neighboring features.</a:t>
            </a:r>
          </a:p>
          <a:p>
            <a:pPr marL="285750" indent="-285750" algn="just" defTabSz="457200">
              <a:lnSpc>
                <a:spcPct val="150000"/>
              </a:lnSpc>
              <a:buFont typeface="Arial" panose="020B0604020202020204" pitchFamily="34" charset="0"/>
              <a:buChar char="•"/>
              <a:defRPr/>
            </a:pPr>
            <a:endParaRPr lang="en-US" altLang="zh-CN" sz="2000" dirty="0">
              <a:solidFill>
                <a:prstClr val="black"/>
              </a:solidFill>
              <a:cs typeface="+mn-ea"/>
              <a:sym typeface="+mn-lt"/>
            </a:endParaRPr>
          </a:p>
          <a:p>
            <a:pPr marL="285750" indent="-285750" algn="just" defTabSz="457200">
              <a:lnSpc>
                <a:spcPct val="150000"/>
              </a:lnSpc>
              <a:buFont typeface="Arial" panose="020B0604020202020204" pitchFamily="34" charset="0"/>
              <a:buChar char="•"/>
              <a:defRPr/>
            </a:pPr>
            <a:r>
              <a:rPr lang="en-US" altLang="zh-CN" sz="2000" dirty="0">
                <a:solidFill>
                  <a:prstClr val="black"/>
                </a:solidFill>
                <a:cs typeface="+mn-ea"/>
                <a:sym typeface="+mn-lt"/>
              </a:rPr>
              <a:t>This process only utilizes </a:t>
            </a:r>
            <a:r>
              <a:rPr lang="en-US" altLang="zh-CN" sz="2000" u="sng" dirty="0">
                <a:solidFill>
                  <a:prstClr val="black"/>
                </a:solidFill>
                <a:cs typeface="+mn-ea"/>
                <a:sym typeface="+mn-lt"/>
              </a:rPr>
              <a:t>the inherent semantic-agnostic structural information </a:t>
            </a:r>
            <a:r>
              <a:rPr lang="en-US" altLang="zh-CN" sz="2000" dirty="0">
                <a:solidFill>
                  <a:prstClr val="black"/>
                </a:solidFill>
                <a:cs typeface="+mn-ea"/>
                <a:sym typeface="+mn-lt"/>
              </a:rPr>
              <a:t>within KGs and </a:t>
            </a:r>
            <a:r>
              <a:rPr lang="en-US" altLang="zh-CN" sz="2000" u="sng" dirty="0">
                <a:solidFill>
                  <a:prstClr val="black"/>
                </a:solidFill>
                <a:cs typeface="+mn-ea"/>
                <a:sym typeface="+mn-lt"/>
              </a:rPr>
              <a:t>does not require any input semantic information </a:t>
            </a:r>
            <a:r>
              <a:rPr lang="en-US" altLang="zh-CN" sz="2000" dirty="0">
                <a:solidFill>
                  <a:prstClr val="black"/>
                </a:solidFill>
                <a:cs typeface="+mn-ea"/>
                <a:sym typeface="+mn-lt"/>
              </a:rPr>
              <a:t>about entities and relations. </a:t>
            </a:r>
          </a:p>
        </p:txBody>
      </p:sp>
      <p:sp>
        <p:nvSpPr>
          <p:cNvPr id="5" name="灯片编号占位符 13">
            <a:extLst>
              <a:ext uri="{FF2B5EF4-FFF2-40B4-BE49-F238E27FC236}">
                <a16:creationId xmlns:a16="http://schemas.microsoft.com/office/drawing/2014/main" id="{81454CF9-C7FD-4BE7-39A6-9DA04D99AB0F}"/>
              </a:ext>
            </a:extLst>
          </p:cNvPr>
          <p:cNvSpPr txBox="1">
            <a:spLocks/>
          </p:cNvSpPr>
          <p:nvPr/>
        </p:nvSpPr>
        <p:spPr>
          <a:xfrm>
            <a:off x="11028615" y="6388197"/>
            <a:ext cx="1163385" cy="331932"/>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a:lnSpc>
                <a:spcPct val="150000"/>
              </a:lnSpc>
              <a:defRPr/>
            </a:pPr>
            <a:fld id="{48F63A3B-78C7-47BE-AE5E-E10140E04643}" type="slidenum">
              <a:rPr lang="en-US" sz="1600" smtClean="0">
                <a:solidFill>
                  <a:prstClr val="white"/>
                </a:solidFill>
                <a:cs typeface="+mn-ea"/>
                <a:sym typeface="+mn-lt"/>
              </a:rPr>
              <a:pPr algn="ctr" defTabSz="457200">
                <a:lnSpc>
                  <a:spcPct val="150000"/>
                </a:lnSpc>
                <a:defRPr/>
              </a:pPr>
              <a:t>16</a:t>
            </a:fld>
            <a:endParaRPr lang="en-US" sz="1600" dirty="0">
              <a:solidFill>
                <a:prstClr val="white"/>
              </a:solidFill>
              <a:cs typeface="+mn-ea"/>
              <a:sym typeface="+mn-lt"/>
            </a:endParaRPr>
          </a:p>
        </p:txBody>
      </p:sp>
    </p:spTree>
    <p:extLst>
      <p:ext uri="{BB962C8B-B14F-4D97-AF65-F5344CB8AC3E}">
        <p14:creationId xmlns:p14="http://schemas.microsoft.com/office/powerpoint/2010/main" val="396567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DB14B3-731A-4352-BC82-B1993596BD11}" type="slidenum">
              <a:rPr kumimoji="0" lang="zh-CN" altLang="en-US" sz="1200" b="0" i="0" u="none" strike="noStrike" kern="1200" cap="none" spc="0" normalizeH="0" baseline="0" noProof="0" smtClean="0">
                <a:ln>
                  <a:noFill/>
                </a:ln>
                <a:solidFill>
                  <a:prstClr val="black">
                    <a:tint val="75000"/>
                  </a:prstClr>
                </a:solidFill>
                <a:effectLst/>
                <a:uLnTx/>
                <a:uFillTx/>
                <a:latin typeface="楷体" panose="02010609060101010101" pitchFamily="49" charset="-122"/>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dirty="0">
              <a:ln>
                <a:noFill/>
              </a:ln>
              <a:solidFill>
                <a:prstClr val="black">
                  <a:tint val="75000"/>
                </a:prstClr>
              </a:solidFill>
              <a:effectLst/>
              <a:uLnTx/>
              <a:uFillTx/>
              <a:latin typeface="楷体" panose="02010609060101010101" pitchFamily="49" charset="-122"/>
              <a:ea typeface="等线" panose="02010600030101010101" pitchFamily="2" charset="-122"/>
              <a:cs typeface="+mn-cs"/>
            </a:endParaRPr>
          </a:p>
        </p:txBody>
      </p:sp>
      <p:sp>
        <p:nvSpPr>
          <p:cNvPr id="5" name="AutoShape 2" descr="https://upload-images.jianshu.io/upload_images/12877808-5b140fdd85b73ca8.png!thumbnail?imageMogr2/auto-orient/strip%7CimageView2/2/w/541/format/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7" name="矩形 6"/>
          <p:cNvSpPr/>
          <p:nvPr/>
        </p:nvSpPr>
        <p:spPr>
          <a:xfrm>
            <a:off x="0" y="-9525"/>
            <a:ext cx="4185920" cy="6856730"/>
          </a:xfrm>
          <a:prstGeom prst="rect">
            <a:avLst/>
          </a:prstGeom>
          <a:solidFill>
            <a:srgbClr val="00447C"/>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mn-cs"/>
              <a:sym typeface="Calibri" panose="020F0502020204030204" pitchFamily="34" charset="0"/>
            </a:endParaRPr>
          </a:p>
        </p:txBody>
      </p:sp>
      <p:sp>
        <p:nvSpPr>
          <p:cNvPr id="3074" name="标题 1"/>
          <p:cNvSpPr>
            <a:spLocks noGrp="1"/>
          </p:cNvSpPr>
          <p:nvPr/>
        </p:nvSpPr>
        <p:spPr>
          <a:xfrm>
            <a:off x="635" y="2313305"/>
            <a:ext cx="4185285" cy="1576070"/>
          </a:xfrm>
          <a:prstGeom prst="rect">
            <a:avLst/>
          </a:prstGeom>
          <a:noFill/>
          <a:ln>
            <a:noFill/>
          </a:ln>
        </p:spPr>
        <p:txBody>
          <a:bodyPr vert="horz" wrap="square" lIns="91440" tIns="45720" rIns="91440" bIns="45720" numCol="1" anchor="b" anchorCtr="0" compatLnSpc="1"/>
          <a:lstStyle>
            <a:lvl1pPr algn="l" rtl="0" eaLnBrk="0" fontAlgn="base" hangingPunct="0">
              <a:lnSpc>
                <a:spcPct val="85000"/>
              </a:lnSpc>
              <a:spcBef>
                <a:spcPct val="0"/>
              </a:spcBef>
              <a:spcAft>
                <a:spcPct val="0"/>
              </a:spcAft>
              <a:defRPr sz="2250">
                <a:solidFill>
                  <a:srgbClr val="808080"/>
                </a:solidFill>
                <a:latin typeface="+mj-lt"/>
                <a:ea typeface="+mj-ea"/>
                <a:cs typeface="+mj-cs"/>
              </a:defRPr>
            </a:lvl1pPr>
            <a:lvl2pPr algn="l" rtl="0" eaLnBrk="0" fontAlgn="base" hangingPunct="0">
              <a:lnSpc>
                <a:spcPct val="85000"/>
              </a:lnSpc>
              <a:spcBef>
                <a:spcPct val="0"/>
              </a:spcBef>
              <a:spcAft>
                <a:spcPct val="0"/>
              </a:spcAft>
              <a:defRPr sz="2250">
                <a:solidFill>
                  <a:srgbClr val="808080"/>
                </a:solidFill>
                <a:latin typeface="Calibri Light" panose="020F0302020204030204"/>
                <a:ea typeface="宋体" panose="02010600030101010101" pitchFamily="2" charset="-122"/>
              </a:defRPr>
            </a:lvl2pPr>
            <a:lvl3pPr algn="l" rtl="0" eaLnBrk="0" fontAlgn="base" hangingPunct="0">
              <a:lnSpc>
                <a:spcPct val="85000"/>
              </a:lnSpc>
              <a:spcBef>
                <a:spcPct val="0"/>
              </a:spcBef>
              <a:spcAft>
                <a:spcPct val="0"/>
              </a:spcAft>
              <a:defRPr sz="2250">
                <a:solidFill>
                  <a:srgbClr val="808080"/>
                </a:solidFill>
                <a:latin typeface="Calibri Light" panose="020F0302020204030204"/>
                <a:ea typeface="宋体" panose="02010600030101010101" pitchFamily="2" charset="-122"/>
              </a:defRPr>
            </a:lvl3pPr>
            <a:lvl4pPr algn="l" rtl="0" eaLnBrk="0" fontAlgn="base" hangingPunct="0">
              <a:lnSpc>
                <a:spcPct val="85000"/>
              </a:lnSpc>
              <a:spcBef>
                <a:spcPct val="0"/>
              </a:spcBef>
              <a:spcAft>
                <a:spcPct val="0"/>
              </a:spcAft>
              <a:defRPr sz="2250">
                <a:solidFill>
                  <a:srgbClr val="808080"/>
                </a:solidFill>
                <a:latin typeface="Calibri Light" panose="020F0302020204030204"/>
                <a:ea typeface="宋体" panose="02010600030101010101" pitchFamily="2" charset="-122"/>
              </a:defRPr>
            </a:lvl4pPr>
            <a:lvl5pPr algn="l" rtl="0" eaLnBrk="0" fontAlgn="base" hangingPunct="0">
              <a:lnSpc>
                <a:spcPct val="85000"/>
              </a:lnSpc>
              <a:spcBef>
                <a:spcPct val="0"/>
              </a:spcBef>
              <a:spcAft>
                <a:spcPct val="0"/>
              </a:spcAft>
              <a:defRPr sz="2250">
                <a:solidFill>
                  <a:srgbClr val="808080"/>
                </a:solidFill>
                <a:latin typeface="Calibri Light" panose="020F0302020204030204"/>
                <a:ea typeface="宋体" panose="02010600030101010101" pitchFamily="2" charset="-122"/>
              </a:defRPr>
            </a:lvl5pPr>
            <a:lvl6pPr marL="342900" algn="l" rtl="0" fontAlgn="base">
              <a:lnSpc>
                <a:spcPct val="85000"/>
              </a:lnSpc>
              <a:spcBef>
                <a:spcPct val="0"/>
              </a:spcBef>
              <a:spcAft>
                <a:spcPct val="0"/>
              </a:spcAft>
              <a:defRPr sz="2250">
                <a:solidFill>
                  <a:srgbClr val="808080"/>
                </a:solidFill>
                <a:latin typeface="Calibri Light" panose="020F0302020204030204"/>
                <a:ea typeface="宋体" panose="02010600030101010101" pitchFamily="2" charset="-122"/>
              </a:defRPr>
            </a:lvl6pPr>
            <a:lvl7pPr marL="685800" algn="l" rtl="0" fontAlgn="base">
              <a:lnSpc>
                <a:spcPct val="85000"/>
              </a:lnSpc>
              <a:spcBef>
                <a:spcPct val="0"/>
              </a:spcBef>
              <a:spcAft>
                <a:spcPct val="0"/>
              </a:spcAft>
              <a:defRPr sz="2250">
                <a:solidFill>
                  <a:srgbClr val="808080"/>
                </a:solidFill>
                <a:latin typeface="Calibri Light" panose="020F0302020204030204"/>
                <a:ea typeface="宋体" panose="02010600030101010101" pitchFamily="2" charset="-122"/>
              </a:defRPr>
            </a:lvl7pPr>
            <a:lvl8pPr marL="1028700" algn="l" rtl="0" fontAlgn="base">
              <a:lnSpc>
                <a:spcPct val="85000"/>
              </a:lnSpc>
              <a:spcBef>
                <a:spcPct val="0"/>
              </a:spcBef>
              <a:spcAft>
                <a:spcPct val="0"/>
              </a:spcAft>
              <a:defRPr sz="2250">
                <a:solidFill>
                  <a:srgbClr val="808080"/>
                </a:solidFill>
                <a:latin typeface="Calibri Light" panose="020F0302020204030204"/>
                <a:ea typeface="宋体" panose="02010600030101010101" pitchFamily="2" charset="-122"/>
              </a:defRPr>
            </a:lvl8pPr>
            <a:lvl9pPr marL="1371600" algn="l" rtl="0" fontAlgn="base">
              <a:lnSpc>
                <a:spcPct val="85000"/>
              </a:lnSpc>
              <a:spcBef>
                <a:spcPct val="0"/>
              </a:spcBef>
              <a:spcAft>
                <a:spcPct val="0"/>
              </a:spcAft>
              <a:defRPr sz="2250">
                <a:solidFill>
                  <a:srgbClr val="808080"/>
                </a:solidFill>
                <a:latin typeface="Calibri Light" panose="020F0302020204030204"/>
                <a:ea typeface="宋体" panose="02010600030101010101" pitchFamily="2" charset="-122"/>
              </a:defRPr>
            </a:lvl9pPr>
          </a:lstStyle>
          <a:p>
            <a:pPr marL="0" marR="0" lvl="0" indent="0" algn="ctr" defTabSz="914400" rtl="0" eaLnBrk="0" fontAlgn="base" latinLnBrk="0" hangingPunct="0">
              <a:lnSpc>
                <a:spcPct val="0"/>
              </a:lnSpc>
              <a:spcBef>
                <a:spcPct val="0"/>
              </a:spcBef>
              <a:spcAft>
                <a:spcPct val="0"/>
              </a:spcAft>
              <a:buClrTx/>
              <a:buSzTx/>
              <a:buFontTx/>
              <a:buNone/>
              <a:tabLst/>
              <a:defRPr/>
            </a:pPr>
            <a:r>
              <a:rPr kumimoji="0" lang="zh-CN" altLang="en-US" sz="4000" b="1" i="0" u="none" strike="noStrike" kern="1200" cap="none" spc="0" normalizeH="0" baseline="0" noProof="0" dirty="0">
                <a:ln>
                  <a:noFill/>
                </a:ln>
                <a:solidFill>
                  <a:prstClr val="white"/>
                </a:solidFill>
                <a:effectLst/>
                <a:uLnTx/>
                <a:uFillTx/>
                <a:latin typeface="Times New Roman" panose="02020603050405020304" pitchFamily="18" charset="0"/>
                <a:ea typeface="楷体" panose="02010609060101010101" pitchFamily="49" charset="-122"/>
                <a:cs typeface="Times New Roman" panose="02020603050405020304" pitchFamily="18" charset="0"/>
              </a:rPr>
              <a:t>Contents</a:t>
            </a:r>
          </a:p>
        </p:txBody>
      </p:sp>
      <p:sp>
        <p:nvSpPr>
          <p:cNvPr id="2" name="椭圆 1">
            <a:extLst>
              <a:ext uri="{FF2B5EF4-FFF2-40B4-BE49-F238E27FC236}">
                <a16:creationId xmlns:a16="http://schemas.microsoft.com/office/drawing/2014/main" id="{C793598F-3856-AA65-0629-69EB5EE6D7A5}"/>
              </a:ext>
            </a:extLst>
          </p:cNvPr>
          <p:cNvSpPr/>
          <p:nvPr/>
        </p:nvSpPr>
        <p:spPr>
          <a:xfrm>
            <a:off x="5325900" y="1981103"/>
            <a:ext cx="232005" cy="232005"/>
          </a:xfrm>
          <a:prstGeom prst="ellipse">
            <a:avLst/>
          </a:prstGeom>
          <a:gradFill>
            <a:gsLst>
              <a:gs pos="100000">
                <a:srgbClr val="4472C4">
                  <a:lumMod val="75000"/>
                </a:srgbClr>
              </a:gs>
              <a:gs pos="0">
                <a:srgbClr val="27506E"/>
              </a:gs>
            </a:gsLst>
            <a:path path="circle">
              <a:fillToRect l="50000" t="50000" r="50000" b="50000"/>
            </a:path>
          </a:gradFill>
          <a:ln w="12700" cap="flat" cmpd="sng" algn="ctr">
            <a:noFill/>
            <a:prstDash val="solid"/>
            <a:miter lim="800000"/>
          </a:ln>
          <a:effectLst>
            <a:outerShdw blurRad="139700" dist="101600" dir="5400000" algn="t" rotWithShape="0">
              <a:prstClr val="black">
                <a:alpha val="40000"/>
              </a:prstClr>
            </a:outerShdw>
          </a:effectLst>
        </p:spPr>
        <p:txBody>
          <a:bodyPr rtlCol="0" anchor="ctr"/>
          <a:lstStyle/>
          <a:p>
            <a:pPr marL="0" marR="0" lvl="0" indent="0" algn="ctr" defTabSz="457200" eaLnBrk="1" fontAlgn="auto" latinLnBrk="0" hangingPunct="1">
              <a:lnSpc>
                <a:spcPct val="15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Times New Roman" panose="020F0502020204030204"/>
              <a:ea typeface="微软雅黑"/>
              <a:cs typeface="+mn-ea"/>
              <a:sym typeface="+mn-lt"/>
            </a:endParaRPr>
          </a:p>
        </p:txBody>
      </p:sp>
      <p:sp>
        <p:nvSpPr>
          <p:cNvPr id="3" name="椭圆 2">
            <a:extLst>
              <a:ext uri="{FF2B5EF4-FFF2-40B4-BE49-F238E27FC236}">
                <a16:creationId xmlns:a16="http://schemas.microsoft.com/office/drawing/2014/main" id="{F771FC0C-1A66-64AB-D524-681C4C022A67}"/>
              </a:ext>
            </a:extLst>
          </p:cNvPr>
          <p:cNvSpPr/>
          <p:nvPr/>
        </p:nvSpPr>
        <p:spPr>
          <a:xfrm>
            <a:off x="5321501" y="2770274"/>
            <a:ext cx="232005" cy="232005"/>
          </a:xfrm>
          <a:prstGeom prst="ellipse">
            <a:avLst/>
          </a:prstGeom>
          <a:gradFill>
            <a:gsLst>
              <a:gs pos="100000">
                <a:srgbClr val="4472C4">
                  <a:lumMod val="75000"/>
                </a:srgbClr>
              </a:gs>
              <a:gs pos="0">
                <a:srgbClr val="27506E"/>
              </a:gs>
            </a:gsLst>
            <a:path path="circle">
              <a:fillToRect l="50000" t="50000" r="50000" b="50000"/>
            </a:path>
          </a:gradFill>
          <a:ln w="12700" cap="flat" cmpd="sng" algn="ctr">
            <a:noFill/>
            <a:prstDash val="solid"/>
            <a:miter lim="800000"/>
          </a:ln>
          <a:effectLst>
            <a:outerShdw blurRad="139700" dist="101600" dir="5400000" algn="t" rotWithShape="0">
              <a:prstClr val="black">
                <a:alpha val="40000"/>
              </a:prstClr>
            </a:outerShdw>
          </a:effectLst>
        </p:spPr>
        <p:txBody>
          <a:bodyPr rtlCol="0" anchor="ctr"/>
          <a:lstStyle/>
          <a:p>
            <a:pPr marL="0" marR="0" lvl="0" indent="0" algn="ctr" defTabSz="457200" eaLnBrk="1" fontAlgn="auto" latinLnBrk="0" hangingPunct="1">
              <a:lnSpc>
                <a:spcPct val="15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Times New Roman" panose="020F0502020204030204"/>
              <a:ea typeface="微软雅黑"/>
              <a:cs typeface="+mn-ea"/>
              <a:sym typeface="+mn-lt"/>
            </a:endParaRPr>
          </a:p>
        </p:txBody>
      </p:sp>
      <p:sp>
        <p:nvSpPr>
          <p:cNvPr id="6" name="矩形 5">
            <a:extLst>
              <a:ext uri="{FF2B5EF4-FFF2-40B4-BE49-F238E27FC236}">
                <a16:creationId xmlns:a16="http://schemas.microsoft.com/office/drawing/2014/main" id="{E7C817B3-370B-E180-E3AF-606E39EA7D33}"/>
              </a:ext>
            </a:extLst>
          </p:cNvPr>
          <p:cNvSpPr/>
          <p:nvPr/>
        </p:nvSpPr>
        <p:spPr>
          <a:xfrm>
            <a:off x="5649347" y="1696418"/>
            <a:ext cx="2387192" cy="661207"/>
          </a:xfrm>
          <a:prstGeom prst="rect">
            <a:avLst/>
          </a:prstGeom>
        </p:spPr>
        <p:txBody>
          <a:bodyPr wrap="none">
            <a:spAutoFit/>
          </a:bodyPr>
          <a:lstStyle/>
          <a:p>
            <a:pPr defTabSz="457200">
              <a:lnSpc>
                <a:spcPct val="150000"/>
              </a:lnSpc>
              <a:defRPr/>
            </a:pPr>
            <a:r>
              <a:rPr lang="en-US" altLang="zh-CN" sz="2800" dirty="0">
                <a:solidFill>
                  <a:prstClr val="black"/>
                </a:solidFill>
                <a:latin typeface="Times New Roman" panose="020F0502020204030204"/>
                <a:ea typeface="微软雅黑"/>
                <a:cs typeface="+mn-ea"/>
                <a:sym typeface="+mn-lt"/>
              </a:rPr>
              <a:t>1. Background</a:t>
            </a:r>
            <a:endParaRPr lang="zh-CN" altLang="en-US" sz="2800" dirty="0">
              <a:solidFill>
                <a:prstClr val="black"/>
              </a:solidFill>
              <a:latin typeface="Times New Roman" panose="020F0502020204030204"/>
              <a:ea typeface="微软雅黑"/>
              <a:cs typeface="+mn-ea"/>
              <a:sym typeface="+mn-lt"/>
            </a:endParaRPr>
          </a:p>
        </p:txBody>
      </p:sp>
      <p:sp>
        <p:nvSpPr>
          <p:cNvPr id="8" name="矩形 7">
            <a:extLst>
              <a:ext uri="{FF2B5EF4-FFF2-40B4-BE49-F238E27FC236}">
                <a16:creationId xmlns:a16="http://schemas.microsoft.com/office/drawing/2014/main" id="{3858A663-0639-0D62-5D8F-48CAD12D309A}"/>
              </a:ext>
            </a:extLst>
          </p:cNvPr>
          <p:cNvSpPr/>
          <p:nvPr/>
        </p:nvSpPr>
        <p:spPr>
          <a:xfrm>
            <a:off x="5649347" y="2439125"/>
            <a:ext cx="4676793" cy="661207"/>
          </a:xfrm>
          <a:prstGeom prst="rect">
            <a:avLst/>
          </a:prstGeom>
        </p:spPr>
        <p:txBody>
          <a:bodyPr wrap="none">
            <a:spAutoFit/>
          </a:bodyPr>
          <a:lstStyle/>
          <a:p>
            <a:pPr defTabSz="457200">
              <a:lnSpc>
                <a:spcPct val="150000"/>
              </a:lnSpc>
              <a:defRPr/>
            </a:pPr>
            <a:r>
              <a:rPr lang="en-US" altLang="zh-CN" sz="2800" dirty="0">
                <a:solidFill>
                  <a:prstClr val="black"/>
                </a:solidFill>
                <a:latin typeface="Times New Roman" panose="020F0502020204030204"/>
                <a:ea typeface="微软雅黑"/>
                <a:cs typeface="+mn-ea"/>
                <a:sym typeface="+mn-lt"/>
              </a:rPr>
              <a:t>2. Task Definition and Method </a:t>
            </a:r>
            <a:endParaRPr lang="zh-CN" altLang="en-US" sz="2800" dirty="0">
              <a:solidFill>
                <a:prstClr val="black"/>
              </a:solidFill>
              <a:latin typeface="Times New Roman" panose="020F0502020204030204"/>
              <a:ea typeface="微软雅黑"/>
              <a:cs typeface="+mn-ea"/>
              <a:sym typeface="+mn-lt"/>
            </a:endParaRPr>
          </a:p>
        </p:txBody>
      </p:sp>
      <p:sp>
        <p:nvSpPr>
          <p:cNvPr id="10" name="椭圆 9">
            <a:extLst>
              <a:ext uri="{FF2B5EF4-FFF2-40B4-BE49-F238E27FC236}">
                <a16:creationId xmlns:a16="http://schemas.microsoft.com/office/drawing/2014/main" id="{53174F2F-6783-6A11-A747-AA3527E840A2}"/>
              </a:ext>
            </a:extLst>
          </p:cNvPr>
          <p:cNvSpPr/>
          <p:nvPr/>
        </p:nvSpPr>
        <p:spPr>
          <a:xfrm>
            <a:off x="5321501" y="3498536"/>
            <a:ext cx="232005" cy="232005"/>
          </a:xfrm>
          <a:prstGeom prst="ellipse">
            <a:avLst/>
          </a:prstGeom>
          <a:gradFill>
            <a:gsLst>
              <a:gs pos="100000">
                <a:srgbClr val="4472C4">
                  <a:lumMod val="75000"/>
                </a:srgbClr>
              </a:gs>
              <a:gs pos="0">
                <a:srgbClr val="27506E"/>
              </a:gs>
            </a:gsLst>
            <a:path path="circle">
              <a:fillToRect l="50000" t="50000" r="50000" b="50000"/>
            </a:path>
          </a:gradFill>
          <a:ln w="12700" cap="flat" cmpd="sng" algn="ctr">
            <a:noFill/>
            <a:prstDash val="solid"/>
            <a:miter lim="800000"/>
          </a:ln>
          <a:effectLst>
            <a:outerShdw blurRad="139700" dist="101600" dir="5400000" algn="t" rotWithShape="0">
              <a:prstClr val="black">
                <a:alpha val="40000"/>
              </a:prstClr>
            </a:outerShdw>
          </a:effectLst>
        </p:spPr>
        <p:txBody>
          <a:bodyPr rtlCol="0" anchor="ctr"/>
          <a:lstStyle/>
          <a:p>
            <a:pPr marL="0" marR="0" lvl="0" indent="0" algn="ctr" defTabSz="457200" eaLnBrk="1" fontAlgn="auto" latinLnBrk="0" hangingPunct="1">
              <a:lnSpc>
                <a:spcPct val="15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Times New Roman" panose="020F0502020204030204"/>
              <a:ea typeface="微软雅黑"/>
              <a:cs typeface="+mn-ea"/>
              <a:sym typeface="+mn-lt"/>
            </a:endParaRPr>
          </a:p>
        </p:txBody>
      </p:sp>
      <p:sp>
        <p:nvSpPr>
          <p:cNvPr id="11" name="矩形 10">
            <a:extLst>
              <a:ext uri="{FF2B5EF4-FFF2-40B4-BE49-F238E27FC236}">
                <a16:creationId xmlns:a16="http://schemas.microsoft.com/office/drawing/2014/main" id="{2813A92E-E11B-7906-D5EA-CE2069E5C165}"/>
              </a:ext>
            </a:extLst>
          </p:cNvPr>
          <p:cNvSpPr/>
          <p:nvPr/>
        </p:nvSpPr>
        <p:spPr>
          <a:xfrm>
            <a:off x="5649347" y="3228168"/>
            <a:ext cx="2356735" cy="661207"/>
          </a:xfrm>
          <a:prstGeom prst="rect">
            <a:avLst/>
          </a:prstGeom>
        </p:spPr>
        <p:txBody>
          <a:bodyPr wrap="none">
            <a:spAutoFit/>
          </a:bodyPr>
          <a:lstStyle/>
          <a:p>
            <a:pPr defTabSz="457200">
              <a:lnSpc>
                <a:spcPct val="150000"/>
              </a:lnSpc>
              <a:defRPr/>
            </a:pPr>
            <a:r>
              <a:rPr lang="en-US" altLang="zh-CN" sz="2800" dirty="0">
                <a:solidFill>
                  <a:prstClr val="black"/>
                </a:solidFill>
                <a:latin typeface="Times New Roman" panose="020F0502020204030204"/>
                <a:ea typeface="微软雅黑"/>
                <a:cs typeface="+mn-ea"/>
                <a:sym typeface="+mn-lt"/>
              </a:rPr>
              <a:t>3. Experiments</a:t>
            </a:r>
            <a:endParaRPr lang="zh-CN" altLang="en-US" sz="2800" dirty="0">
              <a:solidFill>
                <a:prstClr val="black"/>
              </a:solidFill>
              <a:latin typeface="Times New Roman" panose="020F0502020204030204"/>
              <a:ea typeface="微软雅黑"/>
              <a:cs typeface="+mn-ea"/>
              <a:sym typeface="+mn-lt"/>
            </a:endParaRPr>
          </a:p>
        </p:txBody>
      </p:sp>
      <p:sp>
        <p:nvSpPr>
          <p:cNvPr id="12" name="椭圆 11">
            <a:extLst>
              <a:ext uri="{FF2B5EF4-FFF2-40B4-BE49-F238E27FC236}">
                <a16:creationId xmlns:a16="http://schemas.microsoft.com/office/drawing/2014/main" id="{3E82767C-8712-2709-AFCB-747E077E1F4D}"/>
              </a:ext>
            </a:extLst>
          </p:cNvPr>
          <p:cNvSpPr/>
          <p:nvPr/>
        </p:nvSpPr>
        <p:spPr>
          <a:xfrm>
            <a:off x="5321501" y="4278559"/>
            <a:ext cx="232005" cy="232005"/>
          </a:xfrm>
          <a:prstGeom prst="ellipse">
            <a:avLst/>
          </a:prstGeom>
          <a:gradFill>
            <a:gsLst>
              <a:gs pos="100000">
                <a:srgbClr val="4472C4">
                  <a:lumMod val="75000"/>
                </a:srgbClr>
              </a:gs>
              <a:gs pos="0">
                <a:srgbClr val="27506E"/>
              </a:gs>
            </a:gsLst>
            <a:path path="circle">
              <a:fillToRect l="50000" t="50000" r="50000" b="50000"/>
            </a:path>
          </a:gradFill>
          <a:ln w="12700" cap="flat" cmpd="sng" algn="ctr">
            <a:noFill/>
            <a:prstDash val="solid"/>
            <a:miter lim="800000"/>
          </a:ln>
          <a:effectLst>
            <a:outerShdw blurRad="139700" dist="101600" dir="5400000" algn="t" rotWithShape="0">
              <a:prstClr val="black">
                <a:alpha val="40000"/>
              </a:prstClr>
            </a:outerShdw>
          </a:effectLst>
        </p:spPr>
        <p:txBody>
          <a:bodyPr rtlCol="0" anchor="ctr"/>
          <a:lstStyle/>
          <a:p>
            <a:pPr marL="0" marR="0" lvl="0" indent="0" algn="ctr" defTabSz="457200" eaLnBrk="1" fontAlgn="auto" latinLnBrk="0" hangingPunct="1">
              <a:lnSpc>
                <a:spcPct val="15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Times New Roman" panose="020F0502020204030204"/>
              <a:ea typeface="微软雅黑"/>
              <a:cs typeface="+mn-ea"/>
              <a:sym typeface="+mn-lt"/>
            </a:endParaRPr>
          </a:p>
        </p:txBody>
      </p:sp>
      <p:sp>
        <p:nvSpPr>
          <p:cNvPr id="13" name="矩形 12">
            <a:extLst>
              <a:ext uri="{FF2B5EF4-FFF2-40B4-BE49-F238E27FC236}">
                <a16:creationId xmlns:a16="http://schemas.microsoft.com/office/drawing/2014/main" id="{28C507A9-BE18-E7FF-20F3-487ADF292298}"/>
              </a:ext>
            </a:extLst>
          </p:cNvPr>
          <p:cNvSpPr/>
          <p:nvPr/>
        </p:nvSpPr>
        <p:spPr>
          <a:xfrm>
            <a:off x="5649347" y="3984198"/>
            <a:ext cx="2177199" cy="661207"/>
          </a:xfrm>
          <a:prstGeom prst="rect">
            <a:avLst/>
          </a:prstGeom>
        </p:spPr>
        <p:txBody>
          <a:bodyPr wrap="none">
            <a:spAutoFit/>
          </a:bodyPr>
          <a:lstStyle/>
          <a:p>
            <a:pPr defTabSz="457200">
              <a:lnSpc>
                <a:spcPct val="150000"/>
              </a:lnSpc>
              <a:defRPr/>
            </a:pPr>
            <a:r>
              <a:rPr lang="en-US" altLang="zh-CN" sz="2800" dirty="0">
                <a:solidFill>
                  <a:prstClr val="black"/>
                </a:solidFill>
                <a:latin typeface="Times New Roman" panose="020F0502020204030204"/>
                <a:ea typeface="微软雅黑"/>
                <a:cs typeface="+mn-ea"/>
                <a:sym typeface="+mn-lt"/>
              </a:rPr>
              <a:t>4. Conclusion</a:t>
            </a:r>
            <a:endParaRPr lang="zh-CN" altLang="en-US" sz="2800" dirty="0">
              <a:solidFill>
                <a:prstClr val="black"/>
              </a:solidFill>
              <a:latin typeface="Times New Roman" panose="020F0502020204030204"/>
              <a:ea typeface="微软雅黑"/>
              <a:cs typeface="+mn-ea"/>
              <a:sym typeface="+mn-lt"/>
            </a:endParaRPr>
          </a:p>
        </p:txBody>
      </p:sp>
    </p:spTree>
    <p:extLst>
      <p:ext uri="{BB962C8B-B14F-4D97-AF65-F5344CB8AC3E}">
        <p14:creationId xmlns:p14="http://schemas.microsoft.com/office/powerpoint/2010/main" val="3127741576"/>
      </p:ext>
    </p:extLst>
  </p:cSld>
  <p:clrMapOvr>
    <a:masterClrMapping/>
  </p:clrMapOvr>
  <mc:AlternateContent xmlns:mc="http://schemas.openxmlformats.org/markup-compatibility/2006" xmlns:p14="http://schemas.microsoft.com/office/powerpoint/2010/main">
    <mc:Choice Requires="p14">
      <p:transition spd="slow" p14:dur="2000" advTm="1934"/>
    </mc:Choice>
    <mc:Fallback xmlns="">
      <p:transition spd="slow" advTm="1934"/>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FC2C420-AB22-433E-A8F6-FA22624B025E}"/>
              </a:ext>
            </a:extLst>
          </p:cNvPr>
          <p:cNvSpPr txBox="1"/>
          <p:nvPr/>
        </p:nvSpPr>
        <p:spPr>
          <a:xfrm>
            <a:off x="706516" y="235779"/>
            <a:ext cx="6571739" cy="662554"/>
          </a:xfrm>
          <a:prstGeom prst="rect">
            <a:avLst/>
          </a:prstGeom>
          <a:noFill/>
        </p:spPr>
        <p:txBody>
          <a:bodyPr wrap="square" rtlCol="0">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cs typeface="+mn-ea"/>
                <a:sym typeface="+mn-lt"/>
              </a:rPr>
              <a:t>1. Background</a:t>
            </a:r>
          </a:p>
        </p:txBody>
      </p:sp>
      <p:grpSp>
        <p:nvGrpSpPr>
          <p:cNvPr id="3" name="组合 2">
            <a:extLst>
              <a:ext uri="{FF2B5EF4-FFF2-40B4-BE49-F238E27FC236}">
                <a16:creationId xmlns:a16="http://schemas.microsoft.com/office/drawing/2014/main" id="{BC756FED-957B-3171-D8C6-9EA2CDBF8940}"/>
              </a:ext>
            </a:extLst>
          </p:cNvPr>
          <p:cNvGrpSpPr/>
          <p:nvPr/>
        </p:nvGrpSpPr>
        <p:grpSpPr>
          <a:xfrm>
            <a:off x="1471016" y="4731727"/>
            <a:ext cx="9354002" cy="1456551"/>
            <a:chOff x="7856" y="1731"/>
            <a:chExt cx="6660" cy="3726"/>
          </a:xfrm>
        </p:grpSpPr>
        <p:sp>
          <p:nvSpPr>
            <p:cNvPr id="6" name="矩形: 圆角 5">
              <a:extLst>
                <a:ext uri="{FF2B5EF4-FFF2-40B4-BE49-F238E27FC236}">
                  <a16:creationId xmlns:a16="http://schemas.microsoft.com/office/drawing/2014/main" id="{6EBE7BE6-BF45-CDD2-768A-AD624B348781}"/>
                </a:ext>
              </a:extLst>
            </p:cNvPr>
            <p:cNvSpPr/>
            <p:nvPr/>
          </p:nvSpPr>
          <p:spPr>
            <a:xfrm>
              <a:off x="7879" y="1731"/>
              <a:ext cx="6438" cy="3726"/>
            </a:xfrm>
            <a:prstGeom prst="roundRect">
              <a:avLst>
                <a:gd name="adj" fmla="val 0"/>
              </a:avLst>
            </a:prstGeom>
            <a:solidFill>
              <a:schemeClr val="bg1"/>
            </a:solidFill>
            <a:ln w="1905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FB4A20AD-8A18-EEC3-E5CE-D0003E15B32D}"/>
                </a:ext>
              </a:extLst>
            </p:cNvPr>
            <p:cNvSpPr txBox="1"/>
            <p:nvPr/>
          </p:nvSpPr>
          <p:spPr>
            <a:xfrm>
              <a:off x="7856" y="1819"/>
              <a:ext cx="6660" cy="3543"/>
            </a:xfrm>
            <a:prstGeom prst="rect">
              <a:avLst/>
            </a:prstGeom>
            <a:noFill/>
          </p:spPr>
          <p:txBody>
            <a:bodyPr wrap="square">
              <a:spAutoFit/>
            </a:bodyPr>
            <a:lstStyle/>
            <a:p>
              <a:r>
                <a:rPr lang="en-US" altLang="zh-CN" sz="2800" b="1" dirty="0">
                  <a:solidFill>
                    <a:srgbClr val="C00000"/>
                  </a:solidFill>
                </a:rPr>
                <a:t>Knowledge graph</a:t>
              </a:r>
              <a:r>
                <a:rPr lang="en-US" altLang="zh-CN" sz="2800" b="1" dirty="0">
                  <a:solidFill>
                    <a:schemeClr val="tx1">
                      <a:lumMod val="95000"/>
                      <a:lumOff val="5000"/>
                    </a:schemeClr>
                  </a:solidFill>
                </a:rPr>
                <a:t> </a:t>
              </a:r>
              <a:r>
                <a:rPr lang="en-US" altLang="zh-CN" sz="2800" dirty="0">
                  <a:solidFill>
                    <a:schemeClr val="tx1">
                      <a:lumMod val="95000"/>
                      <a:lumOff val="5000"/>
                    </a:schemeClr>
                  </a:solidFill>
                </a:rPr>
                <a:t>is a structured method for representing the real world——Basic unit</a:t>
              </a:r>
              <a:r>
                <a:rPr lang="zh-CN" altLang="en-US" sz="2800" dirty="0">
                  <a:solidFill>
                    <a:schemeClr val="tx1">
                      <a:lumMod val="95000"/>
                      <a:lumOff val="5000"/>
                    </a:schemeClr>
                  </a:solidFill>
                </a:rPr>
                <a:t>：</a:t>
              </a:r>
              <a:endParaRPr lang="en-US" altLang="zh-CN" sz="2800" dirty="0">
                <a:solidFill>
                  <a:schemeClr val="tx1">
                    <a:lumMod val="95000"/>
                    <a:lumOff val="5000"/>
                  </a:schemeClr>
                </a:solidFill>
              </a:endParaRPr>
            </a:p>
            <a:p>
              <a:pPr algn="ctr"/>
              <a:r>
                <a:rPr lang="en-US" altLang="zh-CN" sz="2800" b="1" dirty="0">
                  <a:solidFill>
                    <a:srgbClr val="C00000"/>
                  </a:solidFill>
                  <a:sym typeface="Wingdings" panose="05000000000000000000" pitchFamily="2" charset="2"/>
                </a:rPr>
                <a:t>(h, r, t) (head, relation, tail)</a:t>
              </a:r>
              <a:endParaRPr lang="zh-CN" altLang="en-US" sz="2800" b="1" dirty="0">
                <a:solidFill>
                  <a:srgbClr val="C00000"/>
                </a:solidFill>
              </a:endParaRPr>
            </a:p>
          </p:txBody>
        </p:sp>
      </p:grpSp>
      <p:pic>
        <p:nvPicPr>
          <p:cNvPr id="9" name="Picture 2">
            <a:extLst>
              <a:ext uri="{FF2B5EF4-FFF2-40B4-BE49-F238E27FC236}">
                <a16:creationId xmlns:a16="http://schemas.microsoft.com/office/drawing/2014/main" id="{2160BC07-17EA-646F-BFF2-EDCCB14E56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1873" y="1234823"/>
            <a:ext cx="5518727" cy="3126014"/>
          </a:xfrm>
          <a:prstGeom prst="rect">
            <a:avLst/>
          </a:prstGeom>
          <a:noFill/>
          <a:extLst>
            <a:ext uri="{909E8E84-426E-40DD-AFC4-6F175D3DCCD1}">
              <a14:hiddenFill xmlns:a14="http://schemas.microsoft.com/office/drawing/2010/main">
                <a:solidFill>
                  <a:srgbClr val="FFFFFF"/>
                </a:solidFill>
              </a14:hiddenFill>
            </a:ext>
          </a:extLst>
        </p:spPr>
      </p:pic>
      <p:sp>
        <p:nvSpPr>
          <p:cNvPr id="2" name="灯片编号占位符 13">
            <a:extLst>
              <a:ext uri="{FF2B5EF4-FFF2-40B4-BE49-F238E27FC236}">
                <a16:creationId xmlns:a16="http://schemas.microsoft.com/office/drawing/2014/main" id="{39AE1FF4-EC02-908A-FE9F-148AB17AE5EF}"/>
              </a:ext>
            </a:extLst>
          </p:cNvPr>
          <p:cNvSpPr>
            <a:spLocks noGrp="1"/>
          </p:cNvSpPr>
          <p:nvPr>
            <p:ph type="sldNum" sz="quarter" idx="12"/>
          </p:nvPr>
        </p:nvSpPr>
        <p:spPr>
          <a:xfrm>
            <a:off x="11028615" y="6388197"/>
            <a:ext cx="1163385" cy="331932"/>
          </a:xfrm>
        </p:spPr>
        <p:txBody>
          <a:bodyPr/>
          <a:lstStyle/>
          <a:p>
            <a:pPr marL="0" marR="0" lvl="0" indent="0" algn="ctr" defTabSz="457200" rtl="0" eaLnBrk="1" fontAlgn="auto" latinLnBrk="0" hangingPunct="1">
              <a:lnSpc>
                <a:spcPct val="150000"/>
              </a:lnSpc>
              <a:spcBef>
                <a:spcPts val="0"/>
              </a:spcBef>
              <a:spcAft>
                <a:spcPts val="0"/>
              </a:spcAft>
              <a:buClrTx/>
              <a:buSzTx/>
              <a:buFontTx/>
              <a:buNone/>
              <a:tabLst/>
              <a:defRPr/>
            </a:pPr>
            <a:fld id="{48F63A3B-78C7-47BE-AE5E-E10140E04643}" type="slidenum">
              <a:rPr kumimoji="0" lang="en-US" sz="1600" b="0" i="0" u="none" strike="noStrike" kern="1200" cap="none" spc="0" normalizeH="0" baseline="0" noProof="0" smtClean="0">
                <a:ln>
                  <a:noFill/>
                </a:ln>
                <a:solidFill>
                  <a:prstClr val="white"/>
                </a:solidFill>
                <a:effectLst/>
                <a:uLnTx/>
                <a:uFillTx/>
                <a:cs typeface="+mn-ea"/>
                <a:sym typeface="+mn-lt"/>
              </a:rPr>
              <a:pPr marL="0" marR="0" lvl="0" indent="0" algn="ctr" defTabSz="457200" rtl="0" eaLnBrk="1" fontAlgn="auto" latinLnBrk="0" hangingPunct="1">
                <a:lnSpc>
                  <a:spcPct val="150000"/>
                </a:lnSpc>
                <a:spcBef>
                  <a:spcPts val="0"/>
                </a:spcBef>
                <a:spcAft>
                  <a:spcPts val="0"/>
                </a:spcAft>
                <a:buClrTx/>
                <a:buSzTx/>
                <a:buFontTx/>
                <a:buNone/>
                <a:tabLst/>
                <a:defRPr/>
              </a:pPr>
              <a:t>3</a:t>
            </a:fld>
            <a:endParaRPr kumimoji="0" lang="en-US" sz="1600" b="0" i="0" u="none" strike="noStrike" kern="1200" cap="none" spc="0" normalizeH="0" baseline="0" noProof="0" dirty="0">
              <a:ln>
                <a:noFill/>
              </a:ln>
              <a:solidFill>
                <a:prstClr val="white"/>
              </a:solidFill>
              <a:effectLst/>
              <a:uLnTx/>
              <a:uFillTx/>
              <a:cs typeface="+mn-ea"/>
              <a:sym typeface="+mn-lt"/>
            </a:endParaRPr>
          </a:p>
        </p:txBody>
      </p:sp>
    </p:spTree>
    <p:extLst>
      <p:ext uri="{BB962C8B-B14F-4D97-AF65-F5344CB8AC3E}">
        <p14:creationId xmlns:p14="http://schemas.microsoft.com/office/powerpoint/2010/main" val="20433198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a:extLst>
              <a:ext uri="{FF2B5EF4-FFF2-40B4-BE49-F238E27FC236}">
                <a16:creationId xmlns:a16="http://schemas.microsoft.com/office/drawing/2014/main" id="{E11C08EE-C6A6-48AF-A456-BBFAF99C44CA}"/>
              </a:ext>
            </a:extLst>
          </p:cNvPr>
          <p:cNvSpPr txBox="1"/>
          <p:nvPr/>
        </p:nvSpPr>
        <p:spPr>
          <a:xfrm>
            <a:off x="589879" y="991612"/>
            <a:ext cx="10763921" cy="830997"/>
          </a:xfrm>
          <a:prstGeom prst="rect">
            <a:avLst/>
          </a:prstGeom>
          <a:noFill/>
        </p:spPr>
        <p:txBody>
          <a:bodyPr wrap="square">
            <a:spAutoFit/>
          </a:bodyPr>
          <a:lstStyle/>
          <a:p>
            <a:pPr marL="0" marR="0" lvl="0" indent="0" algn="just" defTabSz="457200" rtl="0" eaLnBrk="1" fontAlgn="auto" latinLnBrk="0" hangingPunct="1">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cs typeface="+mn-ea"/>
                <a:sym typeface="+mn-lt"/>
              </a:rPr>
              <a:t>Knowledge graph completion </a:t>
            </a:r>
            <a:r>
              <a:rPr kumimoji="0" lang="en-US" altLang="zh-CN" sz="2400" i="0" u="none" strike="noStrike" kern="1200" cap="none" spc="0" normalizeH="0" baseline="0" noProof="0" dirty="0">
                <a:ln>
                  <a:noFill/>
                </a:ln>
                <a:solidFill>
                  <a:prstClr val="black"/>
                </a:solidFill>
                <a:effectLst/>
                <a:uLnTx/>
                <a:uFillTx/>
                <a:cs typeface="+mn-ea"/>
                <a:sym typeface="+mn-lt"/>
              </a:rPr>
              <a:t>involves predicting missing entities or relations within knowledge graphs (KGs) and is crucial for constructing and maintaining </a:t>
            </a:r>
            <a:r>
              <a:rPr kumimoji="0" lang="en-US" altLang="zh-CN" sz="2400" i="0" u="none" strike="noStrike" kern="1200" cap="none" spc="0" normalizeH="0" baseline="0" noProof="0" dirty="0" err="1">
                <a:ln>
                  <a:noFill/>
                </a:ln>
                <a:solidFill>
                  <a:prstClr val="black"/>
                </a:solidFill>
                <a:effectLst/>
                <a:uLnTx/>
                <a:uFillTx/>
                <a:cs typeface="+mn-ea"/>
                <a:sym typeface="+mn-lt"/>
              </a:rPr>
              <a:t>KGs.</a:t>
            </a:r>
            <a:endParaRPr lang="zh-CN" altLang="en-US" sz="2400" dirty="0">
              <a:solidFill>
                <a:prstClr val="black"/>
              </a:solidFill>
              <a:cs typeface="+mn-ea"/>
              <a:sym typeface="+mn-ea"/>
            </a:endParaRPr>
          </a:p>
        </p:txBody>
      </p:sp>
      <p:sp>
        <p:nvSpPr>
          <p:cNvPr id="2" name="文本框 1">
            <a:extLst>
              <a:ext uri="{FF2B5EF4-FFF2-40B4-BE49-F238E27FC236}">
                <a16:creationId xmlns:a16="http://schemas.microsoft.com/office/drawing/2014/main" id="{CA2F6F27-97F9-FF7A-2958-463D3DC4AF94}"/>
              </a:ext>
            </a:extLst>
          </p:cNvPr>
          <p:cNvSpPr txBox="1"/>
          <p:nvPr/>
        </p:nvSpPr>
        <p:spPr>
          <a:xfrm>
            <a:off x="706516" y="235779"/>
            <a:ext cx="6571739" cy="662554"/>
          </a:xfrm>
          <a:prstGeom prst="rect">
            <a:avLst/>
          </a:prstGeom>
          <a:noFill/>
        </p:spPr>
        <p:txBody>
          <a:bodyPr wrap="square" rtlCol="0">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cs typeface="+mn-ea"/>
                <a:sym typeface="+mn-lt"/>
              </a:rPr>
              <a:t>1. Background</a:t>
            </a:r>
          </a:p>
        </p:txBody>
      </p:sp>
      <p:pic>
        <p:nvPicPr>
          <p:cNvPr id="5" name="图片 4">
            <a:extLst>
              <a:ext uri="{FF2B5EF4-FFF2-40B4-BE49-F238E27FC236}">
                <a16:creationId xmlns:a16="http://schemas.microsoft.com/office/drawing/2014/main" id="{672E4B00-74FC-A663-2E15-EBDC5EFBD4B9}"/>
              </a:ext>
            </a:extLst>
          </p:cNvPr>
          <p:cNvPicPr>
            <a:picLocks noChangeAspect="1"/>
          </p:cNvPicPr>
          <p:nvPr/>
        </p:nvPicPr>
        <p:blipFill rotWithShape="1">
          <a:blip r:embed="rId3"/>
          <a:srcRect t="12256"/>
          <a:stretch/>
        </p:blipFill>
        <p:spPr>
          <a:xfrm>
            <a:off x="4082472" y="1778627"/>
            <a:ext cx="3620654" cy="2134940"/>
          </a:xfrm>
          <a:prstGeom prst="rect">
            <a:avLst/>
          </a:prstGeom>
        </p:spPr>
      </p:pic>
      <p:grpSp>
        <p:nvGrpSpPr>
          <p:cNvPr id="3" name="组合 2">
            <a:extLst>
              <a:ext uri="{FF2B5EF4-FFF2-40B4-BE49-F238E27FC236}">
                <a16:creationId xmlns:a16="http://schemas.microsoft.com/office/drawing/2014/main" id="{E6311F29-A820-2675-1519-DB643999F353}"/>
              </a:ext>
            </a:extLst>
          </p:cNvPr>
          <p:cNvGrpSpPr/>
          <p:nvPr/>
        </p:nvGrpSpPr>
        <p:grpSpPr>
          <a:xfrm>
            <a:off x="589879" y="3956485"/>
            <a:ext cx="11080267" cy="2183858"/>
            <a:chOff x="589879" y="3956485"/>
            <a:chExt cx="11080267" cy="2183858"/>
          </a:xfrm>
        </p:grpSpPr>
        <p:sp>
          <p:nvSpPr>
            <p:cNvPr id="7" name="文本框 6">
              <a:extLst>
                <a:ext uri="{FF2B5EF4-FFF2-40B4-BE49-F238E27FC236}">
                  <a16:creationId xmlns:a16="http://schemas.microsoft.com/office/drawing/2014/main" id="{DDE56DEC-80A9-E0D6-39D6-3A8E63A8259E}"/>
                </a:ext>
              </a:extLst>
            </p:cNvPr>
            <p:cNvSpPr txBox="1"/>
            <p:nvPr/>
          </p:nvSpPr>
          <p:spPr>
            <a:xfrm>
              <a:off x="589879" y="3956485"/>
              <a:ext cx="11080267" cy="461665"/>
            </a:xfrm>
            <a:prstGeom prst="rect">
              <a:avLst/>
            </a:prstGeom>
            <a:noFill/>
          </p:spPr>
          <p:txBody>
            <a:bodyPr wrap="square">
              <a:spAutoFit/>
            </a:bodyPr>
            <a:lstStyle/>
            <a:p>
              <a:r>
                <a:rPr lang="en-US" altLang="zh-CN" sz="2400" b="1" dirty="0">
                  <a:solidFill>
                    <a:prstClr val="black"/>
                  </a:solidFill>
                  <a:cs typeface="+mn-ea"/>
                </a:rPr>
                <a:t>Embedding-based methods</a:t>
              </a:r>
              <a:r>
                <a:rPr lang="en-US" altLang="zh-CN" sz="2400" dirty="0">
                  <a:solidFill>
                    <a:prstClr val="black"/>
                  </a:solidFill>
                  <a:cs typeface="+mn-ea"/>
                </a:rPr>
                <a:t>:</a:t>
              </a:r>
            </a:p>
          </p:txBody>
        </p:sp>
        <p:pic>
          <p:nvPicPr>
            <p:cNvPr id="9" name="图片 8">
              <a:extLst>
                <a:ext uri="{FF2B5EF4-FFF2-40B4-BE49-F238E27FC236}">
                  <a16:creationId xmlns:a16="http://schemas.microsoft.com/office/drawing/2014/main" id="{1C6AA362-AA11-3D63-0FDB-5F9B837BA50A}"/>
                </a:ext>
              </a:extLst>
            </p:cNvPr>
            <p:cNvPicPr>
              <a:picLocks noChangeAspect="1"/>
            </p:cNvPicPr>
            <p:nvPr/>
          </p:nvPicPr>
          <p:blipFill>
            <a:blip r:embed="rId4"/>
            <a:stretch>
              <a:fillRect/>
            </a:stretch>
          </p:blipFill>
          <p:spPr>
            <a:xfrm>
              <a:off x="3055261" y="4461068"/>
              <a:ext cx="6297283" cy="1679275"/>
            </a:xfrm>
            <a:prstGeom prst="rect">
              <a:avLst/>
            </a:prstGeom>
          </p:spPr>
        </p:pic>
      </p:grpSp>
      <p:sp>
        <p:nvSpPr>
          <p:cNvPr id="4" name="灯片编号占位符 13">
            <a:extLst>
              <a:ext uri="{FF2B5EF4-FFF2-40B4-BE49-F238E27FC236}">
                <a16:creationId xmlns:a16="http://schemas.microsoft.com/office/drawing/2014/main" id="{EEE7997F-6F96-970A-B2B6-47D2C57D8A88}"/>
              </a:ext>
            </a:extLst>
          </p:cNvPr>
          <p:cNvSpPr txBox="1">
            <a:spLocks/>
          </p:cNvSpPr>
          <p:nvPr/>
        </p:nvSpPr>
        <p:spPr>
          <a:xfrm>
            <a:off x="11028615" y="6388197"/>
            <a:ext cx="1163385" cy="331932"/>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a:lnSpc>
                <a:spcPct val="150000"/>
              </a:lnSpc>
              <a:defRPr/>
            </a:pPr>
            <a:fld id="{48F63A3B-78C7-47BE-AE5E-E10140E04643}" type="slidenum">
              <a:rPr lang="en-US" sz="1600" b="0" smtClean="0">
                <a:solidFill>
                  <a:prstClr val="white"/>
                </a:solidFill>
                <a:cs typeface="+mn-ea"/>
                <a:sym typeface="+mn-lt"/>
              </a:rPr>
              <a:pPr algn="ctr" defTabSz="457200">
                <a:lnSpc>
                  <a:spcPct val="150000"/>
                </a:lnSpc>
                <a:defRPr/>
              </a:pPr>
              <a:t>4</a:t>
            </a:fld>
            <a:endParaRPr lang="en-US" sz="1600" b="0" dirty="0">
              <a:solidFill>
                <a:prstClr val="white"/>
              </a:solidFill>
              <a:cs typeface="+mn-ea"/>
              <a:sym typeface="+mn-lt"/>
            </a:endParaRPr>
          </a:p>
        </p:txBody>
      </p:sp>
    </p:spTree>
    <p:extLst>
      <p:ext uri="{BB962C8B-B14F-4D97-AF65-F5344CB8AC3E}">
        <p14:creationId xmlns:p14="http://schemas.microsoft.com/office/powerpoint/2010/main" val="21581101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13">
            <a:extLst>
              <a:ext uri="{FF2B5EF4-FFF2-40B4-BE49-F238E27FC236}">
                <a16:creationId xmlns:a16="http://schemas.microsoft.com/office/drawing/2014/main" id="{7244B589-1B92-43B6-8321-351DB3D2E1A0}"/>
              </a:ext>
            </a:extLst>
          </p:cNvPr>
          <p:cNvSpPr>
            <a:spLocks noGrp="1"/>
          </p:cNvSpPr>
          <p:nvPr>
            <p:ph type="sldNum" sz="quarter" idx="12"/>
          </p:nvPr>
        </p:nvSpPr>
        <p:spPr>
          <a:xfrm>
            <a:off x="11028615" y="6388197"/>
            <a:ext cx="1163385" cy="331932"/>
          </a:xfrm>
        </p:spPr>
        <p:txBody>
          <a:bodyPr/>
          <a:lstStyle/>
          <a:p>
            <a:pPr marL="0" marR="0" lvl="0" indent="0" algn="ctr" defTabSz="457200" rtl="0" eaLnBrk="1" fontAlgn="auto" latinLnBrk="0" hangingPunct="1">
              <a:lnSpc>
                <a:spcPct val="150000"/>
              </a:lnSpc>
              <a:spcBef>
                <a:spcPts val="0"/>
              </a:spcBef>
              <a:spcAft>
                <a:spcPts val="0"/>
              </a:spcAft>
              <a:buClrTx/>
              <a:buSzTx/>
              <a:buFontTx/>
              <a:buNone/>
              <a:tabLst/>
              <a:defRPr/>
            </a:pPr>
            <a:fld id="{48F63A3B-78C7-47BE-AE5E-E10140E04643}" type="slidenum">
              <a:rPr kumimoji="0" lang="en-US" sz="1600" b="0" i="0" u="none" strike="noStrike" kern="1200" cap="none" spc="0" normalizeH="0" baseline="0" noProof="0" smtClean="0">
                <a:ln>
                  <a:noFill/>
                </a:ln>
                <a:solidFill>
                  <a:prstClr val="white"/>
                </a:solidFill>
                <a:effectLst/>
                <a:uLnTx/>
                <a:uFillTx/>
                <a:cs typeface="+mn-ea"/>
                <a:sym typeface="+mn-lt"/>
              </a:rPr>
              <a:pPr marL="0" marR="0" lvl="0" indent="0" algn="ctr" defTabSz="457200" rtl="0" eaLnBrk="1" fontAlgn="auto" latinLnBrk="0" hangingPunct="1">
                <a:lnSpc>
                  <a:spcPct val="150000"/>
                </a:lnSpc>
                <a:spcBef>
                  <a:spcPts val="0"/>
                </a:spcBef>
                <a:spcAft>
                  <a:spcPts val="0"/>
                </a:spcAft>
                <a:buClrTx/>
                <a:buSzTx/>
                <a:buFontTx/>
                <a:buNone/>
                <a:tabLst/>
                <a:defRPr/>
              </a:pPr>
              <a:t>5</a:t>
            </a:fld>
            <a:endParaRPr kumimoji="0" lang="en-US" sz="1600" b="0" i="0" u="none" strike="noStrike" kern="1200" cap="none" spc="0" normalizeH="0" baseline="0" noProof="0" dirty="0">
              <a:ln>
                <a:noFill/>
              </a:ln>
              <a:solidFill>
                <a:prstClr val="white"/>
              </a:solidFill>
              <a:effectLst/>
              <a:uLnTx/>
              <a:uFillTx/>
              <a:cs typeface="+mn-ea"/>
              <a:sym typeface="+mn-lt"/>
            </a:endParaRPr>
          </a:p>
        </p:txBody>
      </p:sp>
      <p:sp>
        <p:nvSpPr>
          <p:cNvPr id="2" name="文本框 1">
            <a:extLst>
              <a:ext uri="{FF2B5EF4-FFF2-40B4-BE49-F238E27FC236}">
                <a16:creationId xmlns:a16="http://schemas.microsoft.com/office/drawing/2014/main" id="{CA2F6F27-97F9-FF7A-2958-463D3DC4AF94}"/>
              </a:ext>
            </a:extLst>
          </p:cNvPr>
          <p:cNvSpPr txBox="1"/>
          <p:nvPr/>
        </p:nvSpPr>
        <p:spPr>
          <a:xfrm>
            <a:off x="706516" y="235779"/>
            <a:ext cx="6571739" cy="662554"/>
          </a:xfrm>
          <a:prstGeom prst="rect">
            <a:avLst/>
          </a:prstGeom>
          <a:noFill/>
        </p:spPr>
        <p:txBody>
          <a:bodyPr wrap="square" rtlCol="0">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cs typeface="+mn-ea"/>
                <a:sym typeface="+mn-lt"/>
              </a:rPr>
              <a:t>1. Background</a:t>
            </a:r>
          </a:p>
        </p:txBody>
      </p:sp>
      <mc:AlternateContent xmlns:mc="http://schemas.openxmlformats.org/markup-compatibility/2006" xmlns:a14="http://schemas.microsoft.com/office/drawing/2010/main">
        <mc:Choice Requires="a14">
          <p:sp>
            <p:nvSpPr>
              <p:cNvPr id="31" name="Content Placeholder 2">
                <a:extLst>
                  <a:ext uri="{FF2B5EF4-FFF2-40B4-BE49-F238E27FC236}">
                    <a16:creationId xmlns:a16="http://schemas.microsoft.com/office/drawing/2014/main" id="{4375FC0F-1AB1-9C93-9CED-125043064174}"/>
                  </a:ext>
                </a:extLst>
              </p:cNvPr>
              <p:cNvSpPr txBox="1">
                <a:spLocks/>
              </p:cNvSpPr>
              <p:nvPr/>
            </p:nvSpPr>
            <p:spPr>
              <a:xfrm>
                <a:off x="988206" y="2157883"/>
                <a:ext cx="5324622" cy="144903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marR="0" lvl="1" indent="0" algn="l" defTabSz="914400" rtl="0" eaLnBrk="1" fontAlgn="auto" latinLnBrk="0" hangingPunct="1">
                  <a:lnSpc>
                    <a:spcPct val="90000"/>
                  </a:lnSpc>
                  <a:spcBef>
                    <a:spcPts val="500"/>
                  </a:spcBef>
                  <a:spcAft>
                    <a:spcPts val="0"/>
                  </a:spcAft>
                  <a:buClrTx/>
                  <a:buSzTx/>
                  <a:buNone/>
                  <a:tabLst/>
                  <a:defRPr/>
                </a:pPr>
                <a:r>
                  <a:rPr kumimoji="0" lang="en-CN" sz="2000" b="0" i="0" u="none" strike="noStrike" kern="1200" cap="none" spc="0" normalizeH="0" baseline="0" noProof="0" dirty="0">
                    <a:ln>
                      <a:noFill/>
                    </a:ln>
                    <a:solidFill>
                      <a:sysClr val="windowText" lastClr="000000"/>
                    </a:solidFill>
                    <a:effectLst/>
                    <a:uLnTx/>
                    <a:uFillTx/>
                    <a:latin typeface="Times New Roman"/>
                    <a:ea typeface="黑体"/>
                    <a:cs typeface="+mn-cs"/>
                  </a:rPr>
                  <a:t>Query: </a:t>
                </a:r>
                <a14:m>
                  <m:oMath xmlns:m="http://schemas.openxmlformats.org/officeDocument/2006/math">
                    <m:r>
                      <a:rPr kumimoji="0" lang="en-US" sz="2000" b="1" i="1" u="none" strike="noStrike" kern="1200" cap="none" spc="0" normalizeH="0" baseline="0" noProof="0">
                        <a:ln>
                          <a:noFill/>
                        </a:ln>
                        <a:solidFill>
                          <a:sysClr val="windowText" lastClr="000000"/>
                        </a:solidFill>
                        <a:effectLst/>
                        <a:uLnTx/>
                        <a:uFillTx/>
                        <a:latin typeface="Cambria Math" panose="02040503050406030204" pitchFamily="18" charset="0"/>
                        <a:cs typeface="+mn-cs"/>
                      </a:rPr>
                      <m:t>𝒒</m:t>
                    </m:r>
                    <m:r>
                      <a:rPr kumimoji="0" lang="en-US" sz="2000" b="0" i="1" u="none" strike="noStrike" kern="1200" cap="none" spc="0" normalizeH="0" baseline="0" noProof="0">
                        <a:ln>
                          <a:noFill/>
                        </a:ln>
                        <a:solidFill>
                          <a:sysClr val="windowText" lastClr="000000"/>
                        </a:solidFill>
                        <a:effectLst/>
                        <a:uLnTx/>
                        <a:uFillTx/>
                        <a:latin typeface="Cambria Math" panose="02040503050406030204" pitchFamily="18" charset="0"/>
                        <a:cs typeface="+mn-cs"/>
                      </a:rPr>
                      <m:t>=</m:t>
                    </m:r>
                    <m:d>
                      <m:dPr>
                        <m:ctrlPr>
                          <a:rPr kumimoji="0" lang="en-US" sz="2000" b="0" i="1" u="none" strike="noStrike" kern="1200" cap="none" spc="0" normalizeH="0" baseline="0" noProof="0" smtClean="0">
                            <a:ln>
                              <a:noFill/>
                            </a:ln>
                            <a:solidFill>
                              <a:sysClr val="windowText" lastClr="000000"/>
                            </a:solidFill>
                            <a:effectLst/>
                            <a:uLnTx/>
                            <a:uFillTx/>
                            <a:latin typeface="Cambria Math" panose="02040503050406030204" pitchFamily="18" charset="0"/>
                            <a:cs typeface="+mn-cs"/>
                          </a:rPr>
                        </m:ctrlPr>
                      </m:dPr>
                      <m:e>
                        <m:r>
                          <a:rPr kumimoji="0" lang="en-US" sz="2000" b="0" i="1" u="none" strike="noStrike" kern="1200" cap="none" spc="0" normalizeH="0" baseline="0" noProof="0" smtClean="0">
                            <a:ln>
                              <a:noFill/>
                            </a:ln>
                            <a:solidFill>
                              <a:sysClr val="windowText" lastClr="000000"/>
                            </a:solidFill>
                            <a:effectLst/>
                            <a:uLnTx/>
                            <a:uFillTx/>
                            <a:latin typeface="Cambria Math" panose="02040503050406030204" pitchFamily="18" charset="0"/>
                            <a:cs typeface="+mn-cs"/>
                          </a:rPr>
                          <m:t>𝐵𝑜𝑏</m:t>
                        </m:r>
                        <m:r>
                          <a:rPr kumimoji="0" lang="en-US" sz="2000" b="0" i="1" u="none" strike="noStrike" kern="1200" cap="none" spc="0" normalizeH="0" baseline="0" noProof="0" smtClean="0">
                            <a:ln>
                              <a:noFill/>
                            </a:ln>
                            <a:solidFill>
                              <a:sysClr val="windowText" lastClr="000000"/>
                            </a:solidFill>
                            <a:effectLst/>
                            <a:uLnTx/>
                            <a:uFillTx/>
                            <a:latin typeface="Cambria Math" panose="02040503050406030204" pitchFamily="18" charset="0"/>
                            <a:cs typeface="+mn-cs"/>
                          </a:rPr>
                          <m:t>, </m:t>
                        </m:r>
                        <m:r>
                          <a:rPr kumimoji="0" lang="en-US" sz="2000" b="0" i="1" u="none" strike="noStrike" kern="1200" cap="none" spc="0" normalizeH="0" baseline="0" noProof="0" smtClean="0">
                            <a:ln>
                              <a:noFill/>
                            </a:ln>
                            <a:solidFill>
                              <a:sysClr val="windowText" lastClr="000000"/>
                            </a:solidFill>
                            <a:effectLst/>
                            <a:uLnTx/>
                            <a:uFillTx/>
                            <a:latin typeface="Cambria Math" panose="02040503050406030204" pitchFamily="18" charset="0"/>
                            <a:cs typeface="+mn-cs"/>
                          </a:rPr>
                          <m:t>𝑁𝑎𝑡𝑖𝑜𝑛𝑎𝑙𝑖𝑡𝑦</m:t>
                        </m:r>
                        <m:r>
                          <a:rPr kumimoji="0" lang="en-US" sz="2000" b="0" i="1" u="none" strike="noStrike" kern="1200" cap="none" spc="0" normalizeH="0" baseline="0" noProof="0" smtClean="0">
                            <a:ln>
                              <a:noFill/>
                            </a:ln>
                            <a:solidFill>
                              <a:sysClr val="windowText" lastClr="000000"/>
                            </a:solidFill>
                            <a:effectLst/>
                            <a:uLnTx/>
                            <a:uFillTx/>
                            <a:latin typeface="Cambria Math" panose="02040503050406030204" pitchFamily="18" charset="0"/>
                            <a:cs typeface="+mn-cs"/>
                          </a:rPr>
                          <m:t>, ?</m:t>
                        </m:r>
                      </m:e>
                    </m:d>
                  </m:oMath>
                </a14:m>
                <a:endParaRPr kumimoji="0" lang="en-CN" sz="2000" b="0" i="1" u="none" strike="noStrike" kern="1200" cap="none" spc="0" normalizeH="0" baseline="0" noProof="0" dirty="0">
                  <a:ln>
                    <a:noFill/>
                  </a:ln>
                  <a:solidFill>
                    <a:sysClr val="windowText" lastClr="000000"/>
                  </a:solidFill>
                  <a:effectLst/>
                  <a:uLnTx/>
                  <a:uFillTx/>
                  <a:latin typeface="Times New Roman"/>
                  <a:ea typeface="黑体"/>
                  <a:cs typeface="+mn-cs"/>
                </a:endParaRPr>
              </a:p>
              <a:p>
                <a:pPr marL="457200" marR="0" lvl="1" indent="0" algn="l" defTabSz="914400" rtl="0" eaLnBrk="1" fontAlgn="auto" latinLnBrk="0" hangingPunct="1">
                  <a:lnSpc>
                    <a:spcPct val="90000"/>
                  </a:lnSpc>
                  <a:spcBef>
                    <a:spcPts val="500"/>
                  </a:spcBef>
                  <a:spcAft>
                    <a:spcPts val="0"/>
                  </a:spcAft>
                  <a:buClrTx/>
                  <a:buSzTx/>
                  <a:buNone/>
                  <a:tabLst/>
                  <a:defRPr/>
                </a:pPr>
                <a:r>
                  <a:rPr kumimoji="0" lang="en-CN" sz="2000" b="1" i="0" u="none" strike="noStrike" kern="1200" cap="none" spc="0" normalizeH="0" baseline="0" noProof="0" dirty="0">
                    <a:ln>
                      <a:noFill/>
                    </a:ln>
                    <a:solidFill>
                      <a:sysClr val="windowText" lastClr="000000"/>
                    </a:solidFill>
                    <a:effectLst/>
                    <a:uLnTx/>
                    <a:uFillTx/>
                    <a:latin typeface="Times New Roman"/>
                    <a:ea typeface="黑体"/>
                    <a:cs typeface="+mn-cs"/>
                  </a:rPr>
                  <a:t>Logic rules </a:t>
                </a:r>
                <a:r>
                  <a:rPr kumimoji="0" lang="en-CN" sz="2000" b="0" i="0" u="none" strike="noStrike" kern="1200" cap="none" spc="0" normalizeH="0" baseline="0" noProof="0" dirty="0">
                    <a:ln>
                      <a:noFill/>
                    </a:ln>
                    <a:solidFill>
                      <a:sysClr val="windowText" lastClr="000000"/>
                    </a:solidFill>
                    <a:effectLst/>
                    <a:uLnTx/>
                    <a:uFillTx/>
                    <a:latin typeface="Times New Roman"/>
                    <a:ea typeface="黑体"/>
                    <a:cs typeface="+mn-cs"/>
                  </a:rPr>
                  <a:t>in </a:t>
                </a:r>
                <a14:m>
                  <m:oMath xmlns:m="http://schemas.openxmlformats.org/officeDocument/2006/math">
                    <m:r>
                      <a:rPr kumimoji="0" lang="en-US" sz="2000" b="1" i="1" u="none" strike="noStrike" kern="1200" cap="none" spc="0" normalizeH="0" baseline="0" noProof="0">
                        <a:ln>
                          <a:noFill/>
                        </a:ln>
                        <a:solidFill>
                          <a:sysClr val="windowText" lastClr="000000"/>
                        </a:solidFill>
                        <a:effectLst/>
                        <a:uLnTx/>
                        <a:uFillTx/>
                        <a:latin typeface="Cambria Math" panose="02040503050406030204" pitchFamily="18" charset="0"/>
                        <a:cs typeface="+mn-cs"/>
                      </a:rPr>
                      <m:t>𝒛</m:t>
                    </m:r>
                  </m:oMath>
                </a14:m>
                <a:r>
                  <a:rPr kumimoji="0" lang="en-CN" sz="2000" b="0" i="0" u="none" strike="noStrike" kern="1200" cap="none" spc="0" normalizeH="0" baseline="0" noProof="0" dirty="0">
                    <a:ln>
                      <a:noFill/>
                    </a:ln>
                    <a:solidFill>
                      <a:sysClr val="windowText" lastClr="000000"/>
                    </a:solidFill>
                    <a:effectLst/>
                    <a:uLnTx/>
                    <a:uFillTx/>
                    <a:latin typeface="Times New Roman"/>
                    <a:ea typeface="黑体"/>
                    <a:cs typeface="+mn-cs"/>
                  </a:rPr>
                  <a:t>:</a:t>
                </a:r>
              </a:p>
              <a:p>
                <a:pPr marL="914400" marR="0" lvl="2" indent="0" algn="l" defTabSz="914400" rtl="0" eaLnBrk="1" fontAlgn="auto" latinLnBrk="0" hangingPunct="1">
                  <a:lnSpc>
                    <a:spcPct val="90000"/>
                  </a:lnSpc>
                  <a:spcBef>
                    <a:spcPts val="500"/>
                  </a:spcBef>
                  <a:spcAft>
                    <a:spcPts val="0"/>
                  </a:spcAft>
                  <a:buClrTx/>
                  <a:buSzTx/>
                  <a:buNone/>
                  <a:tabLst/>
                  <a:defRPr/>
                </a:pPr>
                <a:r>
                  <a:rPr kumimoji="0" lang="zh-CN" altLang="en-US" b="0" u="none" strike="noStrike" kern="1200" cap="none" spc="0" normalizeH="0" baseline="0" noProof="0" dirty="0">
                    <a:ln>
                      <a:noFill/>
                    </a:ln>
                    <a:solidFill>
                      <a:sysClr val="windowText" lastClr="000000"/>
                    </a:solidFill>
                    <a:effectLst/>
                    <a:uLnTx/>
                    <a:uFillTx/>
                    <a:cs typeface="+mn-cs"/>
                  </a:rPr>
                  <a:t> </a:t>
                </a:r>
                <a14:m>
                  <m:oMath xmlns:m="http://schemas.openxmlformats.org/officeDocument/2006/math">
                    <m:sSub>
                      <m:sSubPr>
                        <m:ctrlPr>
                          <a:rPr kumimoji="0" lang="en-US" b="0" i="1" u="none" strike="noStrike" kern="1200" cap="none" spc="0" normalizeH="0" baseline="0" noProof="0" smtClean="0">
                            <a:ln>
                              <a:noFill/>
                            </a:ln>
                            <a:solidFill>
                              <a:sysClr val="windowText" lastClr="000000"/>
                            </a:solidFill>
                            <a:effectLst/>
                            <a:uLnTx/>
                            <a:uFillTx/>
                            <a:latin typeface="Cambria Math" panose="02040503050406030204" pitchFamily="18" charset="0"/>
                            <a:cs typeface="+mn-cs"/>
                          </a:rPr>
                        </m:ctrlPr>
                      </m:sSubPr>
                      <m:e>
                        <m:r>
                          <a:rPr kumimoji="0" lang="en-US" b="0" i="1" u="none" strike="noStrike" kern="1200" cap="none" spc="0" normalizeH="0" baseline="0" noProof="0" smtClean="0">
                            <a:ln>
                              <a:noFill/>
                            </a:ln>
                            <a:solidFill>
                              <a:sysClr val="windowText" lastClr="000000"/>
                            </a:solidFill>
                            <a:effectLst/>
                            <a:uLnTx/>
                            <a:uFillTx/>
                            <a:latin typeface="Cambria Math" panose="02040503050406030204" pitchFamily="18" charset="0"/>
                            <a:cs typeface="+mn-cs"/>
                          </a:rPr>
                          <m:t>𝑅</m:t>
                        </m:r>
                      </m:e>
                      <m:sub>
                        <m:r>
                          <a:rPr kumimoji="0" lang="en-US" b="0" i="1" u="none" strike="noStrike" kern="1200" cap="none" spc="0" normalizeH="0" baseline="0" noProof="0" smtClean="0">
                            <a:ln>
                              <a:noFill/>
                            </a:ln>
                            <a:solidFill>
                              <a:sysClr val="windowText" lastClr="000000"/>
                            </a:solidFill>
                            <a:effectLst/>
                            <a:uLnTx/>
                            <a:uFillTx/>
                            <a:latin typeface="Cambria Math" panose="02040503050406030204" pitchFamily="18" charset="0"/>
                            <a:cs typeface="+mn-cs"/>
                          </a:rPr>
                          <m:t>1</m:t>
                        </m:r>
                      </m:sub>
                    </m:sSub>
                    <m:r>
                      <a:rPr kumimoji="0" lang="en-US" b="0" i="0" u="none" strike="noStrike" kern="1200" cap="none" spc="0" normalizeH="0" baseline="0" noProof="0" smtClean="0">
                        <a:ln>
                          <a:noFill/>
                        </a:ln>
                        <a:solidFill>
                          <a:sysClr val="windowText" lastClr="000000"/>
                        </a:solidFill>
                        <a:effectLst/>
                        <a:uLnTx/>
                        <a:uFillTx/>
                        <a:latin typeface="Cambria Math" panose="02040503050406030204" pitchFamily="18" charset="0"/>
                        <a:cs typeface="+mn-cs"/>
                      </a:rPr>
                      <m:t>:</m:t>
                    </m:r>
                    <m:r>
                      <a:rPr kumimoji="0" lang="en-US" b="0" i="1" u="none" strike="noStrike" kern="1200" cap="none" spc="0" normalizeH="0" baseline="0" noProof="0">
                        <a:ln>
                          <a:noFill/>
                        </a:ln>
                        <a:solidFill>
                          <a:sysClr val="windowText" lastClr="000000"/>
                        </a:solidFill>
                        <a:effectLst/>
                        <a:uLnTx/>
                        <a:uFillTx/>
                        <a:latin typeface="Cambria Math" panose="02040503050406030204" pitchFamily="18" charset="0"/>
                        <a:cs typeface="+mn-cs"/>
                      </a:rPr>
                      <m:t>𝑁𝑎𝑡𝑖𝑜𝑛𝑎𝑙𝑖𝑡𝑦</m:t>
                    </m:r>
                    <m:r>
                      <a:rPr kumimoji="0" lang="en-US" b="0" i="1" u="none" strike="noStrike" kern="1200" cap="none" spc="0" normalizeH="0" baseline="0" noProof="0" smtClean="0">
                        <a:ln>
                          <a:noFill/>
                        </a:ln>
                        <a:solidFill>
                          <a:sysClr val="windowText" lastClr="000000"/>
                        </a:solidFill>
                        <a:effectLst/>
                        <a:uLnTx/>
                        <a:uFillTx/>
                        <a:latin typeface="Cambria Math" panose="02040503050406030204" pitchFamily="18" charset="0"/>
                        <a:ea typeface="Cambria Math" panose="02040503050406030204" pitchFamily="18" charset="0"/>
                        <a:cs typeface="+mn-cs"/>
                      </a:rPr>
                      <m:t>←</m:t>
                    </m:r>
                    <m:r>
                      <a:rPr kumimoji="0" lang="en-US" b="0" i="1" u="none" strike="noStrike" kern="1200" cap="none" spc="0" normalizeH="0" baseline="0" noProof="0" smtClean="0">
                        <a:ln>
                          <a:noFill/>
                        </a:ln>
                        <a:solidFill>
                          <a:srgbClr val="4472C4"/>
                        </a:solidFill>
                        <a:effectLst/>
                        <a:uLnTx/>
                        <a:uFillTx/>
                        <a:latin typeface="Cambria Math" panose="02040503050406030204" pitchFamily="18" charset="0"/>
                        <a:ea typeface="Cambria Math" panose="02040503050406030204" pitchFamily="18" charset="0"/>
                        <a:cs typeface="+mn-cs"/>
                      </a:rPr>
                      <m:t>𝐵𝑜𝑟𝑛𝐼𝑛</m:t>
                    </m:r>
                    <m:r>
                      <a:rPr kumimoji="0" lang="en-US" b="0" i="1" u="none" strike="noStrike" kern="1200" cap="none" spc="0" normalizeH="0" baseline="0" noProof="0" smtClean="0">
                        <a:ln>
                          <a:noFill/>
                        </a:ln>
                        <a:solidFill>
                          <a:srgbClr val="4472C4"/>
                        </a:solidFill>
                        <a:effectLst/>
                        <a:uLnTx/>
                        <a:uFillTx/>
                        <a:latin typeface="Cambria Math" panose="02040503050406030204" pitchFamily="18" charset="0"/>
                        <a:ea typeface="Cambria Math" panose="02040503050406030204" pitchFamily="18" charset="0"/>
                        <a:cs typeface="+mn-cs"/>
                      </a:rPr>
                      <m:t> ∧</m:t>
                    </m:r>
                    <m:r>
                      <a:rPr kumimoji="0" lang="en-US" b="0" i="1" u="none" strike="noStrike" kern="1200" cap="none" spc="0" normalizeH="0" baseline="0" noProof="0" smtClean="0">
                        <a:ln>
                          <a:noFill/>
                        </a:ln>
                        <a:solidFill>
                          <a:srgbClr val="4472C4"/>
                        </a:solidFill>
                        <a:effectLst/>
                        <a:uLnTx/>
                        <a:uFillTx/>
                        <a:latin typeface="Cambria Math" panose="02040503050406030204" pitchFamily="18" charset="0"/>
                        <a:ea typeface="Cambria Math" panose="02040503050406030204" pitchFamily="18" charset="0"/>
                        <a:cs typeface="+mn-cs"/>
                      </a:rPr>
                      <m:t>𝐶𝑎𝑝𝑖𝑡𝑎𝑙𝑂𝑓</m:t>
                    </m:r>
                  </m:oMath>
                </a14:m>
                <a:r>
                  <a:rPr kumimoji="0" lang="en-CN" b="0" i="0" u="none" strike="noStrike" kern="1200" cap="none" spc="0" normalizeH="0" baseline="0" noProof="0" dirty="0">
                    <a:ln>
                      <a:noFill/>
                    </a:ln>
                    <a:solidFill>
                      <a:sysClr val="windowText" lastClr="000000"/>
                    </a:solidFill>
                    <a:effectLst/>
                    <a:uLnTx/>
                    <a:uFillTx/>
                    <a:latin typeface="Times New Roman"/>
                    <a:ea typeface="黑体"/>
                    <a:cs typeface="+mn-cs"/>
                  </a:rPr>
                  <a:t>    </a:t>
                </a:r>
                <a:endParaRPr kumimoji="0" lang="en-US" b="0" i="0" u="none" strike="noStrike" kern="1200" cap="none" spc="0" normalizeH="0" baseline="0" noProof="0" dirty="0">
                  <a:ln>
                    <a:noFill/>
                  </a:ln>
                  <a:solidFill>
                    <a:sysClr val="windowText" lastClr="000000"/>
                  </a:solidFill>
                  <a:effectLst/>
                  <a:uLnTx/>
                  <a:uFillTx/>
                  <a:latin typeface="Times New Roman"/>
                  <a:ea typeface="黑体"/>
                  <a:cs typeface="+mn-cs"/>
                </a:endParaRPr>
              </a:p>
              <a:p>
                <a:pPr marL="914400" marR="0" lvl="2" indent="0" algn="l" defTabSz="914400" rtl="0" eaLnBrk="1" fontAlgn="auto" latinLnBrk="0" hangingPunct="1">
                  <a:lnSpc>
                    <a:spcPct val="90000"/>
                  </a:lnSpc>
                  <a:spcBef>
                    <a:spcPts val="500"/>
                  </a:spcBef>
                  <a:spcAft>
                    <a:spcPts val="0"/>
                  </a:spcAft>
                  <a:buClrTx/>
                  <a:buSzTx/>
                  <a:buNone/>
                  <a:tabLst/>
                  <a:defRPr/>
                </a:pPr>
                <a:r>
                  <a:rPr kumimoji="0" lang="en-CN" b="0" i="0" u="none" strike="noStrike" kern="1200" cap="none" spc="0" normalizeH="0" baseline="0" noProof="0" dirty="0">
                    <a:ln>
                      <a:noFill/>
                    </a:ln>
                    <a:solidFill>
                      <a:sysClr val="windowText" lastClr="000000"/>
                    </a:solidFill>
                    <a:effectLst/>
                    <a:uLnTx/>
                    <a:uFillTx/>
                    <a:latin typeface="Times New Roman"/>
                    <a:ea typeface="黑体"/>
                    <a:cs typeface="+mn-cs"/>
                  </a:rPr>
                  <a:t> </a:t>
                </a:r>
                <a14:m>
                  <m:oMath xmlns:m="http://schemas.openxmlformats.org/officeDocument/2006/math">
                    <m:sSub>
                      <m:sSubPr>
                        <m:ctrlPr>
                          <a:rPr kumimoji="0" lang="en-US" b="0" i="1" u="none" strike="noStrike" kern="1200" cap="none" spc="0" normalizeH="0" baseline="0" noProof="0" smtClean="0">
                            <a:ln>
                              <a:noFill/>
                            </a:ln>
                            <a:solidFill>
                              <a:sysClr val="windowText" lastClr="000000"/>
                            </a:solidFill>
                            <a:effectLst/>
                            <a:uLnTx/>
                            <a:uFillTx/>
                            <a:latin typeface="Cambria Math" panose="02040503050406030204" pitchFamily="18" charset="0"/>
                            <a:cs typeface="+mn-cs"/>
                          </a:rPr>
                        </m:ctrlPr>
                      </m:sSubPr>
                      <m:e>
                        <m:r>
                          <a:rPr kumimoji="0" lang="en-US" b="0" i="1" u="none" strike="noStrike" kern="1200" cap="none" spc="0" normalizeH="0" baseline="0" noProof="0" smtClean="0">
                            <a:ln>
                              <a:noFill/>
                            </a:ln>
                            <a:solidFill>
                              <a:sysClr val="windowText" lastClr="000000"/>
                            </a:solidFill>
                            <a:effectLst/>
                            <a:uLnTx/>
                            <a:uFillTx/>
                            <a:latin typeface="Cambria Math" panose="02040503050406030204" pitchFamily="18" charset="0"/>
                            <a:cs typeface="+mn-cs"/>
                          </a:rPr>
                          <m:t>𝑅</m:t>
                        </m:r>
                      </m:e>
                      <m:sub>
                        <m:r>
                          <a:rPr kumimoji="0" lang="en-US" b="0" i="1" u="none" strike="noStrike" kern="1200" cap="none" spc="0" normalizeH="0" baseline="0" noProof="0" smtClean="0">
                            <a:ln>
                              <a:noFill/>
                            </a:ln>
                            <a:solidFill>
                              <a:sysClr val="windowText" lastClr="000000"/>
                            </a:solidFill>
                            <a:effectLst/>
                            <a:uLnTx/>
                            <a:uFillTx/>
                            <a:latin typeface="Cambria Math" panose="02040503050406030204" pitchFamily="18" charset="0"/>
                            <a:cs typeface="+mn-cs"/>
                          </a:rPr>
                          <m:t>2</m:t>
                        </m:r>
                      </m:sub>
                    </m:sSub>
                    <m:r>
                      <a:rPr kumimoji="0" lang="en-US" b="0" i="0" u="none" strike="noStrike" kern="1200" cap="none" spc="0" normalizeH="0" baseline="0" noProof="0" smtClean="0">
                        <a:ln>
                          <a:noFill/>
                        </a:ln>
                        <a:solidFill>
                          <a:sysClr val="windowText" lastClr="000000"/>
                        </a:solidFill>
                        <a:effectLst/>
                        <a:uLnTx/>
                        <a:uFillTx/>
                        <a:latin typeface="Cambria Math" panose="02040503050406030204" pitchFamily="18" charset="0"/>
                        <a:cs typeface="+mn-cs"/>
                      </a:rPr>
                      <m:t>:</m:t>
                    </m:r>
                    <m:r>
                      <a:rPr kumimoji="0" lang="en-US" b="0" i="1" u="none" strike="noStrike" kern="1200" cap="none" spc="0" normalizeH="0" baseline="0" noProof="0">
                        <a:ln>
                          <a:noFill/>
                        </a:ln>
                        <a:solidFill>
                          <a:sysClr val="windowText" lastClr="000000"/>
                        </a:solidFill>
                        <a:effectLst/>
                        <a:uLnTx/>
                        <a:uFillTx/>
                        <a:latin typeface="Cambria Math" panose="02040503050406030204" pitchFamily="18" charset="0"/>
                        <a:cs typeface="+mn-cs"/>
                      </a:rPr>
                      <m:t>𝑁𝑎𝑡𝑖𝑜𝑛𝑎𝑙𝑖𝑡𝑦</m:t>
                    </m:r>
                    <m:r>
                      <a:rPr kumimoji="0" lang="en-US" b="0" i="1" u="none" strike="noStrike" kern="1200" cap="none" spc="0" normalizeH="0" baseline="0" noProof="0">
                        <a:ln>
                          <a:noFill/>
                        </a:ln>
                        <a:solidFill>
                          <a:sysClr val="windowText" lastClr="000000"/>
                        </a:solidFill>
                        <a:effectLst/>
                        <a:uLnTx/>
                        <a:uFillTx/>
                        <a:latin typeface="Cambria Math" panose="02040503050406030204" pitchFamily="18" charset="0"/>
                        <a:ea typeface="Cambria Math" panose="02040503050406030204" pitchFamily="18" charset="0"/>
                        <a:cs typeface="+mn-cs"/>
                      </a:rPr>
                      <m:t>←</m:t>
                    </m:r>
                    <m:r>
                      <a:rPr kumimoji="0" lang="en-US" b="0" i="1" u="none" strike="noStrike" kern="1200" cap="none" spc="0" normalizeH="0" baseline="0" noProof="0" smtClean="0">
                        <a:ln>
                          <a:noFill/>
                        </a:ln>
                        <a:solidFill>
                          <a:srgbClr val="70AD47"/>
                        </a:solidFill>
                        <a:effectLst/>
                        <a:uLnTx/>
                        <a:uFillTx/>
                        <a:latin typeface="Cambria Math" panose="02040503050406030204" pitchFamily="18" charset="0"/>
                        <a:ea typeface="Cambria Math" panose="02040503050406030204" pitchFamily="18" charset="0"/>
                        <a:cs typeface="+mn-cs"/>
                      </a:rPr>
                      <m:t>𝑉𝑖𝑠𝑖𝑡𝑒𝑑</m:t>
                    </m:r>
                    <m:r>
                      <a:rPr kumimoji="0" lang="en-US" b="0" i="1" u="none" strike="noStrike" kern="1200" cap="none" spc="0" normalizeH="0" baseline="0" noProof="0">
                        <a:ln>
                          <a:noFill/>
                        </a:ln>
                        <a:solidFill>
                          <a:srgbClr val="70AD47"/>
                        </a:solidFill>
                        <a:effectLst/>
                        <a:uLnTx/>
                        <a:uFillTx/>
                        <a:latin typeface="Cambria Math" panose="02040503050406030204" pitchFamily="18" charset="0"/>
                        <a:ea typeface="Cambria Math" panose="02040503050406030204" pitchFamily="18" charset="0"/>
                        <a:cs typeface="+mn-cs"/>
                      </a:rPr>
                      <m:t> ∧</m:t>
                    </m:r>
                    <m:r>
                      <a:rPr kumimoji="0" lang="en-US" b="0" i="1" u="none" strike="noStrike" kern="1200" cap="none" spc="0" normalizeH="0" baseline="0" noProof="0" smtClean="0">
                        <a:ln>
                          <a:noFill/>
                        </a:ln>
                        <a:solidFill>
                          <a:srgbClr val="70AD47"/>
                        </a:solidFill>
                        <a:effectLst/>
                        <a:uLnTx/>
                        <a:uFillTx/>
                        <a:latin typeface="Cambria Math" panose="02040503050406030204" pitchFamily="18" charset="0"/>
                        <a:ea typeface="Cambria Math" panose="02040503050406030204" pitchFamily="18" charset="0"/>
                        <a:cs typeface="+mn-cs"/>
                      </a:rPr>
                      <m:t>𝐶𝑖𝑡𝑦𝑂𝑓</m:t>
                    </m:r>
                  </m:oMath>
                </a14:m>
                <a:endParaRPr kumimoji="0" lang="en-CN" b="0" i="1" u="none" strike="noStrike" kern="1200" cap="none" spc="0" normalizeH="0" baseline="0" noProof="0" dirty="0">
                  <a:ln>
                    <a:noFill/>
                  </a:ln>
                  <a:solidFill>
                    <a:sysClr val="windowText" lastClr="000000"/>
                  </a:solidFill>
                  <a:effectLst/>
                  <a:uLnTx/>
                  <a:uFillTx/>
                  <a:latin typeface="Times New Roman"/>
                  <a:ea typeface="黑体"/>
                  <a:cs typeface="+mn-cs"/>
                </a:endParaRPr>
              </a:p>
            </p:txBody>
          </p:sp>
        </mc:Choice>
        <mc:Fallback xmlns="">
          <p:sp>
            <p:nvSpPr>
              <p:cNvPr id="31" name="Content Placeholder 2">
                <a:extLst>
                  <a:ext uri="{FF2B5EF4-FFF2-40B4-BE49-F238E27FC236}">
                    <a16:creationId xmlns:a16="http://schemas.microsoft.com/office/drawing/2014/main" id="{4375FC0F-1AB1-9C93-9CED-125043064174}"/>
                  </a:ext>
                </a:extLst>
              </p:cNvPr>
              <p:cNvSpPr txBox="1">
                <a:spLocks noRot="1" noChangeAspect="1" noMove="1" noResize="1" noEditPoints="1" noAdjustHandles="1" noChangeArrowheads="1" noChangeShapeType="1" noTextEdit="1"/>
              </p:cNvSpPr>
              <p:nvPr/>
            </p:nvSpPr>
            <p:spPr>
              <a:xfrm>
                <a:off x="988206" y="2157883"/>
                <a:ext cx="5324622" cy="1449039"/>
              </a:xfrm>
              <a:prstGeom prst="rect">
                <a:avLst/>
              </a:prstGeom>
              <a:blipFill>
                <a:blip r:embed="rId27"/>
                <a:stretch>
                  <a:fillRect t="-4202"/>
                </a:stretch>
              </a:blipFill>
            </p:spPr>
            <p:txBody>
              <a:bodyPr/>
              <a:lstStyle/>
              <a:p>
                <a:r>
                  <a:rPr lang="zh-CN" altLang="en-US">
                    <a:noFill/>
                  </a:rPr>
                  <a:t> </a:t>
                </a:r>
              </a:p>
            </p:txBody>
          </p:sp>
        </mc:Fallback>
      </mc:AlternateContent>
      <p:sp>
        <p:nvSpPr>
          <p:cNvPr id="32" name="文本框 31">
            <a:extLst>
              <a:ext uri="{FF2B5EF4-FFF2-40B4-BE49-F238E27FC236}">
                <a16:creationId xmlns:a16="http://schemas.microsoft.com/office/drawing/2014/main" id="{1262D843-E948-FB04-BA24-CC2D572F6DA2}"/>
              </a:ext>
            </a:extLst>
          </p:cNvPr>
          <p:cNvSpPr txBox="1"/>
          <p:nvPr/>
        </p:nvSpPr>
        <p:spPr>
          <a:xfrm>
            <a:off x="589879" y="1203989"/>
            <a:ext cx="10377022" cy="830997"/>
          </a:xfrm>
          <a:prstGeom prst="rect">
            <a:avLst/>
          </a:prstGeom>
          <a:noFill/>
        </p:spPr>
        <p:txBody>
          <a:bodyPr wrap="square">
            <a:spAutoFit/>
          </a:bodyPr>
          <a:lstStyle/>
          <a:p>
            <a:pPr marL="0" marR="0" lvl="0" indent="0" algn="just" defTabSz="457200" rtl="0" eaLnBrk="1" fontAlgn="auto" latinLnBrk="0" hangingPunct="1">
              <a:spcBef>
                <a:spcPts val="0"/>
              </a:spcBef>
              <a:spcAft>
                <a:spcPts val="0"/>
              </a:spcAft>
              <a:buClrTx/>
              <a:buSzTx/>
              <a:buFontTx/>
              <a:buNone/>
              <a:tabLst/>
              <a:defRPr/>
            </a:pPr>
            <a:r>
              <a:rPr lang="en-US" altLang="zh-CN" sz="2400" b="1" dirty="0">
                <a:solidFill>
                  <a:prstClr val="black"/>
                </a:solidFill>
                <a:cs typeface="+mn-ea"/>
                <a:sym typeface="+mn-lt"/>
              </a:rPr>
              <a:t>I</a:t>
            </a:r>
            <a:r>
              <a:rPr kumimoji="0" lang="en-US" altLang="zh-CN" sz="2400" b="1" i="0" u="none" strike="noStrike" kern="1200" cap="none" spc="0" normalizeH="0" baseline="0" noProof="0" dirty="0" err="1">
                <a:ln>
                  <a:noFill/>
                </a:ln>
                <a:solidFill>
                  <a:prstClr val="black"/>
                </a:solidFill>
                <a:effectLst/>
                <a:uLnTx/>
                <a:uFillTx/>
                <a:cs typeface="+mn-ea"/>
                <a:sym typeface="+mn-lt"/>
              </a:rPr>
              <a:t>nductive</a:t>
            </a:r>
            <a:r>
              <a:rPr kumimoji="0" lang="en-US" altLang="zh-CN" sz="2400" b="1" i="0" u="none" strike="noStrike" kern="1200" cap="none" spc="0" normalizeH="0" baseline="0" noProof="0" dirty="0">
                <a:ln>
                  <a:noFill/>
                </a:ln>
                <a:solidFill>
                  <a:prstClr val="black"/>
                </a:solidFill>
                <a:effectLst/>
                <a:uLnTx/>
                <a:uFillTx/>
                <a:cs typeface="+mn-ea"/>
                <a:sym typeface="+mn-lt"/>
              </a:rPr>
              <a:t> reasoning method </a:t>
            </a:r>
            <a:r>
              <a:rPr kumimoji="0" lang="en-US" altLang="zh-CN" sz="2400" i="0" u="none" strike="noStrike" kern="1200" cap="none" spc="0" normalizeH="0" baseline="0" noProof="0" dirty="0">
                <a:ln>
                  <a:noFill/>
                </a:ln>
                <a:solidFill>
                  <a:prstClr val="black"/>
                </a:solidFill>
                <a:effectLst/>
                <a:uLnTx/>
                <a:uFillTx/>
                <a:cs typeface="+mn-ea"/>
                <a:sym typeface="+mn-lt"/>
              </a:rPr>
              <a:t>perform link prediction between new entities by learning </a:t>
            </a:r>
            <a:r>
              <a:rPr kumimoji="0" lang="en-US" altLang="zh-CN" sz="2400" i="0" u="sng" strike="noStrike" kern="1200" cap="none" spc="0" normalizeH="0" baseline="0" noProof="0" dirty="0">
                <a:ln>
                  <a:noFill/>
                </a:ln>
                <a:solidFill>
                  <a:prstClr val="black"/>
                </a:solidFill>
                <a:effectLst/>
                <a:uLnTx/>
                <a:uFillTx/>
                <a:cs typeface="+mn-ea"/>
                <a:sym typeface="+mn-lt"/>
              </a:rPr>
              <a:t>logical rules</a:t>
            </a:r>
            <a:r>
              <a:rPr kumimoji="0" lang="en-US" altLang="zh-CN" sz="2400" i="0" strike="noStrike" kern="1200" cap="none" spc="0" normalizeH="0" noProof="0" dirty="0">
                <a:ln>
                  <a:noFill/>
                </a:ln>
                <a:solidFill>
                  <a:prstClr val="black"/>
                </a:solidFill>
                <a:effectLst/>
                <a:uLnTx/>
                <a:uFillTx/>
                <a:cs typeface="+mn-ea"/>
                <a:sym typeface="+mn-lt"/>
              </a:rPr>
              <a:t>[23] </a:t>
            </a:r>
            <a:r>
              <a:rPr kumimoji="0" lang="en-US" altLang="zh-CN" sz="2400" i="0" u="none" strike="noStrike" kern="1200" cap="none" spc="0" normalizeH="0" baseline="0" noProof="0" dirty="0">
                <a:ln>
                  <a:noFill/>
                </a:ln>
                <a:solidFill>
                  <a:prstClr val="black"/>
                </a:solidFill>
                <a:effectLst/>
                <a:uLnTx/>
                <a:uFillTx/>
                <a:cs typeface="+mn-ea"/>
                <a:sym typeface="+mn-lt"/>
              </a:rPr>
              <a:t>or </a:t>
            </a:r>
            <a:r>
              <a:rPr kumimoji="0" lang="en-US" altLang="zh-CN" sz="2400" i="0" u="sng" strike="noStrike" kern="1200" cap="none" spc="0" normalizeH="0" baseline="0" noProof="0" dirty="0">
                <a:ln>
                  <a:noFill/>
                </a:ln>
                <a:solidFill>
                  <a:prstClr val="black"/>
                </a:solidFill>
                <a:effectLst/>
                <a:uLnTx/>
                <a:uFillTx/>
                <a:cs typeface="+mn-ea"/>
                <a:sym typeface="+mn-lt"/>
              </a:rPr>
              <a:t>local structural features</a:t>
            </a:r>
            <a:r>
              <a:rPr kumimoji="0" lang="en-US" altLang="zh-CN" sz="2400" i="0" strike="noStrike" kern="1200" cap="none" spc="0" normalizeH="0" baseline="0" noProof="0" dirty="0">
                <a:ln>
                  <a:noFill/>
                </a:ln>
                <a:solidFill>
                  <a:prstClr val="black"/>
                </a:solidFill>
                <a:effectLst/>
                <a:uLnTx/>
                <a:uFillTx/>
                <a:cs typeface="+mn-ea"/>
                <a:sym typeface="+mn-lt"/>
              </a:rPr>
              <a:t>[29]. </a:t>
            </a:r>
            <a:endParaRPr lang="zh-CN" altLang="en-US" sz="2400" dirty="0">
              <a:solidFill>
                <a:prstClr val="black"/>
              </a:solidFill>
              <a:cs typeface="+mn-ea"/>
              <a:sym typeface="+mn-ea"/>
            </a:endParaRPr>
          </a:p>
        </p:txBody>
      </p:sp>
      <p:grpSp>
        <p:nvGrpSpPr>
          <p:cNvPr id="33" name="组合 32">
            <a:extLst>
              <a:ext uri="{FF2B5EF4-FFF2-40B4-BE49-F238E27FC236}">
                <a16:creationId xmlns:a16="http://schemas.microsoft.com/office/drawing/2014/main" id="{2042F955-C994-0C34-9A86-33DFABD68598}"/>
              </a:ext>
            </a:extLst>
          </p:cNvPr>
          <p:cNvGrpSpPr/>
          <p:nvPr/>
        </p:nvGrpSpPr>
        <p:grpSpPr>
          <a:xfrm>
            <a:off x="1510727" y="3537874"/>
            <a:ext cx="4513848" cy="2482213"/>
            <a:chOff x="1264328" y="3773494"/>
            <a:chExt cx="5060923" cy="2783056"/>
          </a:xfrm>
        </p:grpSpPr>
        <p:sp>
          <p:nvSpPr>
            <p:cNvPr id="34" name="TextBox 4">
              <a:extLst>
                <a:ext uri="{FF2B5EF4-FFF2-40B4-BE49-F238E27FC236}">
                  <a16:creationId xmlns:a16="http://schemas.microsoft.com/office/drawing/2014/main" id="{DCBE93E4-16A5-827D-03AB-676203E36095}"/>
                </a:ext>
              </a:extLst>
            </p:cNvPr>
            <p:cNvSpPr txBox="1"/>
            <p:nvPr/>
          </p:nvSpPr>
          <p:spPr>
            <a:xfrm>
              <a:off x="1264328" y="4673323"/>
              <a:ext cx="589870" cy="37958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N" sz="1600" b="0" i="0" u="none" strike="noStrike" kern="0" cap="none" spc="0" normalizeH="0" baseline="0" noProof="0" dirty="0">
                  <a:ln>
                    <a:noFill/>
                  </a:ln>
                  <a:solidFill>
                    <a:prstClr val="black"/>
                  </a:solidFill>
                  <a:effectLst/>
                  <a:uLnTx/>
                  <a:uFillTx/>
                  <a:latin typeface="Times New Roman" panose="02020603050405020304" pitchFamily="18" charset="0"/>
                  <a:ea typeface="黑体"/>
                  <a:cs typeface="Times New Roman" panose="02020603050405020304" pitchFamily="18" charset="0"/>
                </a:rPr>
                <a:t>Bob</a:t>
              </a:r>
            </a:p>
          </p:txBody>
        </p:sp>
        <p:sp>
          <p:nvSpPr>
            <p:cNvPr id="35" name="TextBox 5">
              <a:extLst>
                <a:ext uri="{FF2B5EF4-FFF2-40B4-BE49-F238E27FC236}">
                  <a16:creationId xmlns:a16="http://schemas.microsoft.com/office/drawing/2014/main" id="{C5E70E0C-B265-EA74-2BD2-6567EEE3F761}"/>
                </a:ext>
              </a:extLst>
            </p:cNvPr>
            <p:cNvSpPr txBox="1"/>
            <p:nvPr/>
          </p:nvSpPr>
          <p:spPr>
            <a:xfrm>
              <a:off x="3650946" y="3973520"/>
              <a:ext cx="668950" cy="37958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N" sz="1600" b="0" i="0" u="none" strike="noStrike" kern="0" cap="none" spc="0" normalizeH="0" baseline="0" noProof="0" dirty="0">
                  <a:ln>
                    <a:noFill/>
                  </a:ln>
                  <a:solidFill>
                    <a:prstClr val="black"/>
                  </a:solidFill>
                  <a:effectLst/>
                  <a:uLnTx/>
                  <a:uFillTx/>
                  <a:latin typeface="Times New Roman" panose="02020603050405020304" pitchFamily="18" charset="0"/>
                  <a:ea typeface="黑体"/>
                  <a:cs typeface="Times New Roman" panose="02020603050405020304" pitchFamily="18" charset="0"/>
                </a:rPr>
                <a:t>Paris</a:t>
              </a:r>
            </a:p>
          </p:txBody>
        </p:sp>
        <p:sp>
          <p:nvSpPr>
            <p:cNvPr id="36" name="TextBox 6">
              <a:extLst>
                <a:ext uri="{FF2B5EF4-FFF2-40B4-BE49-F238E27FC236}">
                  <a16:creationId xmlns:a16="http://schemas.microsoft.com/office/drawing/2014/main" id="{DBC2FDDB-8BFB-1F94-E357-45EC31E3A31D}"/>
                </a:ext>
              </a:extLst>
            </p:cNvPr>
            <p:cNvSpPr txBox="1"/>
            <p:nvPr/>
          </p:nvSpPr>
          <p:spPr>
            <a:xfrm>
              <a:off x="3650946" y="4673323"/>
              <a:ext cx="679590" cy="37958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Times New Roman" panose="02020603050405020304" pitchFamily="18" charset="0"/>
                  <a:ea typeface="黑体"/>
                  <a:cs typeface="Times New Roman" panose="02020603050405020304" pitchFamily="18" charset="0"/>
                </a:rPr>
                <a:t>Lyon</a:t>
              </a:r>
              <a:endParaRPr kumimoji="0" lang="en-CN" sz="1600" b="0" i="0" u="none" strike="noStrike" kern="0" cap="none" spc="0" normalizeH="0" baseline="0" noProof="0" dirty="0">
                <a:ln>
                  <a:noFill/>
                </a:ln>
                <a:solidFill>
                  <a:prstClr val="black"/>
                </a:solidFill>
                <a:effectLst/>
                <a:uLnTx/>
                <a:uFillTx/>
                <a:latin typeface="Times New Roman" panose="02020603050405020304" pitchFamily="18" charset="0"/>
                <a:ea typeface="黑体"/>
                <a:cs typeface="Times New Roman" panose="02020603050405020304" pitchFamily="18" charset="0"/>
              </a:endParaRPr>
            </a:p>
          </p:txBody>
        </p:sp>
        <p:sp>
          <p:nvSpPr>
            <p:cNvPr id="37" name="TextBox 7">
              <a:extLst>
                <a:ext uri="{FF2B5EF4-FFF2-40B4-BE49-F238E27FC236}">
                  <a16:creationId xmlns:a16="http://schemas.microsoft.com/office/drawing/2014/main" id="{A1F7A5FB-D5B5-74BB-9267-1B81591E44D0}"/>
                </a:ext>
              </a:extLst>
            </p:cNvPr>
            <p:cNvSpPr txBox="1"/>
            <p:nvPr/>
          </p:nvSpPr>
          <p:spPr>
            <a:xfrm>
              <a:off x="5490951" y="3973520"/>
              <a:ext cx="834300" cy="37958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N" sz="1600" b="0" i="0" u="none" strike="noStrike" kern="0" cap="none" spc="0" normalizeH="0" baseline="0" noProof="0" dirty="0">
                  <a:ln>
                    <a:noFill/>
                  </a:ln>
                  <a:solidFill>
                    <a:prstClr val="black"/>
                  </a:solidFill>
                  <a:effectLst/>
                  <a:uLnTx/>
                  <a:uFillTx/>
                  <a:latin typeface="Times New Roman" panose="02020603050405020304" pitchFamily="18" charset="0"/>
                  <a:ea typeface="黑体"/>
                  <a:cs typeface="Times New Roman" panose="02020603050405020304" pitchFamily="18" charset="0"/>
                </a:rPr>
                <a:t>France</a:t>
              </a:r>
            </a:p>
          </p:txBody>
        </p:sp>
        <p:sp>
          <p:nvSpPr>
            <p:cNvPr id="38" name="TextBox 8">
              <a:extLst>
                <a:ext uri="{FF2B5EF4-FFF2-40B4-BE49-F238E27FC236}">
                  <a16:creationId xmlns:a16="http://schemas.microsoft.com/office/drawing/2014/main" id="{D040C4AE-BA56-DD70-BE8C-F8B0669D5A7F}"/>
                </a:ext>
              </a:extLst>
            </p:cNvPr>
            <p:cNvSpPr txBox="1"/>
            <p:nvPr/>
          </p:nvSpPr>
          <p:spPr>
            <a:xfrm>
              <a:off x="3465029" y="5442709"/>
              <a:ext cx="1053570" cy="37958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N" sz="1600" b="0" i="0" u="none" strike="noStrike" kern="0" cap="none" spc="0" normalizeH="0" baseline="0" noProof="0" dirty="0">
                  <a:ln>
                    <a:noFill/>
                  </a:ln>
                  <a:solidFill>
                    <a:prstClr val="black"/>
                  </a:solidFill>
                  <a:effectLst/>
                  <a:uLnTx/>
                  <a:uFillTx/>
                  <a:latin typeface="Times New Roman" panose="02020603050405020304" pitchFamily="18" charset="0"/>
                  <a:ea typeface="黑体"/>
                  <a:cs typeface="Times New Roman" panose="02020603050405020304" pitchFamily="18" charset="0"/>
                </a:rPr>
                <a:t>Montreal</a:t>
              </a:r>
            </a:p>
          </p:txBody>
        </p:sp>
        <p:sp>
          <p:nvSpPr>
            <p:cNvPr id="39" name="TextBox 9">
              <a:extLst>
                <a:ext uri="{FF2B5EF4-FFF2-40B4-BE49-F238E27FC236}">
                  <a16:creationId xmlns:a16="http://schemas.microsoft.com/office/drawing/2014/main" id="{B500FC22-B9DC-FA03-9062-C739DB39CAF3}"/>
                </a:ext>
              </a:extLst>
            </p:cNvPr>
            <p:cNvSpPr txBox="1"/>
            <p:nvPr/>
          </p:nvSpPr>
          <p:spPr>
            <a:xfrm>
              <a:off x="5375534" y="5442709"/>
              <a:ext cx="897205" cy="37958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N" sz="1600" b="0" i="0" u="none" strike="noStrike" kern="0" cap="none" spc="0" normalizeH="0" baseline="0" noProof="0" dirty="0">
                  <a:ln>
                    <a:noFill/>
                  </a:ln>
                  <a:solidFill>
                    <a:prstClr val="black"/>
                  </a:solidFill>
                  <a:effectLst/>
                  <a:uLnTx/>
                  <a:uFillTx/>
                  <a:latin typeface="Times New Roman" panose="02020603050405020304" pitchFamily="18" charset="0"/>
                  <a:ea typeface="黑体"/>
                  <a:cs typeface="Times New Roman" panose="02020603050405020304" pitchFamily="18" charset="0"/>
                </a:rPr>
                <a:t>Canada</a:t>
              </a:r>
            </a:p>
          </p:txBody>
        </p:sp>
        <p:sp>
          <p:nvSpPr>
            <p:cNvPr id="40" name="TextBox 10">
              <a:extLst>
                <a:ext uri="{FF2B5EF4-FFF2-40B4-BE49-F238E27FC236}">
                  <a16:creationId xmlns:a16="http://schemas.microsoft.com/office/drawing/2014/main" id="{4E441724-F069-8CF4-6B4D-8E9047D934BF}"/>
                </a:ext>
              </a:extLst>
            </p:cNvPr>
            <p:cNvSpPr txBox="1"/>
            <p:nvPr/>
          </p:nvSpPr>
          <p:spPr>
            <a:xfrm>
              <a:off x="3625298" y="6176963"/>
              <a:ext cx="690517" cy="37958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N" sz="1600" b="0" i="0" u="none" strike="noStrike" kern="0" cap="none" spc="0" normalizeH="0" baseline="0" noProof="0" dirty="0">
                  <a:ln>
                    <a:noFill/>
                  </a:ln>
                  <a:solidFill>
                    <a:prstClr val="black"/>
                  </a:solidFill>
                  <a:effectLst/>
                  <a:uLnTx/>
                  <a:uFillTx/>
                  <a:latin typeface="Times New Roman" panose="02020603050405020304" pitchFamily="18" charset="0"/>
                  <a:ea typeface="黑体"/>
                  <a:cs typeface="Times New Roman" panose="02020603050405020304" pitchFamily="18" charset="0"/>
                </a:rPr>
                <a:t>NYC</a:t>
              </a:r>
            </a:p>
          </p:txBody>
        </p:sp>
        <p:sp>
          <p:nvSpPr>
            <p:cNvPr id="41" name="TextBox 11">
              <a:extLst>
                <a:ext uri="{FF2B5EF4-FFF2-40B4-BE49-F238E27FC236}">
                  <a16:creationId xmlns:a16="http://schemas.microsoft.com/office/drawing/2014/main" id="{6B629035-3152-53DC-120A-D9D8DD13B194}"/>
                </a:ext>
              </a:extLst>
            </p:cNvPr>
            <p:cNvSpPr txBox="1"/>
            <p:nvPr/>
          </p:nvSpPr>
          <p:spPr>
            <a:xfrm>
              <a:off x="5490951" y="6176963"/>
              <a:ext cx="665356" cy="37958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N" sz="1600" b="0" i="0" u="none" strike="noStrike" kern="0" cap="none" spc="0" normalizeH="0" baseline="0" noProof="0" dirty="0">
                  <a:ln>
                    <a:noFill/>
                  </a:ln>
                  <a:solidFill>
                    <a:prstClr val="black"/>
                  </a:solidFill>
                  <a:effectLst/>
                  <a:uLnTx/>
                  <a:uFillTx/>
                  <a:latin typeface="Times New Roman" panose="02020603050405020304" pitchFamily="18" charset="0"/>
                  <a:ea typeface="黑体"/>
                  <a:cs typeface="Times New Roman" panose="02020603050405020304" pitchFamily="18" charset="0"/>
                </a:rPr>
                <a:t>USA</a:t>
              </a:r>
            </a:p>
          </p:txBody>
        </p:sp>
        <p:cxnSp>
          <p:nvCxnSpPr>
            <p:cNvPr id="42" name="Straight Arrow Connector 13">
              <a:extLst>
                <a:ext uri="{FF2B5EF4-FFF2-40B4-BE49-F238E27FC236}">
                  <a16:creationId xmlns:a16="http://schemas.microsoft.com/office/drawing/2014/main" id="{AA54F7B5-EC5D-75FF-BAD6-3D606B1A9CF7}"/>
                </a:ext>
              </a:extLst>
            </p:cNvPr>
            <p:cNvCxnSpPr>
              <a:stCxn id="34" idx="3"/>
              <a:endCxn id="35" idx="1"/>
            </p:cNvCxnSpPr>
            <p:nvPr/>
          </p:nvCxnSpPr>
          <p:spPr>
            <a:xfrm flipV="1">
              <a:off x="1854198" y="4163314"/>
              <a:ext cx="1796749" cy="699802"/>
            </a:xfrm>
            <a:prstGeom prst="straightConnector1">
              <a:avLst/>
            </a:prstGeom>
            <a:noFill/>
            <a:ln w="38100" cap="flat" cmpd="sng" algn="ctr">
              <a:solidFill>
                <a:srgbClr val="4472C4"/>
              </a:solidFill>
              <a:prstDash val="solid"/>
              <a:miter lim="800000"/>
              <a:tailEnd type="triangle"/>
            </a:ln>
            <a:effectLst/>
          </p:spPr>
        </p:cxnSp>
        <p:cxnSp>
          <p:nvCxnSpPr>
            <p:cNvPr id="43" name="Straight Arrow Connector 14">
              <a:extLst>
                <a:ext uri="{FF2B5EF4-FFF2-40B4-BE49-F238E27FC236}">
                  <a16:creationId xmlns:a16="http://schemas.microsoft.com/office/drawing/2014/main" id="{98A3EEBE-B93F-D71D-E107-1FF2F37ED62F}"/>
                </a:ext>
              </a:extLst>
            </p:cNvPr>
            <p:cNvCxnSpPr>
              <a:cxnSpLocks/>
              <a:stCxn id="35" idx="3"/>
              <a:endCxn id="37" idx="1"/>
            </p:cNvCxnSpPr>
            <p:nvPr/>
          </p:nvCxnSpPr>
          <p:spPr>
            <a:xfrm>
              <a:off x="4319896" y="4163314"/>
              <a:ext cx="1171054" cy="0"/>
            </a:xfrm>
            <a:prstGeom prst="straightConnector1">
              <a:avLst/>
            </a:prstGeom>
            <a:noFill/>
            <a:ln w="38100" cap="flat" cmpd="sng" algn="ctr">
              <a:solidFill>
                <a:srgbClr val="4472C4"/>
              </a:solidFill>
              <a:prstDash val="solid"/>
              <a:miter lim="800000"/>
              <a:tailEnd type="triangle"/>
            </a:ln>
            <a:effectLst/>
          </p:spPr>
        </p:cxnSp>
        <p:cxnSp>
          <p:nvCxnSpPr>
            <p:cNvPr id="44" name="Straight Arrow Connector 17">
              <a:extLst>
                <a:ext uri="{FF2B5EF4-FFF2-40B4-BE49-F238E27FC236}">
                  <a16:creationId xmlns:a16="http://schemas.microsoft.com/office/drawing/2014/main" id="{3A130975-6866-BD1C-838F-446D5016F556}"/>
                </a:ext>
              </a:extLst>
            </p:cNvPr>
            <p:cNvCxnSpPr>
              <a:cxnSpLocks/>
              <a:stCxn id="34" idx="3"/>
              <a:endCxn id="36" idx="1"/>
            </p:cNvCxnSpPr>
            <p:nvPr/>
          </p:nvCxnSpPr>
          <p:spPr>
            <a:xfrm>
              <a:off x="1854198" y="4863116"/>
              <a:ext cx="1796749" cy="0"/>
            </a:xfrm>
            <a:prstGeom prst="straightConnector1">
              <a:avLst/>
            </a:prstGeom>
            <a:noFill/>
            <a:ln w="38100" cap="flat" cmpd="sng" algn="ctr">
              <a:solidFill>
                <a:srgbClr val="70AD47"/>
              </a:solidFill>
              <a:prstDash val="solid"/>
              <a:miter lim="800000"/>
              <a:tailEnd type="triangle"/>
            </a:ln>
            <a:effectLst/>
          </p:spPr>
        </p:cxnSp>
        <p:cxnSp>
          <p:nvCxnSpPr>
            <p:cNvPr id="45" name="Straight Arrow Connector 20">
              <a:extLst>
                <a:ext uri="{FF2B5EF4-FFF2-40B4-BE49-F238E27FC236}">
                  <a16:creationId xmlns:a16="http://schemas.microsoft.com/office/drawing/2014/main" id="{E45F66C4-8177-9DCB-56BF-D16426CEFF3F}"/>
                </a:ext>
              </a:extLst>
            </p:cNvPr>
            <p:cNvCxnSpPr>
              <a:cxnSpLocks/>
              <a:stCxn id="36" idx="3"/>
              <a:endCxn id="37" idx="1"/>
            </p:cNvCxnSpPr>
            <p:nvPr/>
          </p:nvCxnSpPr>
          <p:spPr>
            <a:xfrm flipV="1">
              <a:off x="4330537" y="4163314"/>
              <a:ext cx="1160414" cy="699802"/>
            </a:xfrm>
            <a:prstGeom prst="straightConnector1">
              <a:avLst/>
            </a:prstGeom>
            <a:noFill/>
            <a:ln w="38100" cap="flat" cmpd="sng" algn="ctr">
              <a:solidFill>
                <a:srgbClr val="70AD47"/>
              </a:solidFill>
              <a:prstDash val="solid"/>
              <a:miter lim="800000"/>
              <a:tailEnd type="triangle"/>
            </a:ln>
            <a:effectLst/>
          </p:spPr>
        </p:cxnSp>
        <p:cxnSp>
          <p:nvCxnSpPr>
            <p:cNvPr id="46" name="Straight Arrow Connector 23">
              <a:extLst>
                <a:ext uri="{FF2B5EF4-FFF2-40B4-BE49-F238E27FC236}">
                  <a16:creationId xmlns:a16="http://schemas.microsoft.com/office/drawing/2014/main" id="{1FB325EB-9BF9-B1C0-3016-5CFB102ABEF2}"/>
                </a:ext>
              </a:extLst>
            </p:cNvPr>
            <p:cNvCxnSpPr>
              <a:cxnSpLocks/>
              <a:stCxn id="34" idx="3"/>
              <a:endCxn id="38" idx="1"/>
            </p:cNvCxnSpPr>
            <p:nvPr/>
          </p:nvCxnSpPr>
          <p:spPr>
            <a:xfrm>
              <a:off x="1854198" y="4863116"/>
              <a:ext cx="1610831" cy="769386"/>
            </a:xfrm>
            <a:prstGeom prst="straightConnector1">
              <a:avLst/>
            </a:prstGeom>
            <a:noFill/>
            <a:ln w="38100" cap="flat" cmpd="sng" algn="ctr">
              <a:solidFill>
                <a:srgbClr val="70AD47"/>
              </a:solidFill>
              <a:prstDash val="solid"/>
              <a:miter lim="800000"/>
              <a:tailEnd type="triangle"/>
            </a:ln>
            <a:effectLst/>
          </p:spPr>
        </p:cxnSp>
        <p:cxnSp>
          <p:nvCxnSpPr>
            <p:cNvPr id="47" name="Straight Arrow Connector 26">
              <a:extLst>
                <a:ext uri="{FF2B5EF4-FFF2-40B4-BE49-F238E27FC236}">
                  <a16:creationId xmlns:a16="http://schemas.microsoft.com/office/drawing/2014/main" id="{D9F2CA53-DF9C-9011-1186-6B9A316568E5}"/>
                </a:ext>
              </a:extLst>
            </p:cNvPr>
            <p:cNvCxnSpPr>
              <a:cxnSpLocks/>
              <a:stCxn id="34" idx="3"/>
              <a:endCxn id="40" idx="1"/>
            </p:cNvCxnSpPr>
            <p:nvPr/>
          </p:nvCxnSpPr>
          <p:spPr>
            <a:xfrm>
              <a:off x="1854198" y="4863116"/>
              <a:ext cx="1771100" cy="1503641"/>
            </a:xfrm>
            <a:prstGeom prst="straightConnector1">
              <a:avLst/>
            </a:prstGeom>
            <a:noFill/>
            <a:ln w="38100" cap="flat" cmpd="sng" algn="ctr">
              <a:solidFill>
                <a:srgbClr val="70AD47"/>
              </a:solidFill>
              <a:prstDash val="solid"/>
              <a:miter lim="800000"/>
              <a:tailEnd type="triangle"/>
            </a:ln>
            <a:effectLst/>
          </p:spPr>
        </p:cxnSp>
        <p:cxnSp>
          <p:nvCxnSpPr>
            <p:cNvPr id="48" name="Straight Arrow Connector 29">
              <a:extLst>
                <a:ext uri="{FF2B5EF4-FFF2-40B4-BE49-F238E27FC236}">
                  <a16:creationId xmlns:a16="http://schemas.microsoft.com/office/drawing/2014/main" id="{D73160AD-DCB8-8377-C032-FDE2918BA45C}"/>
                </a:ext>
              </a:extLst>
            </p:cNvPr>
            <p:cNvCxnSpPr>
              <a:cxnSpLocks/>
              <a:stCxn id="38" idx="3"/>
              <a:endCxn id="39" idx="1"/>
            </p:cNvCxnSpPr>
            <p:nvPr/>
          </p:nvCxnSpPr>
          <p:spPr>
            <a:xfrm>
              <a:off x="4518599" y="5632502"/>
              <a:ext cx="856935" cy="0"/>
            </a:xfrm>
            <a:prstGeom prst="straightConnector1">
              <a:avLst/>
            </a:prstGeom>
            <a:noFill/>
            <a:ln w="38100" cap="flat" cmpd="sng" algn="ctr">
              <a:solidFill>
                <a:srgbClr val="70AD47"/>
              </a:solidFill>
              <a:prstDash val="solid"/>
              <a:miter lim="800000"/>
              <a:tailEnd type="triangle"/>
            </a:ln>
            <a:effectLst/>
          </p:spPr>
        </p:cxnSp>
        <p:cxnSp>
          <p:nvCxnSpPr>
            <p:cNvPr id="49" name="Straight Arrow Connector 32">
              <a:extLst>
                <a:ext uri="{FF2B5EF4-FFF2-40B4-BE49-F238E27FC236}">
                  <a16:creationId xmlns:a16="http://schemas.microsoft.com/office/drawing/2014/main" id="{8F359A51-9BCA-0142-BAD4-26A535510D63}"/>
                </a:ext>
              </a:extLst>
            </p:cNvPr>
            <p:cNvCxnSpPr>
              <a:cxnSpLocks/>
              <a:stCxn id="40" idx="3"/>
              <a:endCxn id="41" idx="1"/>
            </p:cNvCxnSpPr>
            <p:nvPr/>
          </p:nvCxnSpPr>
          <p:spPr>
            <a:xfrm>
              <a:off x="4315815" y="6366757"/>
              <a:ext cx="1175136" cy="0"/>
            </a:xfrm>
            <a:prstGeom prst="straightConnector1">
              <a:avLst/>
            </a:prstGeom>
            <a:noFill/>
            <a:ln w="38100" cap="flat" cmpd="sng" algn="ctr">
              <a:solidFill>
                <a:srgbClr val="70AD47"/>
              </a:solidFill>
              <a:prstDash val="solid"/>
              <a:miter lim="800000"/>
              <a:tailEnd type="triangle"/>
            </a:ln>
            <a:effectLst/>
          </p:spPr>
        </p:cxnSp>
        <p:sp>
          <p:nvSpPr>
            <p:cNvPr id="50" name="TextBox 56">
              <a:extLst>
                <a:ext uri="{FF2B5EF4-FFF2-40B4-BE49-F238E27FC236}">
                  <a16:creationId xmlns:a16="http://schemas.microsoft.com/office/drawing/2014/main" id="{B40AAF3E-4FBE-1D39-A9CF-E9E75BBE31F4}"/>
                </a:ext>
              </a:extLst>
            </p:cNvPr>
            <p:cNvSpPr txBox="1"/>
            <p:nvPr/>
          </p:nvSpPr>
          <p:spPr>
            <a:xfrm>
              <a:off x="2191572" y="4046423"/>
              <a:ext cx="859463" cy="37958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N" sz="1600" b="0" i="0" u="none" strike="noStrike" kern="0" cap="none" spc="0" normalizeH="0" baseline="0" noProof="0" dirty="0">
                  <a:ln>
                    <a:noFill/>
                  </a:ln>
                  <a:solidFill>
                    <a:srgbClr val="4472C4"/>
                  </a:solidFill>
                  <a:effectLst/>
                  <a:uLnTx/>
                  <a:uFillTx/>
                  <a:latin typeface="Times New Roman" panose="02020603050405020304" pitchFamily="18" charset="0"/>
                  <a:ea typeface="黑体"/>
                  <a:cs typeface="Times New Roman" panose="02020603050405020304" pitchFamily="18" charset="0"/>
                </a:rPr>
                <a:t>BornIn</a:t>
              </a:r>
            </a:p>
          </p:txBody>
        </p:sp>
        <p:sp>
          <p:nvSpPr>
            <p:cNvPr id="51" name="TextBox 57">
              <a:extLst>
                <a:ext uri="{FF2B5EF4-FFF2-40B4-BE49-F238E27FC236}">
                  <a16:creationId xmlns:a16="http://schemas.microsoft.com/office/drawing/2014/main" id="{66318470-1F0F-2A8E-C06E-8E08024A6B35}"/>
                </a:ext>
              </a:extLst>
            </p:cNvPr>
            <p:cNvSpPr txBox="1"/>
            <p:nvPr/>
          </p:nvSpPr>
          <p:spPr>
            <a:xfrm>
              <a:off x="4346528" y="3773494"/>
              <a:ext cx="1116473" cy="37958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N" sz="1600" b="0" i="0" u="none" strike="noStrike" kern="0" cap="none" spc="0" normalizeH="0" baseline="0" noProof="0" dirty="0">
                  <a:ln>
                    <a:noFill/>
                  </a:ln>
                  <a:solidFill>
                    <a:srgbClr val="4472C4"/>
                  </a:solidFill>
                  <a:effectLst/>
                  <a:uLnTx/>
                  <a:uFillTx/>
                  <a:latin typeface="Times New Roman" panose="02020603050405020304" pitchFamily="18" charset="0"/>
                  <a:ea typeface="黑体"/>
                  <a:cs typeface="Times New Roman" panose="02020603050405020304" pitchFamily="18" charset="0"/>
                </a:rPr>
                <a:t>CapitalOf</a:t>
              </a:r>
            </a:p>
          </p:txBody>
        </p:sp>
        <p:sp>
          <p:nvSpPr>
            <p:cNvPr id="52" name="TextBox 58">
              <a:extLst>
                <a:ext uri="{FF2B5EF4-FFF2-40B4-BE49-F238E27FC236}">
                  <a16:creationId xmlns:a16="http://schemas.microsoft.com/office/drawing/2014/main" id="{ECB203FF-3867-BDC9-3D7F-D6569D7E41B1}"/>
                </a:ext>
              </a:extLst>
            </p:cNvPr>
            <p:cNvSpPr txBox="1"/>
            <p:nvPr/>
          </p:nvSpPr>
          <p:spPr>
            <a:xfrm>
              <a:off x="2669875" y="4550692"/>
              <a:ext cx="860037" cy="37958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N" sz="1600" b="0" i="0" u="none" strike="noStrike" kern="0" cap="none" spc="0" normalizeH="0" baseline="0" noProof="0" dirty="0">
                  <a:ln>
                    <a:noFill/>
                  </a:ln>
                  <a:solidFill>
                    <a:srgbClr val="70AD47"/>
                  </a:solidFill>
                  <a:effectLst/>
                  <a:uLnTx/>
                  <a:uFillTx/>
                  <a:latin typeface="Times New Roman" panose="02020603050405020304" pitchFamily="18" charset="0"/>
                  <a:ea typeface="黑体"/>
                  <a:cs typeface="Times New Roman" panose="02020603050405020304" pitchFamily="18" charset="0"/>
                </a:rPr>
                <a:t>Visited</a:t>
              </a:r>
            </a:p>
          </p:txBody>
        </p:sp>
        <p:sp>
          <p:nvSpPr>
            <p:cNvPr id="53" name="TextBox 59">
              <a:extLst>
                <a:ext uri="{FF2B5EF4-FFF2-40B4-BE49-F238E27FC236}">
                  <a16:creationId xmlns:a16="http://schemas.microsoft.com/office/drawing/2014/main" id="{9AC40F33-13E1-11A2-55D8-4A69EF635A27}"/>
                </a:ext>
              </a:extLst>
            </p:cNvPr>
            <p:cNvSpPr txBox="1"/>
            <p:nvPr/>
          </p:nvSpPr>
          <p:spPr>
            <a:xfrm>
              <a:off x="4894324" y="4437857"/>
              <a:ext cx="846881" cy="37958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N" sz="1600" b="0" i="0" u="none" strike="noStrike" kern="0" cap="none" spc="0" normalizeH="0" baseline="0" noProof="0" dirty="0">
                  <a:ln>
                    <a:noFill/>
                  </a:ln>
                  <a:solidFill>
                    <a:srgbClr val="70AD47"/>
                  </a:solidFill>
                  <a:effectLst/>
                  <a:uLnTx/>
                  <a:uFillTx/>
                  <a:latin typeface="Times New Roman" panose="02020603050405020304" pitchFamily="18" charset="0"/>
                  <a:ea typeface="黑体"/>
                  <a:cs typeface="Times New Roman" panose="02020603050405020304" pitchFamily="18" charset="0"/>
                </a:rPr>
                <a:t>CityOf</a:t>
              </a:r>
            </a:p>
          </p:txBody>
        </p:sp>
        <p:sp>
          <p:nvSpPr>
            <p:cNvPr id="54" name="TextBox 60">
              <a:extLst>
                <a:ext uri="{FF2B5EF4-FFF2-40B4-BE49-F238E27FC236}">
                  <a16:creationId xmlns:a16="http://schemas.microsoft.com/office/drawing/2014/main" id="{A238C576-349B-CDF9-B8F9-F57DB9446503}"/>
                </a:ext>
              </a:extLst>
            </p:cNvPr>
            <p:cNvSpPr txBox="1"/>
            <p:nvPr/>
          </p:nvSpPr>
          <p:spPr>
            <a:xfrm>
              <a:off x="2669876" y="4999969"/>
              <a:ext cx="860037" cy="37958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N" sz="1600" b="0" i="0" u="none" strike="noStrike" kern="0" cap="none" spc="0" normalizeH="0" baseline="0" noProof="0" dirty="0">
                  <a:ln>
                    <a:noFill/>
                  </a:ln>
                  <a:solidFill>
                    <a:srgbClr val="70AD47"/>
                  </a:solidFill>
                  <a:effectLst/>
                  <a:uLnTx/>
                  <a:uFillTx/>
                  <a:latin typeface="Times New Roman" panose="02020603050405020304" pitchFamily="18" charset="0"/>
                  <a:ea typeface="黑体"/>
                  <a:cs typeface="Times New Roman" panose="02020603050405020304" pitchFamily="18" charset="0"/>
                </a:rPr>
                <a:t>Visited</a:t>
              </a:r>
            </a:p>
          </p:txBody>
        </p:sp>
        <p:sp>
          <p:nvSpPr>
            <p:cNvPr id="55" name="TextBox 61">
              <a:extLst>
                <a:ext uri="{FF2B5EF4-FFF2-40B4-BE49-F238E27FC236}">
                  <a16:creationId xmlns:a16="http://schemas.microsoft.com/office/drawing/2014/main" id="{D73985DE-0A79-855E-F2CF-A8CC45CDF9B1}"/>
                </a:ext>
              </a:extLst>
            </p:cNvPr>
            <p:cNvSpPr txBox="1"/>
            <p:nvPr/>
          </p:nvSpPr>
          <p:spPr>
            <a:xfrm>
              <a:off x="2649372" y="6149190"/>
              <a:ext cx="860037" cy="37958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N" sz="1600" b="0" i="0" u="none" strike="noStrike" kern="0" cap="none" spc="0" normalizeH="0" baseline="0" noProof="0" dirty="0">
                  <a:ln>
                    <a:noFill/>
                  </a:ln>
                  <a:solidFill>
                    <a:srgbClr val="70AD47"/>
                  </a:solidFill>
                  <a:effectLst/>
                  <a:uLnTx/>
                  <a:uFillTx/>
                  <a:latin typeface="Times New Roman" panose="02020603050405020304" pitchFamily="18" charset="0"/>
                  <a:ea typeface="黑体"/>
                  <a:cs typeface="Times New Roman" panose="02020603050405020304" pitchFamily="18" charset="0"/>
                </a:rPr>
                <a:t>Visited</a:t>
              </a:r>
            </a:p>
          </p:txBody>
        </p:sp>
        <p:sp>
          <p:nvSpPr>
            <p:cNvPr id="56" name="TextBox 62">
              <a:extLst>
                <a:ext uri="{FF2B5EF4-FFF2-40B4-BE49-F238E27FC236}">
                  <a16:creationId xmlns:a16="http://schemas.microsoft.com/office/drawing/2014/main" id="{902790F8-08EF-299F-8E11-22B202B546C6}"/>
                </a:ext>
              </a:extLst>
            </p:cNvPr>
            <p:cNvSpPr txBox="1"/>
            <p:nvPr/>
          </p:nvSpPr>
          <p:spPr>
            <a:xfrm>
              <a:off x="4523338" y="5242682"/>
              <a:ext cx="846881" cy="37958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N" sz="1600" b="0" i="0" u="none" strike="noStrike" kern="0" cap="none" spc="0" normalizeH="0" baseline="0" noProof="0" dirty="0">
                  <a:ln>
                    <a:noFill/>
                  </a:ln>
                  <a:solidFill>
                    <a:srgbClr val="70AD47"/>
                  </a:solidFill>
                  <a:effectLst/>
                  <a:uLnTx/>
                  <a:uFillTx/>
                  <a:latin typeface="Times New Roman" panose="02020603050405020304" pitchFamily="18" charset="0"/>
                  <a:ea typeface="黑体"/>
                  <a:cs typeface="Times New Roman" panose="02020603050405020304" pitchFamily="18" charset="0"/>
                </a:rPr>
                <a:t>CityOf</a:t>
              </a:r>
            </a:p>
          </p:txBody>
        </p:sp>
        <p:sp>
          <p:nvSpPr>
            <p:cNvPr id="57" name="TextBox 63">
              <a:extLst>
                <a:ext uri="{FF2B5EF4-FFF2-40B4-BE49-F238E27FC236}">
                  <a16:creationId xmlns:a16="http://schemas.microsoft.com/office/drawing/2014/main" id="{5E397000-94A0-80D9-6D9D-65EC81E0FFF0}"/>
                </a:ext>
              </a:extLst>
            </p:cNvPr>
            <p:cNvSpPr txBox="1"/>
            <p:nvPr/>
          </p:nvSpPr>
          <p:spPr>
            <a:xfrm>
              <a:off x="4516896" y="6012067"/>
              <a:ext cx="846881" cy="37958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N" sz="1600" b="0" i="0" u="none" strike="noStrike" kern="0" cap="none" spc="0" normalizeH="0" baseline="0" noProof="0" dirty="0">
                  <a:ln>
                    <a:noFill/>
                  </a:ln>
                  <a:solidFill>
                    <a:srgbClr val="70AD47"/>
                  </a:solidFill>
                  <a:effectLst/>
                  <a:uLnTx/>
                  <a:uFillTx/>
                  <a:latin typeface="Times New Roman" panose="02020603050405020304" pitchFamily="18" charset="0"/>
                  <a:ea typeface="黑体"/>
                  <a:cs typeface="Times New Roman" panose="02020603050405020304" pitchFamily="18" charset="0"/>
                </a:rPr>
                <a:t>CityOf</a:t>
              </a:r>
            </a:p>
          </p:txBody>
        </p:sp>
      </p:grpSp>
      <p:grpSp>
        <p:nvGrpSpPr>
          <p:cNvPr id="3" name="组合 2">
            <a:extLst>
              <a:ext uri="{FF2B5EF4-FFF2-40B4-BE49-F238E27FC236}">
                <a16:creationId xmlns:a16="http://schemas.microsoft.com/office/drawing/2014/main" id="{CD630DFB-528D-74B4-D759-48892EA6FC73}"/>
              </a:ext>
            </a:extLst>
          </p:cNvPr>
          <p:cNvGrpSpPr/>
          <p:nvPr/>
        </p:nvGrpSpPr>
        <p:grpSpPr>
          <a:xfrm>
            <a:off x="7060461" y="2269566"/>
            <a:ext cx="3785746" cy="3701650"/>
            <a:chOff x="7060461" y="2269566"/>
            <a:chExt cx="3785746" cy="3701650"/>
          </a:xfrm>
        </p:grpSpPr>
        <p:grpSp>
          <p:nvGrpSpPr>
            <p:cNvPr id="84" name="组合 83">
              <a:extLst>
                <a:ext uri="{FF2B5EF4-FFF2-40B4-BE49-F238E27FC236}">
                  <a16:creationId xmlns:a16="http://schemas.microsoft.com/office/drawing/2014/main" id="{610B9430-3A24-9039-296B-0784DBEC7F25}"/>
                </a:ext>
              </a:extLst>
            </p:cNvPr>
            <p:cNvGrpSpPr/>
            <p:nvPr/>
          </p:nvGrpSpPr>
          <p:grpSpPr>
            <a:xfrm>
              <a:off x="7695092" y="2915693"/>
              <a:ext cx="2575795" cy="2451369"/>
              <a:chOff x="1238256" y="2840456"/>
              <a:chExt cx="2575795" cy="2451369"/>
            </a:xfrm>
          </p:grpSpPr>
          <p:sp>
            <p:nvSpPr>
              <p:cNvPr id="125" name="椭圆 124">
                <a:extLst>
                  <a:ext uri="{FF2B5EF4-FFF2-40B4-BE49-F238E27FC236}">
                    <a16:creationId xmlns:a16="http://schemas.microsoft.com/office/drawing/2014/main" id="{A0C655BD-1A8A-FB2C-15AB-0AC773AB1ED9}"/>
                  </a:ext>
                </a:extLst>
              </p:cNvPr>
              <p:cNvSpPr/>
              <p:nvPr>
                <p:custDataLst>
                  <p:tags r:id="rId1"/>
                </p:custDataLst>
              </p:nvPr>
            </p:nvSpPr>
            <p:spPr>
              <a:xfrm>
                <a:off x="2281448" y="3394520"/>
                <a:ext cx="297521" cy="297521"/>
              </a:xfrm>
              <a:prstGeom prst="ellipse">
                <a:avLst/>
              </a:prstGeom>
              <a:solidFill>
                <a:srgbClr val="F9680D"/>
              </a:solidFill>
              <a:ln w="12700">
                <a:solidFill>
                  <a:srgbClr val="F9680D"/>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US" altLang="zh-CN" sz="1600" dirty="0"/>
              </a:p>
            </p:txBody>
          </p:sp>
          <p:sp>
            <p:nvSpPr>
              <p:cNvPr id="126" name="椭圆 125">
                <a:extLst>
                  <a:ext uri="{FF2B5EF4-FFF2-40B4-BE49-F238E27FC236}">
                    <a16:creationId xmlns:a16="http://schemas.microsoft.com/office/drawing/2014/main" id="{A5DA56A8-D3AD-992F-3951-F4090809A6DE}"/>
                  </a:ext>
                </a:extLst>
              </p:cNvPr>
              <p:cNvSpPr/>
              <p:nvPr>
                <p:custDataLst>
                  <p:tags r:id="rId2"/>
                </p:custDataLst>
              </p:nvPr>
            </p:nvSpPr>
            <p:spPr>
              <a:xfrm>
                <a:off x="1676886" y="3760301"/>
                <a:ext cx="297521" cy="297521"/>
              </a:xfrm>
              <a:prstGeom prst="ellipse">
                <a:avLst/>
              </a:prstGeom>
              <a:solidFill>
                <a:schemeClr val="bg2">
                  <a:lumMod val="90000"/>
                </a:schemeClr>
              </a:solidFill>
              <a:ln w="12700">
                <a:no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sz="1600" dirty="0"/>
              </a:p>
            </p:txBody>
          </p:sp>
          <p:sp>
            <p:nvSpPr>
              <p:cNvPr id="127" name="椭圆 126">
                <a:extLst>
                  <a:ext uri="{FF2B5EF4-FFF2-40B4-BE49-F238E27FC236}">
                    <a16:creationId xmlns:a16="http://schemas.microsoft.com/office/drawing/2014/main" id="{E52BFF9A-99DC-2DA4-84BF-F266DDEE6A19}"/>
                  </a:ext>
                </a:extLst>
              </p:cNvPr>
              <p:cNvSpPr/>
              <p:nvPr>
                <p:custDataLst>
                  <p:tags r:id="rId3"/>
                </p:custDataLst>
              </p:nvPr>
            </p:nvSpPr>
            <p:spPr>
              <a:xfrm>
                <a:off x="2914873" y="3760301"/>
                <a:ext cx="297521" cy="297521"/>
              </a:xfrm>
              <a:prstGeom prst="ellipse">
                <a:avLst/>
              </a:prstGeom>
              <a:solidFill>
                <a:schemeClr val="bg2">
                  <a:lumMod val="90000"/>
                </a:schemeClr>
              </a:solidFill>
              <a:ln w="12700">
                <a:no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sz="1600" dirty="0"/>
              </a:p>
            </p:txBody>
          </p:sp>
          <p:cxnSp>
            <p:nvCxnSpPr>
              <p:cNvPr id="128" name="直接箭头连接符 137">
                <a:extLst>
                  <a:ext uri="{FF2B5EF4-FFF2-40B4-BE49-F238E27FC236}">
                    <a16:creationId xmlns:a16="http://schemas.microsoft.com/office/drawing/2014/main" id="{D342689C-1ECB-AB2B-98F0-54CB962EB650}"/>
                  </a:ext>
                </a:extLst>
              </p:cNvPr>
              <p:cNvCxnSpPr>
                <a:cxnSpLocks/>
                <a:stCxn id="125" idx="2"/>
                <a:endCxn id="126" idx="7"/>
              </p:cNvCxnSpPr>
              <p:nvPr>
                <p:custDataLst>
                  <p:tags r:id="rId4"/>
                </p:custDataLst>
              </p:nvPr>
            </p:nvCxnSpPr>
            <p:spPr>
              <a:xfrm flipH="1">
                <a:off x="1930886" y="3543561"/>
                <a:ext cx="350562" cy="260298"/>
              </a:xfrm>
              <a:prstGeom prst="straightConnector1">
                <a:avLst/>
              </a:prstGeom>
              <a:ln w="1270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9" name="直接箭头连接符 138">
                <a:extLst>
                  <a:ext uri="{FF2B5EF4-FFF2-40B4-BE49-F238E27FC236}">
                    <a16:creationId xmlns:a16="http://schemas.microsoft.com/office/drawing/2014/main" id="{9B1AF9CD-8608-3639-BB93-24EC7D64CD9B}"/>
                  </a:ext>
                </a:extLst>
              </p:cNvPr>
              <p:cNvCxnSpPr>
                <a:cxnSpLocks/>
                <a:stCxn id="125" idx="4"/>
                <a:endCxn id="156" idx="0"/>
              </p:cNvCxnSpPr>
              <p:nvPr>
                <p:custDataLst>
                  <p:tags r:id="rId5"/>
                </p:custDataLst>
              </p:nvPr>
            </p:nvCxnSpPr>
            <p:spPr>
              <a:xfrm>
                <a:off x="2430489" y="3692078"/>
                <a:ext cx="0" cy="289686"/>
              </a:xfrm>
              <a:prstGeom prst="straightConnector1">
                <a:avLst/>
              </a:prstGeom>
              <a:ln w="12700">
                <a:solidFill>
                  <a:srgbClr val="F9680D"/>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0" name="直接箭头连接符 139">
                <a:extLst>
                  <a:ext uri="{FF2B5EF4-FFF2-40B4-BE49-F238E27FC236}">
                    <a16:creationId xmlns:a16="http://schemas.microsoft.com/office/drawing/2014/main" id="{BD5C2C46-1999-EC15-238D-21097BA50388}"/>
                  </a:ext>
                </a:extLst>
              </p:cNvPr>
              <p:cNvCxnSpPr>
                <a:cxnSpLocks/>
                <a:stCxn id="156" idx="3"/>
                <a:endCxn id="160" idx="7"/>
              </p:cNvCxnSpPr>
              <p:nvPr>
                <p:custDataLst>
                  <p:tags r:id="rId6"/>
                </p:custDataLst>
              </p:nvPr>
            </p:nvCxnSpPr>
            <p:spPr>
              <a:xfrm flipH="1">
                <a:off x="2059858" y="4235714"/>
                <a:ext cx="265161" cy="333920"/>
              </a:xfrm>
              <a:prstGeom prst="straightConnector1">
                <a:avLst/>
              </a:prstGeom>
              <a:ln w="127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1" name="直接箭头连接符 140">
                <a:extLst>
                  <a:ext uri="{FF2B5EF4-FFF2-40B4-BE49-F238E27FC236}">
                    <a16:creationId xmlns:a16="http://schemas.microsoft.com/office/drawing/2014/main" id="{BCFD432B-CE57-02AE-3149-8DBEC48C53A6}"/>
                  </a:ext>
                </a:extLst>
              </p:cNvPr>
              <p:cNvCxnSpPr>
                <a:stCxn id="126" idx="4"/>
                <a:endCxn id="160" idx="0"/>
              </p:cNvCxnSpPr>
              <p:nvPr>
                <p:custDataLst>
                  <p:tags r:id="rId7"/>
                </p:custDataLst>
              </p:nvPr>
            </p:nvCxnSpPr>
            <p:spPr>
              <a:xfrm>
                <a:off x="1825646" y="4057822"/>
                <a:ext cx="129022" cy="468241"/>
              </a:xfrm>
              <a:prstGeom prst="straightConnector1">
                <a:avLst/>
              </a:prstGeom>
              <a:ln w="1270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2" name="直接箭头连接符 142">
                <a:extLst>
                  <a:ext uri="{FF2B5EF4-FFF2-40B4-BE49-F238E27FC236}">
                    <a16:creationId xmlns:a16="http://schemas.microsoft.com/office/drawing/2014/main" id="{A763370D-845A-4067-F0B6-BA13F58BAB70}"/>
                  </a:ext>
                </a:extLst>
              </p:cNvPr>
              <p:cNvCxnSpPr>
                <a:cxnSpLocks/>
                <a:stCxn id="125" idx="6"/>
                <a:endCxn id="127" idx="1"/>
              </p:cNvCxnSpPr>
              <p:nvPr>
                <p:custDataLst>
                  <p:tags r:id="rId8"/>
                </p:custDataLst>
              </p:nvPr>
            </p:nvCxnSpPr>
            <p:spPr>
              <a:xfrm>
                <a:off x="2579006" y="3543561"/>
                <a:ext cx="379426" cy="260298"/>
              </a:xfrm>
              <a:prstGeom prst="straightConnector1">
                <a:avLst/>
              </a:prstGeom>
              <a:ln w="1270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3" name="直接箭头连接符 144">
                <a:extLst>
                  <a:ext uri="{FF2B5EF4-FFF2-40B4-BE49-F238E27FC236}">
                    <a16:creationId xmlns:a16="http://schemas.microsoft.com/office/drawing/2014/main" id="{BD4175D7-8D4E-3CD8-F6BE-20970DA61ECE}"/>
                  </a:ext>
                </a:extLst>
              </p:cNvPr>
              <p:cNvCxnSpPr>
                <a:stCxn id="127" idx="4"/>
                <a:endCxn id="158" idx="0"/>
              </p:cNvCxnSpPr>
              <p:nvPr>
                <p:custDataLst>
                  <p:tags r:id="rId9"/>
                </p:custDataLst>
              </p:nvPr>
            </p:nvCxnSpPr>
            <p:spPr>
              <a:xfrm flipH="1">
                <a:off x="2925398" y="4057822"/>
                <a:ext cx="138236" cy="468241"/>
              </a:xfrm>
              <a:prstGeom prst="straightConnector1">
                <a:avLst/>
              </a:prstGeom>
              <a:ln w="1270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4" name="直接箭头连接符 146">
                <a:extLst>
                  <a:ext uri="{FF2B5EF4-FFF2-40B4-BE49-F238E27FC236}">
                    <a16:creationId xmlns:a16="http://schemas.microsoft.com/office/drawing/2014/main" id="{314C4CEC-905B-CC63-A308-5FDCFC41FE25}"/>
                  </a:ext>
                </a:extLst>
              </p:cNvPr>
              <p:cNvCxnSpPr>
                <a:cxnSpLocks/>
                <a:stCxn id="156" idx="5"/>
                <a:endCxn id="158" idx="1"/>
              </p:cNvCxnSpPr>
              <p:nvPr>
                <p:custDataLst>
                  <p:tags r:id="rId10"/>
                </p:custDataLst>
              </p:nvPr>
            </p:nvCxnSpPr>
            <p:spPr>
              <a:xfrm>
                <a:off x="2535397" y="4235714"/>
                <a:ext cx="284812" cy="333920"/>
              </a:xfrm>
              <a:prstGeom prst="straightConnector1">
                <a:avLst/>
              </a:prstGeom>
              <a:ln w="12700">
                <a:solidFill>
                  <a:schemeClr val="accent4">
                    <a:lumMod val="60000"/>
                    <a:lumOff val="40000"/>
                  </a:schemeClr>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5" name="直接箭头连接符 147">
                <a:extLst>
                  <a:ext uri="{FF2B5EF4-FFF2-40B4-BE49-F238E27FC236}">
                    <a16:creationId xmlns:a16="http://schemas.microsoft.com/office/drawing/2014/main" id="{C73A48E2-09D4-8896-D862-5FB17AF87D56}"/>
                  </a:ext>
                </a:extLst>
              </p:cNvPr>
              <p:cNvCxnSpPr>
                <a:cxnSpLocks/>
                <a:stCxn id="158" idx="2"/>
                <a:endCxn id="160" idx="6"/>
              </p:cNvCxnSpPr>
              <p:nvPr>
                <p:custDataLst>
                  <p:tags r:id="rId11"/>
                </p:custDataLst>
              </p:nvPr>
            </p:nvCxnSpPr>
            <p:spPr>
              <a:xfrm flipH="1">
                <a:off x="2103429" y="4674824"/>
                <a:ext cx="673209" cy="0"/>
              </a:xfrm>
              <a:prstGeom prst="straightConnector1">
                <a:avLst/>
              </a:prstGeom>
              <a:ln w="1270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6" name="文本框 135">
                    <a:extLst>
                      <a:ext uri="{FF2B5EF4-FFF2-40B4-BE49-F238E27FC236}">
                        <a16:creationId xmlns:a16="http://schemas.microsoft.com/office/drawing/2014/main" id="{8D43817A-190C-F96A-0AA9-5C484640EAFF}"/>
                      </a:ext>
                    </a:extLst>
                  </p:cNvPr>
                  <p:cNvSpPr txBox="1"/>
                  <p:nvPr/>
                </p:nvSpPr>
                <p:spPr>
                  <a:xfrm>
                    <a:off x="2432273" y="3645709"/>
                    <a:ext cx="297521" cy="338554"/>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zh-CN" sz="1600" b="0" i="1" smtClean="0">
                                  <a:solidFill>
                                    <a:schemeClr val="tx1"/>
                                  </a:solidFill>
                                  <a:latin typeface="Cambria Math" panose="02040503050406030204" pitchFamily="18" charset="0"/>
                                </a:rPr>
                              </m:ctrlPr>
                            </m:sSubPr>
                            <m:e>
                              <m:r>
                                <a:rPr kumimoji="1" lang="en-US" altLang="zh-CN" sz="1600" b="0" i="1" smtClean="0">
                                  <a:solidFill>
                                    <a:schemeClr val="tx1"/>
                                  </a:solidFill>
                                  <a:latin typeface="Cambria Math" panose="02040503050406030204" pitchFamily="18" charset="0"/>
                                </a:rPr>
                                <m:t>𝑟</m:t>
                              </m:r>
                            </m:e>
                            <m:sub>
                              <m:r>
                                <a:rPr kumimoji="1" lang="en-US" altLang="zh-CN" sz="1600" b="0" i="1" smtClean="0">
                                  <a:solidFill>
                                    <a:schemeClr val="tx1"/>
                                  </a:solidFill>
                                  <a:latin typeface="Cambria Math" panose="02040503050406030204" pitchFamily="18" charset="0"/>
                                </a:rPr>
                                <m:t>1</m:t>
                              </m:r>
                            </m:sub>
                          </m:sSub>
                        </m:oMath>
                      </m:oMathPara>
                    </a14:m>
                    <a:endParaRPr kumimoji="1" lang="zh-CN" altLang="en-US" sz="1600" dirty="0">
                      <a:solidFill>
                        <a:schemeClr val="tx1"/>
                      </a:solidFill>
                    </a:endParaRPr>
                  </a:p>
                </p:txBody>
              </p:sp>
            </mc:Choice>
            <mc:Fallback xmlns="">
              <p:sp>
                <p:nvSpPr>
                  <p:cNvPr id="53" name="文本框 52">
                    <a:extLst>
                      <a:ext uri="{FF2B5EF4-FFF2-40B4-BE49-F238E27FC236}">
                        <a16:creationId xmlns:a16="http://schemas.microsoft.com/office/drawing/2014/main" id="{C3F3B0E3-8BA4-26C9-FF96-82DCE3839AE7}"/>
                      </a:ext>
                    </a:extLst>
                  </p:cNvPr>
                  <p:cNvSpPr txBox="1">
                    <a:spLocks noRot="1" noChangeAspect="1" noMove="1" noResize="1" noEditPoints="1" noAdjustHandles="1" noChangeArrowheads="1" noChangeShapeType="1" noTextEdit="1"/>
                  </p:cNvSpPr>
                  <p:nvPr/>
                </p:nvSpPr>
                <p:spPr>
                  <a:xfrm>
                    <a:off x="2432273" y="3645709"/>
                    <a:ext cx="297521" cy="338554"/>
                  </a:xfrm>
                  <a:prstGeom prst="rect">
                    <a:avLst/>
                  </a:prstGeom>
                  <a:blipFill>
                    <a:blip r:embed="rId58"/>
                    <a:stretch>
                      <a:fillRect l="-41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7" name="文本框 136">
                    <a:extLst>
                      <a:ext uri="{FF2B5EF4-FFF2-40B4-BE49-F238E27FC236}">
                        <a16:creationId xmlns:a16="http://schemas.microsoft.com/office/drawing/2014/main" id="{15EE05C9-8004-769C-A5C9-B5D921BF64B0}"/>
                      </a:ext>
                    </a:extLst>
                  </p:cNvPr>
                  <p:cNvSpPr txBox="1"/>
                  <p:nvPr/>
                </p:nvSpPr>
                <p:spPr>
                  <a:xfrm>
                    <a:off x="2323821" y="3347495"/>
                    <a:ext cx="297521" cy="338554"/>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altLang="zh-CN" sz="1600" b="0" i="1" smtClean="0">
                                  <a:solidFill>
                                    <a:schemeClr val="tx1"/>
                                  </a:solidFill>
                                  <a:latin typeface="Cambria Math" panose="02040503050406030204" pitchFamily="18" charset="0"/>
                                </a:rPr>
                              </m:ctrlPr>
                            </m:sSubPr>
                            <m:e>
                              <m:r>
                                <a:rPr lang="en-US" altLang="zh-CN" sz="1600" b="0" i="1" smtClean="0">
                                  <a:solidFill>
                                    <a:schemeClr val="tx1"/>
                                  </a:solidFill>
                                  <a:latin typeface="Cambria Math" panose="02040503050406030204" pitchFamily="18" charset="0"/>
                                </a:rPr>
                                <m:t>𝑢</m:t>
                              </m:r>
                            </m:e>
                            <m:sub>
                              <m:r>
                                <a:rPr lang="en-US" altLang="zh-CN" sz="1600" b="0" i="1" smtClean="0">
                                  <a:solidFill>
                                    <a:schemeClr val="tx1"/>
                                  </a:solidFill>
                                  <a:latin typeface="Cambria Math" panose="02040503050406030204" pitchFamily="18" charset="0"/>
                                </a:rPr>
                                <m:t>1</m:t>
                              </m:r>
                            </m:sub>
                          </m:sSub>
                        </m:oMath>
                      </m:oMathPara>
                    </a14:m>
                    <a:endParaRPr kumimoji="1" lang="zh-CN" altLang="en-US" sz="1600" dirty="0">
                      <a:solidFill>
                        <a:schemeClr val="tx1"/>
                      </a:solidFill>
                    </a:endParaRPr>
                  </a:p>
                </p:txBody>
              </p:sp>
            </mc:Choice>
            <mc:Fallback xmlns="">
              <p:sp>
                <p:nvSpPr>
                  <p:cNvPr id="54" name="文本框 53">
                    <a:extLst>
                      <a:ext uri="{FF2B5EF4-FFF2-40B4-BE49-F238E27FC236}">
                        <a16:creationId xmlns:a16="http://schemas.microsoft.com/office/drawing/2014/main" id="{5962A59F-88D9-0FFB-E79A-0ACED29D8A7F}"/>
                      </a:ext>
                    </a:extLst>
                  </p:cNvPr>
                  <p:cNvSpPr txBox="1">
                    <a:spLocks noRot="1" noChangeAspect="1" noMove="1" noResize="1" noEditPoints="1" noAdjustHandles="1" noChangeArrowheads="1" noChangeShapeType="1" noTextEdit="1"/>
                  </p:cNvSpPr>
                  <p:nvPr/>
                </p:nvSpPr>
                <p:spPr>
                  <a:xfrm>
                    <a:off x="2323821" y="3347495"/>
                    <a:ext cx="297521" cy="338554"/>
                  </a:xfrm>
                  <a:prstGeom prst="rect">
                    <a:avLst/>
                  </a:prstGeom>
                  <a:blipFill>
                    <a:blip r:embed="rId59"/>
                    <a:stretch>
                      <a:fillRect l="-8000"/>
                    </a:stretch>
                  </a:blipFill>
                </p:spPr>
                <p:txBody>
                  <a:bodyPr/>
                  <a:lstStyle/>
                  <a:p>
                    <a:r>
                      <a:rPr lang="zh-CN" altLang="en-US">
                        <a:noFill/>
                      </a:rPr>
                      <a:t> </a:t>
                    </a:r>
                  </a:p>
                </p:txBody>
              </p:sp>
            </mc:Fallback>
          </mc:AlternateContent>
          <p:grpSp>
            <p:nvGrpSpPr>
              <p:cNvPr id="138" name="组合 137">
                <a:extLst>
                  <a:ext uri="{FF2B5EF4-FFF2-40B4-BE49-F238E27FC236}">
                    <a16:creationId xmlns:a16="http://schemas.microsoft.com/office/drawing/2014/main" id="{E06BCB59-929D-890C-42FC-50041EF0ED2E}"/>
                  </a:ext>
                </a:extLst>
              </p:cNvPr>
              <p:cNvGrpSpPr/>
              <p:nvPr/>
            </p:nvGrpSpPr>
            <p:grpSpPr>
              <a:xfrm>
                <a:off x="1805908" y="4473513"/>
                <a:ext cx="328240" cy="350071"/>
                <a:chOff x="3084612" y="4385330"/>
                <a:chExt cx="397170" cy="423586"/>
              </a:xfrm>
            </p:grpSpPr>
            <p:sp>
              <p:nvSpPr>
                <p:cNvPr id="160" name="椭圆 159">
                  <a:extLst>
                    <a:ext uri="{FF2B5EF4-FFF2-40B4-BE49-F238E27FC236}">
                      <a16:creationId xmlns:a16="http://schemas.microsoft.com/office/drawing/2014/main" id="{D2F836FC-5750-9EFC-1932-29BADB54164F}"/>
                    </a:ext>
                  </a:extLst>
                </p:cNvPr>
                <p:cNvSpPr/>
                <p:nvPr>
                  <p:custDataLst>
                    <p:tags r:id="rId24"/>
                  </p:custDataLst>
                </p:nvPr>
              </p:nvSpPr>
              <p:spPr>
                <a:xfrm>
                  <a:off x="3084612" y="4448916"/>
                  <a:ext cx="360000" cy="360000"/>
                </a:xfrm>
                <a:prstGeom prst="ellipse">
                  <a:avLst/>
                </a:prstGeom>
                <a:solidFill>
                  <a:srgbClr val="00B0F0"/>
                </a:solidFill>
                <a:ln w="12700">
                  <a:no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sz="1600" dirty="0"/>
                </a:p>
              </p:txBody>
            </p:sp>
            <mc:AlternateContent xmlns:mc="http://schemas.openxmlformats.org/markup-compatibility/2006" xmlns:a14="http://schemas.microsoft.com/office/drawing/2010/main">
              <mc:Choice Requires="a14">
                <p:sp>
                  <p:nvSpPr>
                    <p:cNvPr id="161" name="文本框 160">
                      <a:extLst>
                        <a:ext uri="{FF2B5EF4-FFF2-40B4-BE49-F238E27FC236}">
                          <a16:creationId xmlns:a16="http://schemas.microsoft.com/office/drawing/2014/main" id="{64F9F6C0-7739-7E45-A141-3AEEA95F2541}"/>
                        </a:ext>
                      </a:extLst>
                    </p:cNvPr>
                    <p:cNvSpPr txBox="1"/>
                    <p:nvPr/>
                  </p:nvSpPr>
                  <p:spPr>
                    <a:xfrm>
                      <a:off x="3121782" y="4385330"/>
                      <a:ext cx="360000" cy="409650"/>
                    </a:xfrm>
                    <a:prstGeom prst="rect">
                      <a:avLst/>
                    </a:prstGeom>
                    <a:noFill/>
                    <a:ln>
                      <a:noFill/>
                    </a:ln>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altLang="zh-CN" sz="1600" b="0" i="1" smtClean="0">
                                    <a:solidFill>
                                      <a:schemeClr val="tx1"/>
                                    </a:solidFill>
                                    <a:latin typeface="Cambria Math" panose="02040503050406030204" pitchFamily="18" charset="0"/>
                                  </a:rPr>
                                </m:ctrlPr>
                              </m:sSubPr>
                              <m:e>
                                <m:r>
                                  <a:rPr lang="en-US" altLang="zh-CN" sz="1600" b="0" i="1" smtClean="0">
                                    <a:solidFill>
                                      <a:schemeClr val="tx1"/>
                                    </a:solidFill>
                                    <a:latin typeface="Cambria Math" panose="02040503050406030204" pitchFamily="18" charset="0"/>
                                  </a:rPr>
                                  <m:t>𝑢</m:t>
                                </m:r>
                              </m:e>
                              <m:sub>
                                <m:r>
                                  <a:rPr lang="en-US" altLang="zh-CN" sz="1600" b="0" i="1" smtClean="0">
                                    <a:solidFill>
                                      <a:schemeClr val="tx1"/>
                                    </a:solidFill>
                                    <a:latin typeface="Cambria Math" panose="02040503050406030204" pitchFamily="18" charset="0"/>
                                  </a:rPr>
                                  <m:t>2</m:t>
                                </m:r>
                              </m:sub>
                            </m:sSub>
                          </m:oMath>
                        </m:oMathPara>
                      </a14:m>
                      <a:endParaRPr kumimoji="1" lang="zh-CN" altLang="en-US" sz="1600" dirty="0">
                        <a:solidFill>
                          <a:schemeClr val="tx1"/>
                        </a:solidFill>
                      </a:endParaRPr>
                    </a:p>
                  </p:txBody>
                </p:sp>
              </mc:Choice>
              <mc:Fallback xmlns="">
                <p:sp>
                  <p:nvSpPr>
                    <p:cNvPr id="78" name="文本框 77">
                      <a:extLst>
                        <a:ext uri="{FF2B5EF4-FFF2-40B4-BE49-F238E27FC236}">
                          <a16:creationId xmlns:a16="http://schemas.microsoft.com/office/drawing/2014/main" id="{CC23B858-F0D1-0A79-F4E7-2B0268CC7993}"/>
                        </a:ext>
                      </a:extLst>
                    </p:cNvPr>
                    <p:cNvSpPr txBox="1">
                      <a:spLocks noRot="1" noChangeAspect="1" noMove="1" noResize="1" noEditPoints="1" noAdjustHandles="1" noChangeArrowheads="1" noChangeShapeType="1" noTextEdit="1"/>
                    </p:cNvSpPr>
                    <p:nvPr/>
                  </p:nvSpPr>
                  <p:spPr>
                    <a:xfrm>
                      <a:off x="3121782" y="4385330"/>
                      <a:ext cx="360000" cy="409650"/>
                    </a:xfrm>
                    <a:prstGeom prst="rect">
                      <a:avLst/>
                    </a:prstGeom>
                    <a:blipFill>
                      <a:blip r:embed="rId60"/>
                      <a:stretch>
                        <a:fillRect l="-12500"/>
                      </a:stretch>
                    </a:blipFill>
                    <a:ln>
                      <a:noFill/>
                    </a:ln>
                  </p:spPr>
                  <p:txBody>
                    <a:bodyPr/>
                    <a:lstStyle/>
                    <a:p>
                      <a:r>
                        <a:rPr lang="zh-CN" altLang="en-US">
                          <a:noFill/>
                        </a:rPr>
                        <a:t> </a:t>
                      </a:r>
                    </a:p>
                  </p:txBody>
                </p:sp>
              </mc:Fallback>
            </mc:AlternateContent>
          </p:grpSp>
          <p:grpSp>
            <p:nvGrpSpPr>
              <p:cNvPr id="139" name="组合 138">
                <a:extLst>
                  <a:ext uri="{FF2B5EF4-FFF2-40B4-BE49-F238E27FC236}">
                    <a16:creationId xmlns:a16="http://schemas.microsoft.com/office/drawing/2014/main" id="{A313928D-92A9-2580-EF5B-614ADD5F9541}"/>
                  </a:ext>
                </a:extLst>
              </p:cNvPr>
              <p:cNvGrpSpPr/>
              <p:nvPr/>
            </p:nvGrpSpPr>
            <p:grpSpPr>
              <a:xfrm>
                <a:off x="2776638" y="4471089"/>
                <a:ext cx="329401" cy="352495"/>
                <a:chOff x="4370705" y="4382397"/>
                <a:chExt cx="398575" cy="426519"/>
              </a:xfrm>
            </p:grpSpPr>
            <p:sp>
              <p:nvSpPr>
                <p:cNvPr id="158" name="椭圆 157">
                  <a:extLst>
                    <a:ext uri="{FF2B5EF4-FFF2-40B4-BE49-F238E27FC236}">
                      <a16:creationId xmlns:a16="http://schemas.microsoft.com/office/drawing/2014/main" id="{338BF34D-6AEF-FDC7-E599-C2D06318F8A9}"/>
                    </a:ext>
                  </a:extLst>
                </p:cNvPr>
                <p:cNvSpPr/>
                <p:nvPr>
                  <p:custDataLst>
                    <p:tags r:id="rId23"/>
                  </p:custDataLst>
                </p:nvPr>
              </p:nvSpPr>
              <p:spPr>
                <a:xfrm>
                  <a:off x="4370705" y="4448916"/>
                  <a:ext cx="360000" cy="360000"/>
                </a:xfrm>
                <a:prstGeom prst="ellipse">
                  <a:avLst/>
                </a:prstGeom>
                <a:solidFill>
                  <a:schemeClr val="accent4">
                    <a:lumMod val="40000"/>
                    <a:lumOff val="60000"/>
                  </a:schemeClr>
                </a:solidFill>
                <a:ln w="12700">
                  <a:no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sz="1600" dirty="0"/>
                </a:p>
              </p:txBody>
            </p:sp>
            <mc:AlternateContent xmlns:mc="http://schemas.openxmlformats.org/markup-compatibility/2006" xmlns:a14="http://schemas.microsoft.com/office/drawing/2010/main">
              <mc:Choice Requires="a14">
                <p:sp>
                  <p:nvSpPr>
                    <p:cNvPr id="159" name="文本框 158">
                      <a:extLst>
                        <a:ext uri="{FF2B5EF4-FFF2-40B4-BE49-F238E27FC236}">
                          <a16:creationId xmlns:a16="http://schemas.microsoft.com/office/drawing/2014/main" id="{CFBA22B3-192A-A155-7863-C88FF87D0B47}"/>
                        </a:ext>
                      </a:extLst>
                    </p:cNvPr>
                    <p:cNvSpPr txBox="1"/>
                    <p:nvPr/>
                  </p:nvSpPr>
                  <p:spPr>
                    <a:xfrm>
                      <a:off x="4409280" y="4382397"/>
                      <a:ext cx="360000" cy="409649"/>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altLang="zh-CN" sz="1600" b="0" i="1" smtClean="0">
                                    <a:solidFill>
                                      <a:schemeClr val="tx1"/>
                                    </a:solidFill>
                                    <a:latin typeface="Cambria Math" panose="02040503050406030204" pitchFamily="18" charset="0"/>
                                  </a:rPr>
                                </m:ctrlPr>
                              </m:sSubPr>
                              <m:e>
                                <m:r>
                                  <a:rPr lang="en-US" altLang="zh-CN" sz="1600" b="0" i="1" smtClean="0">
                                    <a:solidFill>
                                      <a:schemeClr val="tx1"/>
                                    </a:solidFill>
                                    <a:latin typeface="Cambria Math" panose="02040503050406030204" pitchFamily="18" charset="0"/>
                                  </a:rPr>
                                  <m:t>𝑢</m:t>
                                </m:r>
                              </m:e>
                              <m:sub>
                                <m:r>
                                  <a:rPr lang="en-US" altLang="zh-CN" sz="1600" b="0" i="1" smtClean="0">
                                    <a:solidFill>
                                      <a:schemeClr val="tx1"/>
                                    </a:solidFill>
                                    <a:latin typeface="Cambria Math" panose="02040503050406030204" pitchFamily="18" charset="0"/>
                                  </a:rPr>
                                  <m:t>3</m:t>
                                </m:r>
                              </m:sub>
                            </m:sSub>
                          </m:oMath>
                        </m:oMathPara>
                      </a14:m>
                      <a:endParaRPr kumimoji="1" lang="zh-CN" altLang="en-US" sz="1600" dirty="0">
                        <a:solidFill>
                          <a:schemeClr val="tx1"/>
                        </a:solidFill>
                      </a:endParaRPr>
                    </a:p>
                  </p:txBody>
                </p:sp>
              </mc:Choice>
              <mc:Fallback xmlns="">
                <p:sp>
                  <p:nvSpPr>
                    <p:cNvPr id="76" name="文本框 75">
                      <a:extLst>
                        <a:ext uri="{FF2B5EF4-FFF2-40B4-BE49-F238E27FC236}">
                          <a16:creationId xmlns:a16="http://schemas.microsoft.com/office/drawing/2014/main" id="{35EBED0D-BA49-55A9-BA40-0FF08691F269}"/>
                        </a:ext>
                      </a:extLst>
                    </p:cNvPr>
                    <p:cNvSpPr txBox="1">
                      <a:spLocks noRot="1" noChangeAspect="1" noMove="1" noResize="1" noEditPoints="1" noAdjustHandles="1" noChangeArrowheads="1" noChangeShapeType="1" noTextEdit="1"/>
                    </p:cNvSpPr>
                    <p:nvPr/>
                  </p:nvSpPr>
                  <p:spPr>
                    <a:xfrm>
                      <a:off x="4409280" y="4382397"/>
                      <a:ext cx="360000" cy="409649"/>
                    </a:xfrm>
                    <a:prstGeom prst="rect">
                      <a:avLst/>
                    </a:prstGeom>
                    <a:blipFill>
                      <a:blip r:embed="rId61"/>
                      <a:stretch>
                        <a:fillRect l="-12500"/>
                      </a:stretch>
                    </a:blipFill>
                  </p:spPr>
                  <p:txBody>
                    <a:bodyPr/>
                    <a:lstStyle/>
                    <a:p>
                      <a:r>
                        <a:rPr lang="zh-CN" altLang="en-US">
                          <a:noFill/>
                        </a:rPr>
                        <a:t> </a:t>
                      </a:r>
                    </a:p>
                  </p:txBody>
                </p:sp>
              </mc:Fallback>
            </mc:AlternateContent>
          </p:grpSp>
          <p:grpSp>
            <p:nvGrpSpPr>
              <p:cNvPr id="140" name="组合 139">
                <a:extLst>
                  <a:ext uri="{FF2B5EF4-FFF2-40B4-BE49-F238E27FC236}">
                    <a16:creationId xmlns:a16="http://schemas.microsoft.com/office/drawing/2014/main" id="{206A903C-321B-A648-66F7-433D2E046E8F}"/>
                  </a:ext>
                </a:extLst>
              </p:cNvPr>
              <p:cNvGrpSpPr/>
              <p:nvPr/>
            </p:nvGrpSpPr>
            <p:grpSpPr>
              <a:xfrm>
                <a:off x="2281453" y="3948758"/>
                <a:ext cx="326064" cy="338554"/>
                <a:chOff x="3604260" y="3750377"/>
                <a:chExt cx="394537" cy="409650"/>
              </a:xfrm>
            </p:grpSpPr>
            <p:sp>
              <p:nvSpPr>
                <p:cNvPr id="156" name="椭圆 155">
                  <a:extLst>
                    <a:ext uri="{FF2B5EF4-FFF2-40B4-BE49-F238E27FC236}">
                      <a16:creationId xmlns:a16="http://schemas.microsoft.com/office/drawing/2014/main" id="{7909892A-4C9B-D3E5-5E8B-755E801651EE}"/>
                    </a:ext>
                  </a:extLst>
                </p:cNvPr>
                <p:cNvSpPr/>
                <p:nvPr>
                  <p:custDataLst>
                    <p:tags r:id="rId22"/>
                  </p:custDataLst>
                </p:nvPr>
              </p:nvSpPr>
              <p:spPr>
                <a:xfrm>
                  <a:off x="3604260" y="3790315"/>
                  <a:ext cx="360000" cy="360000"/>
                </a:xfrm>
                <a:prstGeom prst="ellipse">
                  <a:avLst/>
                </a:prstGeom>
                <a:solidFill>
                  <a:schemeClr val="accent6">
                    <a:lumMod val="60000"/>
                    <a:lumOff val="40000"/>
                  </a:schemeClr>
                </a:solidFill>
                <a:ln w="127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US" altLang="zh-CN" sz="1600" dirty="0"/>
                </a:p>
              </p:txBody>
            </p:sp>
            <mc:AlternateContent xmlns:mc="http://schemas.openxmlformats.org/markup-compatibility/2006" xmlns:a14="http://schemas.microsoft.com/office/drawing/2010/main">
              <mc:Choice Requires="a14">
                <p:sp>
                  <p:nvSpPr>
                    <p:cNvPr id="157" name="文本框 156">
                      <a:extLst>
                        <a:ext uri="{FF2B5EF4-FFF2-40B4-BE49-F238E27FC236}">
                          <a16:creationId xmlns:a16="http://schemas.microsoft.com/office/drawing/2014/main" id="{99EAF61D-1C10-28AE-5269-770159D425CD}"/>
                        </a:ext>
                      </a:extLst>
                    </p:cNvPr>
                    <p:cNvSpPr txBox="1"/>
                    <p:nvPr/>
                  </p:nvSpPr>
                  <p:spPr>
                    <a:xfrm>
                      <a:off x="3638797" y="3750377"/>
                      <a:ext cx="360000" cy="409650"/>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kumimoji="1" lang="en-US" altLang="zh-CN" sz="1600" b="0" i="1" smtClean="0">
                                <a:solidFill>
                                  <a:schemeClr val="tx1"/>
                                </a:solidFill>
                                <a:latin typeface="Cambria Math" panose="02040503050406030204" pitchFamily="18" charset="0"/>
                              </a:rPr>
                              <m:t>𝑠</m:t>
                            </m:r>
                          </m:oMath>
                        </m:oMathPara>
                      </a14:m>
                      <a:endParaRPr kumimoji="1" lang="zh-CN" altLang="en-US" sz="1600" dirty="0">
                        <a:solidFill>
                          <a:schemeClr val="tx1"/>
                        </a:solidFill>
                      </a:endParaRPr>
                    </a:p>
                  </p:txBody>
                </p:sp>
              </mc:Choice>
              <mc:Fallback xmlns="">
                <p:sp>
                  <p:nvSpPr>
                    <p:cNvPr id="74" name="文本框 73">
                      <a:extLst>
                        <a:ext uri="{FF2B5EF4-FFF2-40B4-BE49-F238E27FC236}">
                          <a16:creationId xmlns:a16="http://schemas.microsoft.com/office/drawing/2014/main" id="{F6C8497D-A114-62C1-70C9-EE7EF67B22F9}"/>
                        </a:ext>
                      </a:extLst>
                    </p:cNvPr>
                    <p:cNvSpPr txBox="1">
                      <a:spLocks noRot="1" noChangeAspect="1" noMove="1" noResize="1" noEditPoints="1" noAdjustHandles="1" noChangeArrowheads="1" noChangeShapeType="1" noTextEdit="1"/>
                    </p:cNvSpPr>
                    <p:nvPr/>
                  </p:nvSpPr>
                  <p:spPr>
                    <a:xfrm>
                      <a:off x="3638797" y="3750377"/>
                      <a:ext cx="360000" cy="409650"/>
                    </a:xfrm>
                    <a:prstGeom prst="rect">
                      <a:avLst/>
                    </a:prstGeom>
                    <a:blipFill>
                      <a:blip r:embed="rId62"/>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41" name="文本框 140">
                    <a:extLst>
                      <a:ext uri="{FF2B5EF4-FFF2-40B4-BE49-F238E27FC236}">
                        <a16:creationId xmlns:a16="http://schemas.microsoft.com/office/drawing/2014/main" id="{BF4ABFAB-9880-A0F9-9CD3-315B0D713EAF}"/>
                      </a:ext>
                    </a:extLst>
                  </p:cNvPr>
                  <p:cNvSpPr txBox="1"/>
                  <p:nvPr/>
                </p:nvSpPr>
                <p:spPr>
                  <a:xfrm>
                    <a:off x="2000474" y="4123896"/>
                    <a:ext cx="297521" cy="338554"/>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zh-CN" sz="1600" b="0" i="1" smtClean="0">
                                  <a:solidFill>
                                    <a:schemeClr val="tx1"/>
                                  </a:solidFill>
                                  <a:latin typeface="Cambria Math" panose="02040503050406030204" pitchFamily="18" charset="0"/>
                                </a:rPr>
                              </m:ctrlPr>
                            </m:sSubPr>
                            <m:e>
                              <m:r>
                                <a:rPr kumimoji="1" lang="en-US" altLang="zh-CN" sz="1600" b="0" i="1" smtClean="0">
                                  <a:solidFill>
                                    <a:schemeClr val="tx1"/>
                                  </a:solidFill>
                                  <a:latin typeface="Cambria Math" panose="02040503050406030204" pitchFamily="18" charset="0"/>
                                </a:rPr>
                                <m:t>𝑟</m:t>
                              </m:r>
                            </m:e>
                            <m:sub>
                              <m:r>
                                <a:rPr kumimoji="1" lang="en-US" altLang="zh-CN" sz="1600" b="0" i="1" smtClean="0">
                                  <a:solidFill>
                                    <a:schemeClr val="tx1"/>
                                  </a:solidFill>
                                  <a:latin typeface="Cambria Math" panose="02040503050406030204" pitchFamily="18" charset="0"/>
                                </a:rPr>
                                <m:t>2</m:t>
                              </m:r>
                            </m:sub>
                          </m:sSub>
                        </m:oMath>
                      </m:oMathPara>
                    </a14:m>
                    <a:endParaRPr kumimoji="1" lang="zh-CN" altLang="en-US" sz="1600" dirty="0">
                      <a:solidFill>
                        <a:schemeClr val="tx1"/>
                      </a:solidFill>
                    </a:endParaRPr>
                  </a:p>
                </p:txBody>
              </p:sp>
            </mc:Choice>
            <mc:Fallback xmlns="">
              <p:sp>
                <p:nvSpPr>
                  <p:cNvPr id="58" name="文本框 57">
                    <a:extLst>
                      <a:ext uri="{FF2B5EF4-FFF2-40B4-BE49-F238E27FC236}">
                        <a16:creationId xmlns:a16="http://schemas.microsoft.com/office/drawing/2014/main" id="{542FEAC7-9A1A-E3B7-DA58-FF6E38DD0C8D}"/>
                      </a:ext>
                    </a:extLst>
                  </p:cNvPr>
                  <p:cNvSpPr txBox="1">
                    <a:spLocks noRot="1" noChangeAspect="1" noMove="1" noResize="1" noEditPoints="1" noAdjustHandles="1" noChangeArrowheads="1" noChangeShapeType="1" noTextEdit="1"/>
                  </p:cNvSpPr>
                  <p:nvPr/>
                </p:nvSpPr>
                <p:spPr>
                  <a:xfrm>
                    <a:off x="2000474" y="4123896"/>
                    <a:ext cx="297521" cy="338554"/>
                  </a:xfrm>
                  <a:prstGeom prst="rect">
                    <a:avLst/>
                  </a:prstGeom>
                  <a:blipFill>
                    <a:blip r:embed="rId63"/>
                    <a:stretch>
                      <a:fillRect l="-41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2" name="文本框 141">
                    <a:extLst>
                      <a:ext uri="{FF2B5EF4-FFF2-40B4-BE49-F238E27FC236}">
                        <a16:creationId xmlns:a16="http://schemas.microsoft.com/office/drawing/2014/main" id="{8B12F062-05FA-3643-00FD-1C6722076A6E}"/>
                      </a:ext>
                    </a:extLst>
                  </p:cNvPr>
                  <p:cNvSpPr txBox="1"/>
                  <p:nvPr/>
                </p:nvSpPr>
                <p:spPr>
                  <a:xfrm>
                    <a:off x="2610779" y="4121268"/>
                    <a:ext cx="297521" cy="338554"/>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zh-CN" sz="1600" b="0" i="1" smtClean="0">
                                  <a:solidFill>
                                    <a:schemeClr val="tx1"/>
                                  </a:solidFill>
                                  <a:latin typeface="Cambria Math" panose="02040503050406030204" pitchFamily="18" charset="0"/>
                                </a:rPr>
                              </m:ctrlPr>
                            </m:sSubPr>
                            <m:e>
                              <m:r>
                                <a:rPr kumimoji="1" lang="en-US" altLang="zh-CN" sz="1600" b="0" i="1" smtClean="0">
                                  <a:solidFill>
                                    <a:schemeClr val="tx1"/>
                                  </a:solidFill>
                                  <a:latin typeface="Cambria Math" panose="02040503050406030204" pitchFamily="18" charset="0"/>
                                </a:rPr>
                                <m:t>𝑟</m:t>
                              </m:r>
                            </m:e>
                            <m:sub>
                              <m:r>
                                <a:rPr kumimoji="1" lang="en-US" altLang="zh-CN" sz="1600" b="0" i="1" smtClean="0">
                                  <a:solidFill>
                                    <a:schemeClr val="tx1"/>
                                  </a:solidFill>
                                  <a:latin typeface="Cambria Math" panose="02040503050406030204" pitchFamily="18" charset="0"/>
                                </a:rPr>
                                <m:t>3</m:t>
                              </m:r>
                            </m:sub>
                          </m:sSub>
                        </m:oMath>
                      </m:oMathPara>
                    </a14:m>
                    <a:endParaRPr kumimoji="1" lang="zh-CN" altLang="en-US" sz="1600" dirty="0">
                      <a:solidFill>
                        <a:schemeClr val="tx1"/>
                      </a:solidFill>
                    </a:endParaRPr>
                  </a:p>
                </p:txBody>
              </p:sp>
            </mc:Choice>
            <mc:Fallback xmlns="">
              <p:sp>
                <p:nvSpPr>
                  <p:cNvPr id="59" name="文本框 58">
                    <a:extLst>
                      <a:ext uri="{FF2B5EF4-FFF2-40B4-BE49-F238E27FC236}">
                        <a16:creationId xmlns:a16="http://schemas.microsoft.com/office/drawing/2014/main" id="{0E9B5E95-40A4-248B-7787-1B2255BD3AC8}"/>
                      </a:ext>
                    </a:extLst>
                  </p:cNvPr>
                  <p:cNvSpPr txBox="1">
                    <a:spLocks noRot="1" noChangeAspect="1" noMove="1" noResize="1" noEditPoints="1" noAdjustHandles="1" noChangeArrowheads="1" noChangeShapeType="1" noTextEdit="1"/>
                  </p:cNvSpPr>
                  <p:nvPr/>
                </p:nvSpPr>
                <p:spPr>
                  <a:xfrm>
                    <a:off x="2610779" y="4121268"/>
                    <a:ext cx="297521" cy="338554"/>
                  </a:xfrm>
                  <a:prstGeom prst="rect">
                    <a:avLst/>
                  </a:prstGeom>
                  <a:blipFill>
                    <a:blip r:embed="rId64"/>
                    <a:stretch>
                      <a:fillRect l="-4167"/>
                    </a:stretch>
                  </a:blipFill>
                </p:spPr>
                <p:txBody>
                  <a:bodyPr/>
                  <a:lstStyle/>
                  <a:p>
                    <a:r>
                      <a:rPr lang="zh-CN" altLang="en-US">
                        <a:noFill/>
                      </a:rPr>
                      <a:t> </a:t>
                    </a:r>
                  </a:p>
                </p:txBody>
              </p:sp>
            </mc:Fallback>
          </mc:AlternateContent>
          <p:cxnSp>
            <p:nvCxnSpPr>
              <p:cNvPr id="143" name="直接箭头连接符 140">
                <a:extLst>
                  <a:ext uri="{FF2B5EF4-FFF2-40B4-BE49-F238E27FC236}">
                    <a16:creationId xmlns:a16="http://schemas.microsoft.com/office/drawing/2014/main" id="{7BC83670-D314-AE3B-4D10-56521A1674CC}"/>
                  </a:ext>
                </a:extLst>
              </p:cNvPr>
              <p:cNvCxnSpPr>
                <a:cxnSpLocks/>
              </p:cNvCxnSpPr>
              <p:nvPr>
                <p:custDataLst>
                  <p:tags r:id="rId12"/>
                </p:custDataLst>
              </p:nvPr>
            </p:nvCxnSpPr>
            <p:spPr>
              <a:xfrm flipH="1">
                <a:off x="1546307" y="4759517"/>
                <a:ext cx="279339" cy="234787"/>
              </a:xfrm>
              <a:prstGeom prst="straightConnector1">
                <a:avLst/>
              </a:prstGeom>
              <a:ln w="28575" cmpd="sng">
                <a:solidFill>
                  <a:schemeClr val="bg2">
                    <a:lumMod val="75000"/>
                  </a:schemeClr>
                </a:solidFill>
                <a:prstDash val="sysDot"/>
                <a:tailEnd type="triangle" w="sm" len="med"/>
              </a:ln>
            </p:spPr>
            <p:style>
              <a:lnRef idx="1">
                <a:schemeClr val="accent1"/>
              </a:lnRef>
              <a:fillRef idx="0">
                <a:schemeClr val="accent1"/>
              </a:fillRef>
              <a:effectRef idx="0">
                <a:schemeClr val="accent1"/>
              </a:effectRef>
              <a:fontRef idx="minor">
                <a:schemeClr val="tx1"/>
              </a:fontRef>
            </p:style>
          </p:cxnSp>
          <p:sp>
            <p:nvSpPr>
              <p:cNvPr id="144" name="椭圆 143">
                <a:extLst>
                  <a:ext uri="{FF2B5EF4-FFF2-40B4-BE49-F238E27FC236}">
                    <a16:creationId xmlns:a16="http://schemas.microsoft.com/office/drawing/2014/main" id="{8A6FAC88-F5EE-91FD-AA1E-76F8648D59DA}"/>
                  </a:ext>
                </a:extLst>
              </p:cNvPr>
              <p:cNvSpPr/>
              <p:nvPr>
                <p:custDataLst>
                  <p:tags r:id="rId13"/>
                </p:custDataLst>
              </p:nvPr>
            </p:nvSpPr>
            <p:spPr>
              <a:xfrm>
                <a:off x="1269072" y="4930553"/>
                <a:ext cx="297521" cy="297521"/>
              </a:xfrm>
              <a:prstGeom prst="ellipse">
                <a:avLst/>
              </a:prstGeom>
              <a:solidFill>
                <a:schemeClr val="bg2"/>
              </a:solidFill>
              <a:ln w="28575" cmpd="sng">
                <a:solidFill>
                  <a:srgbClr val="FF0000"/>
                </a:solidFill>
                <a:prstDash val="sysDot"/>
                <a:tailEnd type="triangle" w="sm"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sz="1600" dirty="0">
                  <a:latin typeface="Times New Roman" panose="02020603050405020304" pitchFamily="18" charset="0"/>
                  <a:cs typeface="Times New Roman" panose="02020603050405020304" pitchFamily="18" charset="0"/>
                </a:endParaRPr>
              </a:p>
            </p:txBody>
          </p:sp>
          <p:sp>
            <p:nvSpPr>
              <p:cNvPr id="145" name="椭圆 144">
                <a:extLst>
                  <a:ext uri="{FF2B5EF4-FFF2-40B4-BE49-F238E27FC236}">
                    <a16:creationId xmlns:a16="http://schemas.microsoft.com/office/drawing/2014/main" id="{24424DFF-2A0F-ADA1-0195-CC36AF2FC50E}"/>
                  </a:ext>
                </a:extLst>
              </p:cNvPr>
              <p:cNvSpPr/>
              <p:nvPr>
                <p:custDataLst>
                  <p:tags r:id="rId14"/>
                </p:custDataLst>
              </p:nvPr>
            </p:nvSpPr>
            <p:spPr>
              <a:xfrm>
                <a:off x="3109460" y="4994304"/>
                <a:ext cx="297521" cy="297521"/>
              </a:xfrm>
              <a:prstGeom prst="ellipse">
                <a:avLst/>
              </a:prstGeom>
              <a:solidFill>
                <a:schemeClr val="bg2"/>
              </a:solidFill>
              <a:ln w="28575" cmpd="sng">
                <a:solidFill>
                  <a:schemeClr val="bg2">
                    <a:lumMod val="90000"/>
                  </a:schemeClr>
                </a:solidFill>
                <a:prstDash val="sysDot"/>
                <a:tailEnd type="triangle" w="sm"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sz="1600" dirty="0"/>
              </a:p>
            </p:txBody>
          </p:sp>
          <p:cxnSp>
            <p:nvCxnSpPr>
              <p:cNvPr id="146" name="直接箭头连接符 140">
                <a:extLst>
                  <a:ext uri="{FF2B5EF4-FFF2-40B4-BE49-F238E27FC236}">
                    <a16:creationId xmlns:a16="http://schemas.microsoft.com/office/drawing/2014/main" id="{E52C1576-7F40-1520-BF3F-3003ED85A50B}"/>
                  </a:ext>
                </a:extLst>
              </p:cNvPr>
              <p:cNvCxnSpPr>
                <a:cxnSpLocks/>
                <a:stCxn id="145" idx="1"/>
                <a:endCxn id="159" idx="2"/>
              </p:cNvCxnSpPr>
              <p:nvPr>
                <p:custDataLst>
                  <p:tags r:id="rId15"/>
                </p:custDataLst>
              </p:nvPr>
            </p:nvCxnSpPr>
            <p:spPr>
              <a:xfrm flipH="1" flipV="1">
                <a:off x="2957279" y="4809642"/>
                <a:ext cx="195752" cy="228233"/>
              </a:xfrm>
              <a:prstGeom prst="straightConnector1">
                <a:avLst/>
              </a:prstGeom>
              <a:ln w="28575" cmpd="sng">
                <a:solidFill>
                  <a:schemeClr val="bg2">
                    <a:lumMod val="75000"/>
                  </a:schemeClr>
                </a:solidFill>
                <a:prstDash val="sysDot"/>
                <a:tailEnd type="triangle" w="sm" len="med"/>
              </a:ln>
            </p:spPr>
            <p:style>
              <a:lnRef idx="1">
                <a:schemeClr val="accent1"/>
              </a:lnRef>
              <a:fillRef idx="0">
                <a:schemeClr val="accent1"/>
              </a:fillRef>
              <a:effectRef idx="0">
                <a:schemeClr val="accent1"/>
              </a:effectRef>
              <a:fontRef idx="minor">
                <a:schemeClr val="tx1"/>
              </a:fontRef>
            </p:style>
          </p:cxnSp>
          <p:sp>
            <p:nvSpPr>
              <p:cNvPr id="147" name="椭圆 146">
                <a:extLst>
                  <a:ext uri="{FF2B5EF4-FFF2-40B4-BE49-F238E27FC236}">
                    <a16:creationId xmlns:a16="http://schemas.microsoft.com/office/drawing/2014/main" id="{1EFDC670-936C-44CD-0908-DDDDB0373195}"/>
                  </a:ext>
                </a:extLst>
              </p:cNvPr>
              <p:cNvSpPr/>
              <p:nvPr>
                <p:custDataLst>
                  <p:tags r:id="rId16"/>
                </p:custDataLst>
              </p:nvPr>
            </p:nvSpPr>
            <p:spPr>
              <a:xfrm rot="1078226">
                <a:off x="2393634" y="2840456"/>
                <a:ext cx="297521" cy="297521"/>
              </a:xfrm>
              <a:prstGeom prst="ellipse">
                <a:avLst/>
              </a:prstGeom>
              <a:solidFill>
                <a:schemeClr val="bg2"/>
              </a:solidFill>
              <a:ln w="28575" cmpd="sng">
                <a:solidFill>
                  <a:schemeClr val="bg2">
                    <a:lumMod val="90000"/>
                  </a:schemeClr>
                </a:solidFill>
                <a:prstDash val="sysDot"/>
                <a:tailEnd type="triangle" w="sm"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sz="1600" dirty="0"/>
              </a:p>
            </p:txBody>
          </p:sp>
          <p:cxnSp>
            <p:nvCxnSpPr>
              <p:cNvPr id="148" name="直接箭头连接符 140">
                <a:extLst>
                  <a:ext uri="{FF2B5EF4-FFF2-40B4-BE49-F238E27FC236}">
                    <a16:creationId xmlns:a16="http://schemas.microsoft.com/office/drawing/2014/main" id="{39CB62B7-9A7B-C58E-E34D-F0C81A5ACFFB}"/>
                  </a:ext>
                </a:extLst>
              </p:cNvPr>
              <p:cNvCxnSpPr>
                <a:cxnSpLocks/>
                <a:stCxn id="125" idx="0"/>
                <a:endCxn id="147" idx="4"/>
              </p:cNvCxnSpPr>
              <p:nvPr>
                <p:custDataLst>
                  <p:tags r:id="rId17"/>
                </p:custDataLst>
              </p:nvPr>
            </p:nvCxnSpPr>
            <p:spPr>
              <a:xfrm flipV="1">
                <a:off x="2430209" y="3130720"/>
                <a:ext cx="66289" cy="263800"/>
              </a:xfrm>
              <a:prstGeom prst="straightConnector1">
                <a:avLst/>
              </a:prstGeom>
              <a:ln w="28575" cmpd="sng">
                <a:solidFill>
                  <a:schemeClr val="bg2">
                    <a:lumMod val="75000"/>
                  </a:schemeClr>
                </a:solidFill>
                <a:prstDash val="sysDot"/>
                <a:tailEnd type="triangle" w="sm" len="med"/>
              </a:ln>
            </p:spPr>
            <p:style>
              <a:lnRef idx="1">
                <a:schemeClr val="accent1"/>
              </a:lnRef>
              <a:fillRef idx="0">
                <a:schemeClr val="accent1"/>
              </a:fillRef>
              <a:effectRef idx="0">
                <a:schemeClr val="accent1"/>
              </a:effectRef>
              <a:fontRef idx="minor">
                <a:schemeClr val="tx1"/>
              </a:fontRef>
            </p:style>
          </p:cxnSp>
          <p:sp>
            <p:nvSpPr>
              <p:cNvPr id="149" name="椭圆 148">
                <a:extLst>
                  <a:ext uri="{FF2B5EF4-FFF2-40B4-BE49-F238E27FC236}">
                    <a16:creationId xmlns:a16="http://schemas.microsoft.com/office/drawing/2014/main" id="{69678FE9-2701-F81D-73C6-2A568F2057F7}"/>
                  </a:ext>
                </a:extLst>
              </p:cNvPr>
              <p:cNvSpPr/>
              <p:nvPr>
                <p:custDataLst>
                  <p:tags r:id="rId18"/>
                </p:custDataLst>
              </p:nvPr>
            </p:nvSpPr>
            <p:spPr>
              <a:xfrm rot="1425288">
                <a:off x="1238256" y="3381030"/>
                <a:ext cx="297521" cy="297521"/>
              </a:xfrm>
              <a:prstGeom prst="ellipse">
                <a:avLst/>
              </a:prstGeom>
              <a:solidFill>
                <a:schemeClr val="bg2"/>
              </a:solidFill>
              <a:ln w="28575" cmpd="sng">
                <a:solidFill>
                  <a:schemeClr val="bg2">
                    <a:lumMod val="90000"/>
                  </a:schemeClr>
                </a:solidFill>
                <a:prstDash val="sysDot"/>
                <a:tailEnd type="triangle" w="sm"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sz="1600" dirty="0"/>
              </a:p>
            </p:txBody>
          </p:sp>
          <p:cxnSp>
            <p:nvCxnSpPr>
              <p:cNvPr id="150" name="直接箭头连接符 140">
                <a:extLst>
                  <a:ext uri="{FF2B5EF4-FFF2-40B4-BE49-F238E27FC236}">
                    <a16:creationId xmlns:a16="http://schemas.microsoft.com/office/drawing/2014/main" id="{8F99EC91-03E1-59F6-5FF8-2C201A101FC0}"/>
                  </a:ext>
                </a:extLst>
              </p:cNvPr>
              <p:cNvCxnSpPr>
                <a:cxnSpLocks/>
                <a:stCxn id="149" idx="6"/>
                <a:endCxn id="126" idx="1"/>
              </p:cNvCxnSpPr>
              <p:nvPr>
                <p:custDataLst>
                  <p:tags r:id="rId19"/>
                </p:custDataLst>
              </p:nvPr>
            </p:nvCxnSpPr>
            <p:spPr>
              <a:xfrm>
                <a:off x="1523173" y="3589715"/>
                <a:ext cx="197284" cy="214157"/>
              </a:xfrm>
              <a:prstGeom prst="straightConnector1">
                <a:avLst/>
              </a:prstGeom>
              <a:ln w="28575" cmpd="sng">
                <a:solidFill>
                  <a:schemeClr val="bg2">
                    <a:lumMod val="75000"/>
                  </a:schemeClr>
                </a:solidFill>
                <a:prstDash val="sysDot"/>
                <a:tailEnd type="triangle" w="sm" len="med"/>
              </a:ln>
            </p:spPr>
            <p:style>
              <a:lnRef idx="1">
                <a:schemeClr val="accent1"/>
              </a:lnRef>
              <a:fillRef idx="0">
                <a:schemeClr val="accent1"/>
              </a:fillRef>
              <a:effectRef idx="0">
                <a:schemeClr val="accent1"/>
              </a:effectRef>
              <a:fontRef idx="minor">
                <a:schemeClr val="tx1"/>
              </a:fontRef>
            </p:style>
          </p:cxnSp>
          <p:sp>
            <p:nvSpPr>
              <p:cNvPr id="151" name="椭圆 150">
                <a:extLst>
                  <a:ext uri="{FF2B5EF4-FFF2-40B4-BE49-F238E27FC236}">
                    <a16:creationId xmlns:a16="http://schemas.microsoft.com/office/drawing/2014/main" id="{05E9DDE6-1783-F30E-5789-0B03B5BD0AAA}"/>
                  </a:ext>
                </a:extLst>
              </p:cNvPr>
              <p:cNvSpPr/>
              <p:nvPr>
                <p:custDataLst>
                  <p:tags r:id="rId20"/>
                </p:custDataLst>
              </p:nvPr>
            </p:nvSpPr>
            <p:spPr>
              <a:xfrm>
                <a:off x="3516530" y="3730661"/>
                <a:ext cx="297521" cy="297521"/>
              </a:xfrm>
              <a:prstGeom prst="ellipse">
                <a:avLst/>
              </a:prstGeom>
              <a:solidFill>
                <a:schemeClr val="bg2"/>
              </a:solidFill>
              <a:ln w="28575" cmpd="sng">
                <a:solidFill>
                  <a:schemeClr val="bg2">
                    <a:lumMod val="90000"/>
                  </a:schemeClr>
                </a:solidFill>
                <a:prstDash val="sysDot"/>
                <a:tailEnd type="triangle" w="sm"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sz="1600" dirty="0"/>
              </a:p>
            </p:txBody>
          </p:sp>
          <p:cxnSp>
            <p:nvCxnSpPr>
              <p:cNvPr id="152" name="直接箭头连接符 144">
                <a:extLst>
                  <a:ext uri="{FF2B5EF4-FFF2-40B4-BE49-F238E27FC236}">
                    <a16:creationId xmlns:a16="http://schemas.microsoft.com/office/drawing/2014/main" id="{55E2BF1F-8A1B-3FC8-F271-DB882FC675A2}"/>
                  </a:ext>
                </a:extLst>
              </p:cNvPr>
              <p:cNvCxnSpPr>
                <a:cxnSpLocks/>
                <a:stCxn id="127" idx="6"/>
                <a:endCxn id="151" idx="2"/>
              </p:cNvCxnSpPr>
              <p:nvPr>
                <p:custDataLst>
                  <p:tags r:id="rId21"/>
                </p:custDataLst>
              </p:nvPr>
            </p:nvCxnSpPr>
            <p:spPr>
              <a:xfrm flipV="1">
                <a:off x="3212394" y="3879422"/>
                <a:ext cx="304136" cy="29640"/>
              </a:xfrm>
              <a:prstGeom prst="straightConnector1">
                <a:avLst/>
              </a:prstGeom>
              <a:ln w="28575" cmpd="sng">
                <a:solidFill>
                  <a:schemeClr val="bg2">
                    <a:lumMod val="75000"/>
                  </a:schemeClr>
                </a:solidFill>
                <a:prstDash val="sysDot"/>
                <a:tailEnd type="triangle" w="sm"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3" name="文本框 152">
                    <a:extLst>
                      <a:ext uri="{FF2B5EF4-FFF2-40B4-BE49-F238E27FC236}">
                        <a16:creationId xmlns:a16="http://schemas.microsoft.com/office/drawing/2014/main" id="{3A9FA773-2233-A1A2-C0A2-908A27C86A79}"/>
                      </a:ext>
                    </a:extLst>
                  </p:cNvPr>
                  <p:cNvSpPr txBox="1"/>
                  <p:nvPr/>
                </p:nvSpPr>
                <p:spPr>
                  <a:xfrm>
                    <a:off x="1509991" y="4562120"/>
                    <a:ext cx="297521" cy="358368"/>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zh-CN" sz="1600" b="0" i="1" smtClean="0">
                                  <a:solidFill>
                                    <a:schemeClr val="tx1"/>
                                  </a:solidFill>
                                  <a:latin typeface="Cambria Math" panose="02040503050406030204" pitchFamily="18" charset="0"/>
                                </a:rPr>
                              </m:ctrlPr>
                            </m:sSubPr>
                            <m:e>
                              <m:r>
                                <a:rPr kumimoji="1" lang="en-US" altLang="zh-CN" sz="1600" b="0" i="1" smtClean="0">
                                  <a:solidFill>
                                    <a:schemeClr val="tx1"/>
                                  </a:solidFill>
                                  <a:latin typeface="Cambria Math" panose="02040503050406030204" pitchFamily="18" charset="0"/>
                                </a:rPr>
                                <m:t>𝑟</m:t>
                              </m:r>
                            </m:e>
                            <m:sub>
                              <m:r>
                                <a:rPr kumimoji="1" lang="en-US" altLang="zh-CN" sz="1600" b="0" i="1" smtClean="0">
                                  <a:solidFill>
                                    <a:schemeClr val="tx1"/>
                                  </a:solidFill>
                                  <a:latin typeface="Cambria Math" panose="02040503050406030204" pitchFamily="18" charset="0"/>
                                </a:rPr>
                                <m:t>𝑗</m:t>
                              </m:r>
                            </m:sub>
                          </m:sSub>
                        </m:oMath>
                      </m:oMathPara>
                    </a14:m>
                    <a:endParaRPr kumimoji="1" lang="zh-CN" altLang="en-US" sz="1600" dirty="0">
                      <a:solidFill>
                        <a:schemeClr val="tx1"/>
                      </a:solidFill>
                    </a:endParaRPr>
                  </a:p>
                </p:txBody>
              </p:sp>
            </mc:Choice>
            <mc:Fallback xmlns="">
              <p:sp>
                <p:nvSpPr>
                  <p:cNvPr id="70" name="文本框 69">
                    <a:extLst>
                      <a:ext uri="{FF2B5EF4-FFF2-40B4-BE49-F238E27FC236}">
                        <a16:creationId xmlns:a16="http://schemas.microsoft.com/office/drawing/2014/main" id="{F7C3B6AD-3C04-3C8F-EA79-73FF055F6C01}"/>
                      </a:ext>
                    </a:extLst>
                  </p:cNvPr>
                  <p:cNvSpPr txBox="1">
                    <a:spLocks noRot="1" noChangeAspect="1" noMove="1" noResize="1" noEditPoints="1" noAdjustHandles="1" noChangeArrowheads="1" noChangeShapeType="1" noTextEdit="1"/>
                  </p:cNvSpPr>
                  <p:nvPr/>
                </p:nvSpPr>
                <p:spPr>
                  <a:xfrm>
                    <a:off x="1509991" y="4562120"/>
                    <a:ext cx="297521" cy="358368"/>
                  </a:xfrm>
                  <a:prstGeom prst="rect">
                    <a:avLst/>
                  </a:prstGeom>
                  <a:blipFill>
                    <a:blip r:embed="rId65"/>
                    <a:stretch>
                      <a:fillRect b="-344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4" name="文本框 153">
                    <a:extLst>
                      <a:ext uri="{FF2B5EF4-FFF2-40B4-BE49-F238E27FC236}">
                        <a16:creationId xmlns:a16="http://schemas.microsoft.com/office/drawing/2014/main" id="{A974055C-55F2-76CD-A8B0-7B7814948725}"/>
                      </a:ext>
                    </a:extLst>
                  </p:cNvPr>
                  <p:cNvSpPr txBox="1"/>
                  <p:nvPr/>
                </p:nvSpPr>
                <p:spPr>
                  <a:xfrm>
                    <a:off x="3030124" y="4665684"/>
                    <a:ext cx="297521" cy="338554"/>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zh-CN" sz="1600" b="0" i="1" smtClean="0">
                                  <a:solidFill>
                                    <a:schemeClr val="tx1"/>
                                  </a:solidFill>
                                  <a:latin typeface="Cambria Math" panose="02040503050406030204" pitchFamily="18" charset="0"/>
                                </a:rPr>
                              </m:ctrlPr>
                            </m:sSubPr>
                            <m:e>
                              <m:r>
                                <a:rPr kumimoji="1" lang="en-US" altLang="zh-CN" sz="1600" b="0" i="1" smtClean="0">
                                  <a:solidFill>
                                    <a:schemeClr val="tx1"/>
                                  </a:solidFill>
                                  <a:latin typeface="Cambria Math" panose="02040503050406030204" pitchFamily="18" charset="0"/>
                                </a:rPr>
                                <m:t>𝑟</m:t>
                              </m:r>
                            </m:e>
                            <m:sub>
                              <m:r>
                                <a:rPr kumimoji="1" lang="en-US" altLang="zh-CN" sz="1600" b="0" i="1" smtClean="0">
                                  <a:solidFill>
                                    <a:schemeClr val="tx1"/>
                                  </a:solidFill>
                                  <a:latin typeface="Cambria Math" panose="02040503050406030204" pitchFamily="18" charset="0"/>
                                </a:rPr>
                                <m:t>𝑘</m:t>
                              </m:r>
                            </m:sub>
                          </m:sSub>
                        </m:oMath>
                      </m:oMathPara>
                    </a14:m>
                    <a:endParaRPr kumimoji="1" lang="zh-CN" altLang="en-US" sz="1600" dirty="0">
                      <a:solidFill>
                        <a:schemeClr val="tx1"/>
                      </a:solidFill>
                    </a:endParaRPr>
                  </a:p>
                </p:txBody>
              </p:sp>
            </mc:Choice>
            <mc:Fallback xmlns="">
              <p:sp>
                <p:nvSpPr>
                  <p:cNvPr id="71" name="文本框 70">
                    <a:extLst>
                      <a:ext uri="{FF2B5EF4-FFF2-40B4-BE49-F238E27FC236}">
                        <a16:creationId xmlns:a16="http://schemas.microsoft.com/office/drawing/2014/main" id="{7372F641-53C1-D3E2-BC29-46D7836D0985}"/>
                      </a:ext>
                    </a:extLst>
                  </p:cNvPr>
                  <p:cNvSpPr txBox="1">
                    <a:spLocks noRot="1" noChangeAspect="1" noMove="1" noResize="1" noEditPoints="1" noAdjustHandles="1" noChangeArrowheads="1" noChangeShapeType="1" noTextEdit="1"/>
                  </p:cNvSpPr>
                  <p:nvPr/>
                </p:nvSpPr>
                <p:spPr>
                  <a:xfrm>
                    <a:off x="3030124" y="4665684"/>
                    <a:ext cx="297521" cy="338554"/>
                  </a:xfrm>
                  <a:prstGeom prst="rect">
                    <a:avLst/>
                  </a:prstGeom>
                  <a:blipFill>
                    <a:blip r:embed="rId66"/>
                    <a:stretch>
                      <a:fillRect l="-41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5" name="文本框 154">
                    <a:extLst>
                      <a:ext uri="{FF2B5EF4-FFF2-40B4-BE49-F238E27FC236}">
                        <a16:creationId xmlns:a16="http://schemas.microsoft.com/office/drawing/2014/main" id="{52C6CBAD-8E37-EA71-6253-C8D744F0FF7A}"/>
                      </a:ext>
                    </a:extLst>
                  </p:cNvPr>
                  <p:cNvSpPr txBox="1"/>
                  <p:nvPr/>
                </p:nvSpPr>
                <p:spPr>
                  <a:xfrm>
                    <a:off x="2477162" y="3085041"/>
                    <a:ext cx="297521" cy="338554"/>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zh-CN" sz="1600" b="0" i="1" smtClean="0">
                                  <a:solidFill>
                                    <a:schemeClr val="tx1"/>
                                  </a:solidFill>
                                  <a:latin typeface="Cambria Math" panose="02040503050406030204" pitchFamily="18" charset="0"/>
                                </a:rPr>
                              </m:ctrlPr>
                            </m:sSubPr>
                            <m:e>
                              <m:r>
                                <a:rPr kumimoji="1" lang="en-US" altLang="zh-CN" sz="1600" b="0" i="1" smtClean="0">
                                  <a:solidFill>
                                    <a:schemeClr val="tx1"/>
                                  </a:solidFill>
                                  <a:latin typeface="Cambria Math" panose="02040503050406030204" pitchFamily="18" charset="0"/>
                                </a:rPr>
                                <m:t>𝑟</m:t>
                              </m:r>
                            </m:e>
                            <m:sub>
                              <m:r>
                                <a:rPr kumimoji="1" lang="en-US" altLang="zh-CN" sz="1600" b="0" i="1" smtClean="0">
                                  <a:solidFill>
                                    <a:schemeClr val="tx1"/>
                                  </a:solidFill>
                                  <a:latin typeface="Cambria Math" panose="02040503050406030204" pitchFamily="18" charset="0"/>
                                </a:rPr>
                                <m:t>𝑖</m:t>
                              </m:r>
                            </m:sub>
                          </m:sSub>
                        </m:oMath>
                      </m:oMathPara>
                    </a14:m>
                    <a:endParaRPr kumimoji="1" lang="zh-CN" altLang="en-US" sz="1600" dirty="0">
                      <a:solidFill>
                        <a:schemeClr val="tx1"/>
                      </a:solidFill>
                    </a:endParaRPr>
                  </a:p>
                </p:txBody>
              </p:sp>
            </mc:Choice>
            <mc:Fallback xmlns="">
              <p:sp>
                <p:nvSpPr>
                  <p:cNvPr id="72" name="文本框 71">
                    <a:extLst>
                      <a:ext uri="{FF2B5EF4-FFF2-40B4-BE49-F238E27FC236}">
                        <a16:creationId xmlns:a16="http://schemas.microsoft.com/office/drawing/2014/main" id="{8786C748-3AA6-FED9-FFC0-F1837B7DA205}"/>
                      </a:ext>
                    </a:extLst>
                  </p:cNvPr>
                  <p:cNvSpPr txBox="1">
                    <a:spLocks noRot="1" noChangeAspect="1" noMove="1" noResize="1" noEditPoints="1" noAdjustHandles="1" noChangeArrowheads="1" noChangeShapeType="1" noTextEdit="1"/>
                  </p:cNvSpPr>
                  <p:nvPr/>
                </p:nvSpPr>
                <p:spPr>
                  <a:xfrm>
                    <a:off x="2477162" y="3085041"/>
                    <a:ext cx="297521" cy="338554"/>
                  </a:xfrm>
                  <a:prstGeom prst="rect">
                    <a:avLst/>
                  </a:prstGeom>
                  <a:blipFill>
                    <a:blip r:embed="rId67"/>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21" name="文本框 120">
                  <a:extLst>
                    <a:ext uri="{FF2B5EF4-FFF2-40B4-BE49-F238E27FC236}">
                      <a16:creationId xmlns:a16="http://schemas.microsoft.com/office/drawing/2014/main" id="{2DBA0D22-07DD-771E-7636-A6DDE39BBFC8}"/>
                    </a:ext>
                  </a:extLst>
                </p:cNvPr>
                <p:cNvSpPr txBox="1"/>
                <p:nvPr/>
              </p:nvSpPr>
              <p:spPr>
                <a:xfrm>
                  <a:off x="7753653" y="4736586"/>
                  <a:ext cx="297521" cy="338554"/>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kumimoji="1" lang="en-US" altLang="zh-CN" sz="1600" b="0" i="1" smtClean="0">
                            <a:solidFill>
                              <a:schemeClr val="tx1"/>
                            </a:solidFill>
                            <a:latin typeface="Cambria Math" panose="02040503050406030204" pitchFamily="18" charset="0"/>
                          </a:rPr>
                          <m:t>?</m:t>
                        </m:r>
                      </m:oMath>
                    </m:oMathPara>
                  </a14:m>
                  <a:endParaRPr kumimoji="1" lang="zh-CN" altLang="en-US" sz="1600" dirty="0">
                    <a:solidFill>
                      <a:schemeClr val="tx1"/>
                    </a:solidFill>
                  </a:endParaRPr>
                </a:p>
              </p:txBody>
            </p:sp>
          </mc:Choice>
          <mc:Fallback xmlns="">
            <p:sp>
              <p:nvSpPr>
                <p:cNvPr id="121" name="文本框 120">
                  <a:extLst>
                    <a:ext uri="{FF2B5EF4-FFF2-40B4-BE49-F238E27FC236}">
                      <a16:creationId xmlns:a16="http://schemas.microsoft.com/office/drawing/2014/main" id="{2DBA0D22-07DD-771E-7636-A6DDE39BBFC8}"/>
                    </a:ext>
                  </a:extLst>
                </p:cNvPr>
                <p:cNvSpPr txBox="1">
                  <a:spLocks noRot="1" noChangeAspect="1" noMove="1" noResize="1" noEditPoints="1" noAdjustHandles="1" noChangeArrowheads="1" noChangeShapeType="1" noTextEdit="1"/>
                </p:cNvSpPr>
                <p:nvPr/>
              </p:nvSpPr>
              <p:spPr>
                <a:xfrm>
                  <a:off x="7753653" y="4736586"/>
                  <a:ext cx="297521" cy="338554"/>
                </a:xfrm>
                <a:prstGeom prst="rect">
                  <a:avLst/>
                </a:prstGeom>
                <a:blipFill>
                  <a:blip r:embed="rId6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2" name="文本框 121">
                  <a:extLst>
                    <a:ext uri="{FF2B5EF4-FFF2-40B4-BE49-F238E27FC236}">
                      <a16:creationId xmlns:a16="http://schemas.microsoft.com/office/drawing/2014/main" id="{0D92BE2D-62B0-6BB4-8A09-5AA4E190286E}"/>
                    </a:ext>
                  </a:extLst>
                </p:cNvPr>
                <p:cNvSpPr txBox="1"/>
                <p:nvPr/>
              </p:nvSpPr>
              <p:spPr>
                <a:xfrm>
                  <a:off x="8295974" y="2269566"/>
                  <a:ext cx="1223294" cy="291298"/>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zh-CN" sz="1200" i="1" smtClean="0">
                                <a:latin typeface="Cambria Math" panose="02040503050406030204" pitchFamily="18" charset="0"/>
                                <a:ea typeface="Cambria Math" panose="02040503050406030204" pitchFamily="18" charset="0"/>
                              </a:rPr>
                            </m:ctrlPr>
                          </m:sSubPr>
                          <m:e>
                            <m:r>
                              <a:rPr kumimoji="1" lang="en-US" altLang="zh-CN" sz="1200" b="0" i="1" smtClean="0">
                                <a:latin typeface="Cambria Math" panose="02040503050406030204" pitchFamily="18" charset="0"/>
                                <a:ea typeface="Cambria Math" panose="02040503050406030204" pitchFamily="18" charset="0"/>
                              </a:rPr>
                              <m:t>𝑄𝑢𝑒𝑟𝑦</m:t>
                            </m:r>
                            <m:r>
                              <a:rPr kumimoji="1" lang="en-US" altLang="zh-CN" sz="1200" b="0" i="1" smtClean="0">
                                <a:latin typeface="Cambria Math" panose="02040503050406030204" pitchFamily="18" charset="0"/>
                                <a:ea typeface="Cambria Math" panose="02040503050406030204" pitchFamily="18" charset="0"/>
                              </a:rPr>
                              <m:t>(</m:t>
                            </m:r>
                            <m:sSub>
                              <m:sSubPr>
                                <m:ctrlPr>
                                  <a:rPr kumimoji="1" lang="en-US" altLang="zh-CN" sz="1200" b="0" i="1" smtClean="0">
                                    <a:latin typeface="Cambria Math" panose="02040503050406030204" pitchFamily="18" charset="0"/>
                                    <a:ea typeface="Cambria Math" panose="02040503050406030204" pitchFamily="18" charset="0"/>
                                  </a:rPr>
                                </m:ctrlPr>
                              </m:sSubPr>
                              <m:e>
                                <m:r>
                                  <a:rPr kumimoji="1" lang="en-US" altLang="zh-CN" sz="1200" b="0" i="1" smtClean="0">
                                    <a:latin typeface="Cambria Math" panose="02040503050406030204" pitchFamily="18" charset="0"/>
                                    <a:ea typeface="Cambria Math" panose="02040503050406030204" pitchFamily="18" charset="0"/>
                                  </a:rPr>
                                  <m:t>𝑒</m:t>
                                </m:r>
                              </m:e>
                              <m:sub>
                                <m:r>
                                  <a:rPr kumimoji="1" lang="en-US" altLang="zh-CN" sz="1200" b="0" i="1" smtClean="0">
                                    <a:latin typeface="Cambria Math" panose="02040503050406030204" pitchFamily="18" charset="0"/>
                                    <a:ea typeface="Cambria Math" panose="02040503050406030204" pitchFamily="18" charset="0"/>
                                  </a:rPr>
                                  <m:t>𝑠</m:t>
                                </m:r>
                              </m:sub>
                            </m:sSub>
                            <m:r>
                              <a:rPr kumimoji="1" lang="en-US" altLang="zh-CN" sz="1200" b="0" i="1" smtClean="0">
                                <a:latin typeface="Cambria Math" panose="02040503050406030204" pitchFamily="18" charset="0"/>
                                <a:ea typeface="Cambria Math" panose="02040503050406030204" pitchFamily="18" charset="0"/>
                              </a:rPr>
                              <m:t>,</m:t>
                            </m:r>
                            <m:r>
                              <a:rPr kumimoji="1" lang="en-US" altLang="zh-CN" sz="1200" b="0" i="1" smtClean="0">
                                <a:latin typeface="Cambria Math" panose="02040503050406030204" pitchFamily="18" charset="0"/>
                                <a:ea typeface="Cambria Math" panose="02040503050406030204" pitchFamily="18" charset="0"/>
                              </a:rPr>
                              <m:t>𝑟</m:t>
                            </m:r>
                          </m:e>
                          <m:sub>
                            <m:r>
                              <a:rPr kumimoji="1" lang="en-US" altLang="zh-CN" sz="1200" b="0" i="1" smtClean="0">
                                <a:latin typeface="Cambria Math" panose="02040503050406030204" pitchFamily="18" charset="0"/>
                                <a:ea typeface="Cambria Math" panose="02040503050406030204" pitchFamily="18" charset="0"/>
                              </a:rPr>
                              <m:t>𝑞</m:t>
                            </m:r>
                          </m:sub>
                        </m:sSub>
                        <m:r>
                          <a:rPr kumimoji="1" lang="en-US" altLang="zh-CN" sz="1200" b="0" i="1" smtClean="0">
                            <a:latin typeface="Cambria Math" panose="02040503050406030204" pitchFamily="18" charset="0"/>
                            <a:ea typeface="Cambria Math" panose="02040503050406030204" pitchFamily="18" charset="0"/>
                          </a:rPr>
                          <m:t>,?)</m:t>
                        </m:r>
                      </m:oMath>
                    </m:oMathPara>
                  </a14:m>
                  <a:endParaRPr kumimoji="1" lang="zh-CN" altLang="en-US" sz="12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122" name="文本框 121">
                  <a:extLst>
                    <a:ext uri="{FF2B5EF4-FFF2-40B4-BE49-F238E27FC236}">
                      <a16:creationId xmlns:a16="http://schemas.microsoft.com/office/drawing/2014/main" id="{0D92BE2D-62B0-6BB4-8A09-5AA4E190286E}"/>
                    </a:ext>
                  </a:extLst>
                </p:cNvPr>
                <p:cNvSpPr txBox="1">
                  <a:spLocks noRot="1" noChangeAspect="1" noMove="1" noResize="1" noEditPoints="1" noAdjustHandles="1" noChangeArrowheads="1" noChangeShapeType="1" noTextEdit="1"/>
                </p:cNvSpPr>
                <p:nvPr/>
              </p:nvSpPr>
              <p:spPr>
                <a:xfrm>
                  <a:off x="8295974" y="2269566"/>
                  <a:ext cx="1223294" cy="291298"/>
                </a:xfrm>
                <a:prstGeom prst="rect">
                  <a:avLst/>
                </a:prstGeom>
                <a:blipFill>
                  <a:blip r:embed="rId69"/>
                  <a:stretch>
                    <a:fillRect b="-4167"/>
                  </a:stretch>
                </a:blipFill>
              </p:spPr>
              <p:txBody>
                <a:bodyPr/>
                <a:lstStyle/>
                <a:p>
                  <a:r>
                    <a:rPr lang="zh-CN" altLang="en-US">
                      <a:noFill/>
                    </a:rPr>
                    <a:t> </a:t>
                  </a:r>
                </a:p>
              </p:txBody>
            </p:sp>
          </mc:Fallback>
        </mc:AlternateContent>
        <p:sp>
          <p:nvSpPr>
            <p:cNvPr id="124" name="燕尾形箭头 117">
              <a:extLst>
                <a:ext uri="{FF2B5EF4-FFF2-40B4-BE49-F238E27FC236}">
                  <a16:creationId xmlns:a16="http://schemas.microsoft.com/office/drawing/2014/main" id="{5A151674-29FF-1BED-0002-1EE1EED3A4C4}"/>
                </a:ext>
              </a:extLst>
            </p:cNvPr>
            <p:cNvSpPr/>
            <p:nvPr/>
          </p:nvSpPr>
          <p:spPr>
            <a:xfrm rot="5400000">
              <a:off x="8775278" y="2590662"/>
              <a:ext cx="223532" cy="197292"/>
            </a:xfrm>
            <a:prstGeom prst="notchedRightArrow">
              <a:avLst/>
            </a:prstGeom>
            <a:solidFill>
              <a:schemeClr val="bg1">
                <a:lumMod val="85000"/>
              </a:schemeClr>
            </a:solidFill>
            <a:ln w="1270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dirty="0"/>
            </a:p>
          </p:txBody>
        </p:sp>
        <p:sp>
          <p:nvSpPr>
            <p:cNvPr id="170" name="文本框 169">
              <a:extLst>
                <a:ext uri="{FF2B5EF4-FFF2-40B4-BE49-F238E27FC236}">
                  <a16:creationId xmlns:a16="http://schemas.microsoft.com/office/drawing/2014/main" id="{EBF45AC5-A982-6BC7-508D-D91F5E2C5A6A}"/>
                </a:ext>
              </a:extLst>
            </p:cNvPr>
            <p:cNvSpPr txBox="1"/>
            <p:nvPr/>
          </p:nvSpPr>
          <p:spPr>
            <a:xfrm>
              <a:off x="7060461" y="5601884"/>
              <a:ext cx="3785746" cy="369332"/>
            </a:xfrm>
            <a:prstGeom prst="rect">
              <a:avLst/>
            </a:prstGeom>
            <a:noFill/>
            <a:ln>
              <a:noFill/>
            </a:ln>
          </p:spPr>
          <p:txBody>
            <a:bodyPr wrap="square">
              <a:spAutoFit/>
            </a:bodyPr>
            <a:lstStyle/>
            <a:p>
              <a:pPr algn="ctr"/>
              <a:r>
                <a:rPr lang="en-US" altLang="zh-CN" b="1" dirty="0">
                  <a:solidFill>
                    <a:prstClr val="black"/>
                  </a:solidFill>
                  <a:cs typeface="+mn-ea"/>
                  <a:sym typeface="+mn-lt"/>
                </a:rPr>
                <a:t>L</a:t>
              </a:r>
              <a:r>
                <a:rPr kumimoji="0" lang="en-US" altLang="zh-CN" sz="1800" b="1" i="0" u="none" strike="noStrike" kern="1200" cap="none" spc="0" normalizeH="0" baseline="0" noProof="0" dirty="0" err="1">
                  <a:ln>
                    <a:noFill/>
                  </a:ln>
                  <a:solidFill>
                    <a:prstClr val="black"/>
                  </a:solidFill>
                  <a:effectLst/>
                  <a:uLnTx/>
                  <a:uFillTx/>
                  <a:cs typeface="+mn-ea"/>
                  <a:sym typeface="+mn-lt"/>
                </a:rPr>
                <a:t>ocal</a:t>
              </a:r>
              <a:r>
                <a:rPr kumimoji="0" lang="en-US" altLang="zh-CN" sz="1800" b="1" i="0" u="none" strike="noStrike" kern="1200" cap="none" spc="0" normalizeH="0" baseline="0" noProof="0" dirty="0">
                  <a:ln>
                    <a:noFill/>
                  </a:ln>
                  <a:solidFill>
                    <a:prstClr val="black"/>
                  </a:solidFill>
                  <a:effectLst/>
                  <a:uLnTx/>
                  <a:uFillTx/>
                  <a:cs typeface="+mn-ea"/>
                  <a:sym typeface="+mn-lt"/>
                </a:rPr>
                <a:t> structural features </a:t>
              </a:r>
              <a:endParaRPr lang="zh-CN" altLang="en-US" dirty="0"/>
            </a:p>
          </p:txBody>
        </p:sp>
      </p:grpSp>
      <p:sp>
        <p:nvSpPr>
          <p:cNvPr id="4" name="文本框 3">
            <a:extLst>
              <a:ext uri="{FF2B5EF4-FFF2-40B4-BE49-F238E27FC236}">
                <a16:creationId xmlns:a16="http://schemas.microsoft.com/office/drawing/2014/main" id="{866AC1D8-774B-612B-09B4-BB3170BDFB0E}"/>
              </a:ext>
            </a:extLst>
          </p:cNvPr>
          <p:cNvSpPr txBox="1"/>
          <p:nvPr/>
        </p:nvSpPr>
        <p:spPr>
          <a:xfrm>
            <a:off x="5553" y="6331637"/>
            <a:ext cx="11870761" cy="526363"/>
          </a:xfrm>
          <a:prstGeom prst="rect">
            <a:avLst/>
          </a:prstGeom>
          <a:noFill/>
        </p:spPr>
        <p:txBody>
          <a:bodyPr wrap="square">
            <a:spAutoFit/>
          </a:bodyPr>
          <a:lstStyle>
            <a:defPPr>
              <a:defRPr lang="zh-CN"/>
            </a:defPPr>
            <a:lvl1pPr marR="0" lvl="0" defTabSz="457200" fontAlgn="auto">
              <a:lnSpc>
                <a:spcPct val="150000"/>
              </a:lnSpc>
              <a:spcBef>
                <a:spcPts val="0"/>
              </a:spcBef>
              <a:spcAft>
                <a:spcPts val="0"/>
              </a:spcAft>
              <a:buClrTx/>
              <a:buSzTx/>
              <a:buFontTx/>
              <a:buNone/>
              <a:tabLst/>
              <a:defRPr kumimoji="0" i="0" u="none" strike="noStrike" cap="none" spc="0" normalizeH="0" baseline="0">
                <a:ln>
                  <a:noFill/>
                </a:ln>
                <a:solidFill>
                  <a:prstClr val="black"/>
                </a:solidFill>
                <a:effectLst/>
                <a:uLnTx/>
                <a:uFillTx/>
                <a:latin typeface="微软雅黑" panose="020F0502020204030204"/>
                <a:ea typeface="微软雅黑"/>
              </a:defRPr>
            </a:lvl1pPr>
          </a:lstStyle>
          <a:p>
            <a:r>
              <a:rPr lang="en-US" altLang="zh-CN" sz="1000" dirty="0">
                <a:solidFill>
                  <a:schemeClr val="bg1"/>
                </a:solidFill>
                <a:latin typeface="+mn-lt"/>
                <a:ea typeface="+mn-ea"/>
                <a:cs typeface="+mn-ea"/>
                <a:sym typeface="+mn-lt"/>
              </a:rPr>
              <a:t>[23]</a:t>
            </a:r>
            <a:r>
              <a:rPr lang="en-US" altLang="zh-CN" sz="1000" dirty="0" err="1">
                <a:solidFill>
                  <a:schemeClr val="bg1"/>
                </a:solidFill>
                <a:latin typeface="+mn-lt"/>
                <a:ea typeface="+mn-ea"/>
                <a:cs typeface="+mn-ea"/>
                <a:sym typeface="+mn-lt"/>
              </a:rPr>
              <a:t>Meilicke</a:t>
            </a:r>
            <a:r>
              <a:rPr lang="en-US" altLang="zh-CN" sz="1000" dirty="0">
                <a:solidFill>
                  <a:schemeClr val="bg1"/>
                </a:solidFill>
                <a:latin typeface="+mn-lt"/>
                <a:ea typeface="+mn-ea"/>
                <a:cs typeface="+mn-ea"/>
                <a:sym typeface="+mn-lt"/>
              </a:rPr>
              <a:t> C, </a:t>
            </a:r>
            <a:r>
              <a:rPr lang="en-US" altLang="zh-CN" sz="1000" dirty="0" err="1">
                <a:solidFill>
                  <a:schemeClr val="bg1"/>
                </a:solidFill>
                <a:latin typeface="+mn-lt"/>
                <a:ea typeface="+mn-ea"/>
                <a:cs typeface="+mn-ea"/>
                <a:sym typeface="+mn-lt"/>
              </a:rPr>
              <a:t>Chekol</a:t>
            </a:r>
            <a:r>
              <a:rPr lang="en-US" altLang="zh-CN" sz="1000" dirty="0">
                <a:solidFill>
                  <a:schemeClr val="bg1"/>
                </a:solidFill>
                <a:latin typeface="+mn-lt"/>
                <a:ea typeface="+mn-ea"/>
                <a:cs typeface="+mn-ea"/>
                <a:sym typeface="+mn-lt"/>
              </a:rPr>
              <a:t> M W, Ruffinelli D, et al. Anytime bottom-up rule learning for knowledge graph completion[C]//Proceedings of the 28th International Joint Conference on Artificial Intelligence. 2019: 3137-3143.</a:t>
            </a:r>
          </a:p>
          <a:p>
            <a:r>
              <a:rPr lang="en-US" altLang="zh-CN" sz="1000" dirty="0">
                <a:solidFill>
                  <a:schemeClr val="bg1"/>
                </a:solidFill>
                <a:latin typeface="+mn-lt"/>
                <a:ea typeface="+mn-ea"/>
                <a:cs typeface="+mn-ea"/>
                <a:sym typeface="+mn-lt"/>
              </a:rPr>
              <a:t>[29] Teru K, Denis E, Hamilton W. Inductive relation prediction by subgraph reasoning[C]//International Conference on Machine Learning. PMLR, 2020: 9448-9457.</a:t>
            </a:r>
            <a:endParaRPr lang="zh-CN" altLang="en-US" sz="1000" dirty="0">
              <a:solidFill>
                <a:schemeClr val="bg1"/>
              </a:solidFill>
              <a:latin typeface="+mn-lt"/>
              <a:ea typeface="+mn-ea"/>
              <a:cs typeface="+mn-ea"/>
              <a:sym typeface="+mn-lt"/>
            </a:endParaRPr>
          </a:p>
        </p:txBody>
      </p:sp>
    </p:spTree>
    <p:extLst>
      <p:ext uri="{BB962C8B-B14F-4D97-AF65-F5344CB8AC3E}">
        <p14:creationId xmlns:p14="http://schemas.microsoft.com/office/powerpoint/2010/main" val="40680177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A2F6F27-97F9-FF7A-2958-463D3DC4AF94}"/>
              </a:ext>
            </a:extLst>
          </p:cNvPr>
          <p:cNvSpPr txBox="1"/>
          <p:nvPr/>
        </p:nvSpPr>
        <p:spPr>
          <a:xfrm>
            <a:off x="706516" y="235779"/>
            <a:ext cx="6571739" cy="662554"/>
          </a:xfrm>
          <a:prstGeom prst="rect">
            <a:avLst/>
          </a:prstGeom>
          <a:noFill/>
        </p:spPr>
        <p:txBody>
          <a:bodyPr wrap="square" rtlCol="0">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cs typeface="+mn-ea"/>
                <a:sym typeface="+mn-lt"/>
              </a:rPr>
              <a:t>1. Background</a:t>
            </a:r>
          </a:p>
        </p:txBody>
      </p:sp>
      <p:pic>
        <p:nvPicPr>
          <p:cNvPr id="112" name="图片 111">
            <a:extLst>
              <a:ext uri="{FF2B5EF4-FFF2-40B4-BE49-F238E27FC236}">
                <a16:creationId xmlns:a16="http://schemas.microsoft.com/office/drawing/2014/main" id="{6445F9B2-1BB6-43C6-B29B-9602B8A74136}"/>
              </a:ext>
            </a:extLst>
          </p:cNvPr>
          <p:cNvPicPr>
            <a:picLocks noChangeAspect="1"/>
          </p:cNvPicPr>
          <p:nvPr/>
        </p:nvPicPr>
        <p:blipFill>
          <a:blip r:embed="rId3"/>
          <a:stretch>
            <a:fillRect/>
          </a:stretch>
        </p:blipFill>
        <p:spPr>
          <a:xfrm>
            <a:off x="2684292" y="1068742"/>
            <a:ext cx="7140374" cy="5141982"/>
          </a:xfrm>
          <a:prstGeom prst="rect">
            <a:avLst/>
          </a:prstGeom>
        </p:spPr>
      </p:pic>
      <p:grpSp>
        <p:nvGrpSpPr>
          <p:cNvPr id="6" name="组合 5">
            <a:extLst>
              <a:ext uri="{FF2B5EF4-FFF2-40B4-BE49-F238E27FC236}">
                <a16:creationId xmlns:a16="http://schemas.microsoft.com/office/drawing/2014/main" id="{B80652F1-121B-1BB7-5ABB-06F077152952}"/>
              </a:ext>
            </a:extLst>
          </p:cNvPr>
          <p:cNvGrpSpPr/>
          <p:nvPr/>
        </p:nvGrpSpPr>
        <p:grpSpPr>
          <a:xfrm>
            <a:off x="64379" y="4282628"/>
            <a:ext cx="2671283" cy="1200329"/>
            <a:chOff x="64379" y="4282628"/>
            <a:chExt cx="2671283" cy="1200329"/>
          </a:xfrm>
        </p:grpSpPr>
        <p:sp>
          <p:nvSpPr>
            <p:cNvPr id="197" name="箭头: 右 196">
              <a:extLst>
                <a:ext uri="{FF2B5EF4-FFF2-40B4-BE49-F238E27FC236}">
                  <a16:creationId xmlns:a16="http://schemas.microsoft.com/office/drawing/2014/main" id="{64681CA4-13A1-8CF8-D005-7E82DF4C219A}"/>
                </a:ext>
              </a:extLst>
            </p:cNvPr>
            <p:cNvSpPr/>
            <p:nvPr/>
          </p:nvSpPr>
          <p:spPr>
            <a:xfrm rot="10800000">
              <a:off x="2232228" y="4700427"/>
              <a:ext cx="503434" cy="364733"/>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98" name="文本框 197">
              <a:extLst>
                <a:ext uri="{FF2B5EF4-FFF2-40B4-BE49-F238E27FC236}">
                  <a16:creationId xmlns:a16="http://schemas.microsoft.com/office/drawing/2014/main" id="{1EBBE26F-E1C1-BFA0-A8CB-DC26429F9E51}"/>
                </a:ext>
              </a:extLst>
            </p:cNvPr>
            <p:cNvSpPr txBox="1"/>
            <p:nvPr/>
          </p:nvSpPr>
          <p:spPr>
            <a:xfrm>
              <a:off x="64379" y="4282628"/>
              <a:ext cx="2261858" cy="1200329"/>
            </a:xfrm>
            <a:prstGeom prst="rect">
              <a:avLst/>
            </a:prstGeom>
            <a:noFill/>
            <a:ln w="19050">
              <a:noFill/>
              <a:prstDash val="sysDash"/>
            </a:ln>
          </p:spPr>
          <p:txBody>
            <a:bodyPr wrap="square">
              <a:spAutoFit/>
            </a:bodyPr>
            <a:lstStyle/>
            <a:p>
              <a:pPr algn="ctr"/>
              <a:r>
                <a:rPr lang="en-US" altLang="zh-CN" sz="2400" dirty="0"/>
                <a:t>Additional descriptions </a:t>
              </a:r>
            </a:p>
            <a:p>
              <a:pPr algn="ctr"/>
              <a:r>
                <a:rPr lang="en-US" altLang="zh-CN" sz="2400" dirty="0"/>
                <a:t>or existing links</a:t>
              </a:r>
              <a:endParaRPr lang="zh-CN" altLang="en-US" sz="2400" dirty="0"/>
            </a:p>
          </p:txBody>
        </p:sp>
      </p:grpSp>
      <p:grpSp>
        <p:nvGrpSpPr>
          <p:cNvPr id="7" name="组合 6">
            <a:extLst>
              <a:ext uri="{FF2B5EF4-FFF2-40B4-BE49-F238E27FC236}">
                <a16:creationId xmlns:a16="http://schemas.microsoft.com/office/drawing/2014/main" id="{F3CE908E-AC40-BA66-55F1-A49E37F1ACDC}"/>
              </a:ext>
            </a:extLst>
          </p:cNvPr>
          <p:cNvGrpSpPr/>
          <p:nvPr/>
        </p:nvGrpSpPr>
        <p:grpSpPr>
          <a:xfrm>
            <a:off x="9795071" y="4203003"/>
            <a:ext cx="2473251" cy="1200329"/>
            <a:chOff x="9824666" y="4203004"/>
            <a:chExt cx="2473251" cy="1200329"/>
          </a:xfrm>
        </p:grpSpPr>
        <p:sp>
          <p:nvSpPr>
            <p:cNvPr id="199" name="箭头: 右 198">
              <a:extLst>
                <a:ext uri="{FF2B5EF4-FFF2-40B4-BE49-F238E27FC236}">
                  <a16:creationId xmlns:a16="http://schemas.microsoft.com/office/drawing/2014/main" id="{6A209719-E98F-6740-2D8D-AEAA30321F80}"/>
                </a:ext>
              </a:extLst>
            </p:cNvPr>
            <p:cNvSpPr/>
            <p:nvPr/>
          </p:nvSpPr>
          <p:spPr>
            <a:xfrm>
              <a:off x="9824666" y="4569432"/>
              <a:ext cx="503434" cy="364733"/>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00" name="文本框 199">
              <a:extLst>
                <a:ext uri="{FF2B5EF4-FFF2-40B4-BE49-F238E27FC236}">
                  <a16:creationId xmlns:a16="http://schemas.microsoft.com/office/drawing/2014/main" id="{DAC287D5-1930-C0F8-3D37-68BD2B69AF9F}"/>
                </a:ext>
              </a:extLst>
            </p:cNvPr>
            <p:cNvSpPr txBox="1"/>
            <p:nvPr/>
          </p:nvSpPr>
          <p:spPr>
            <a:xfrm>
              <a:off x="10036059" y="4203004"/>
              <a:ext cx="2261858" cy="1200329"/>
            </a:xfrm>
            <a:prstGeom prst="rect">
              <a:avLst/>
            </a:prstGeom>
            <a:noFill/>
            <a:ln w="19050">
              <a:noFill/>
              <a:prstDash val="sysDash"/>
            </a:ln>
          </p:spPr>
          <p:txBody>
            <a:bodyPr wrap="square">
              <a:spAutoFit/>
            </a:bodyPr>
            <a:lstStyle/>
            <a:p>
              <a:pPr algn="ctr"/>
              <a:r>
                <a:rPr lang="en-US" altLang="zh-CN" sz="2400" dirty="0"/>
                <a:t>Without any background information</a:t>
              </a:r>
              <a:endParaRPr lang="zh-CN" altLang="en-US" sz="2400" dirty="0"/>
            </a:p>
          </p:txBody>
        </p:sp>
      </p:grpSp>
      <p:sp>
        <p:nvSpPr>
          <p:cNvPr id="289" name="椭圆 288">
            <a:extLst>
              <a:ext uri="{FF2B5EF4-FFF2-40B4-BE49-F238E27FC236}">
                <a16:creationId xmlns:a16="http://schemas.microsoft.com/office/drawing/2014/main" id="{4E58BAA2-02B7-9F84-6B8F-16A3E2298C8D}"/>
              </a:ext>
            </a:extLst>
          </p:cNvPr>
          <p:cNvSpPr/>
          <p:nvPr/>
        </p:nvSpPr>
        <p:spPr>
          <a:xfrm rot="18901448">
            <a:off x="3266282" y="2046454"/>
            <a:ext cx="878440" cy="297950"/>
          </a:xfrm>
          <a:prstGeom prst="ellipse">
            <a:avLst/>
          </a:prstGeom>
          <a:noFill/>
          <a:ln w="190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defTabSz="457200"/>
            <a:endParaRPr kumimoji="1" lang="zh-CN" altLang="en-US">
              <a:solidFill>
                <a:schemeClr val="dk1"/>
              </a:solidFill>
            </a:endParaRPr>
          </a:p>
        </p:txBody>
      </p:sp>
      <p:sp>
        <p:nvSpPr>
          <p:cNvPr id="290" name="椭圆 289">
            <a:extLst>
              <a:ext uri="{FF2B5EF4-FFF2-40B4-BE49-F238E27FC236}">
                <a16:creationId xmlns:a16="http://schemas.microsoft.com/office/drawing/2014/main" id="{09EE5D61-6222-8D74-7606-FE186FC52518}"/>
              </a:ext>
            </a:extLst>
          </p:cNvPr>
          <p:cNvSpPr/>
          <p:nvPr/>
        </p:nvSpPr>
        <p:spPr>
          <a:xfrm rot="1098174">
            <a:off x="4584799" y="1882763"/>
            <a:ext cx="878440" cy="297950"/>
          </a:xfrm>
          <a:prstGeom prst="ellipse">
            <a:avLst/>
          </a:prstGeom>
          <a:noFill/>
          <a:ln w="190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defTabSz="457200"/>
            <a:endParaRPr kumimoji="1" lang="zh-CN" altLang="en-US">
              <a:solidFill>
                <a:schemeClr val="dk1"/>
              </a:solidFill>
            </a:endParaRPr>
          </a:p>
        </p:txBody>
      </p:sp>
      <p:sp>
        <p:nvSpPr>
          <p:cNvPr id="291" name="椭圆 290">
            <a:extLst>
              <a:ext uri="{FF2B5EF4-FFF2-40B4-BE49-F238E27FC236}">
                <a16:creationId xmlns:a16="http://schemas.microsoft.com/office/drawing/2014/main" id="{3C242295-483A-69E1-F352-11E09C61CEC3}"/>
              </a:ext>
            </a:extLst>
          </p:cNvPr>
          <p:cNvSpPr/>
          <p:nvPr/>
        </p:nvSpPr>
        <p:spPr>
          <a:xfrm rot="21254007">
            <a:off x="7499195" y="4529043"/>
            <a:ext cx="878440" cy="230577"/>
          </a:xfrm>
          <a:prstGeom prst="ellipse">
            <a:avLst/>
          </a:prstGeom>
          <a:noFill/>
          <a:ln w="190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defTabSz="457200"/>
            <a:endParaRPr kumimoji="1" lang="zh-CN" altLang="en-US">
              <a:solidFill>
                <a:schemeClr val="dk1"/>
              </a:solidFill>
            </a:endParaRPr>
          </a:p>
        </p:txBody>
      </p:sp>
      <p:sp>
        <p:nvSpPr>
          <p:cNvPr id="292" name="椭圆 291">
            <a:extLst>
              <a:ext uri="{FF2B5EF4-FFF2-40B4-BE49-F238E27FC236}">
                <a16:creationId xmlns:a16="http://schemas.microsoft.com/office/drawing/2014/main" id="{237409B6-EE48-CA48-9D43-6C60FEFE2487}"/>
              </a:ext>
            </a:extLst>
          </p:cNvPr>
          <p:cNvSpPr/>
          <p:nvPr/>
        </p:nvSpPr>
        <p:spPr>
          <a:xfrm rot="19262285">
            <a:off x="6871586" y="4088316"/>
            <a:ext cx="878440" cy="230577"/>
          </a:xfrm>
          <a:prstGeom prst="ellipse">
            <a:avLst/>
          </a:prstGeom>
          <a:noFill/>
          <a:ln w="190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defTabSz="457200"/>
            <a:endParaRPr kumimoji="1" lang="zh-CN" altLang="en-US">
              <a:solidFill>
                <a:schemeClr val="dk1"/>
              </a:solidFill>
            </a:endParaRPr>
          </a:p>
        </p:txBody>
      </p:sp>
      <p:sp>
        <p:nvSpPr>
          <p:cNvPr id="3" name="矩形: 圆角 2">
            <a:extLst>
              <a:ext uri="{FF2B5EF4-FFF2-40B4-BE49-F238E27FC236}">
                <a16:creationId xmlns:a16="http://schemas.microsoft.com/office/drawing/2014/main" id="{AEF9A39A-1923-AB9F-65A4-AADBF5021EFC}"/>
              </a:ext>
            </a:extLst>
          </p:cNvPr>
          <p:cNvSpPr/>
          <p:nvPr/>
        </p:nvSpPr>
        <p:spPr>
          <a:xfrm>
            <a:off x="6396521" y="1114151"/>
            <a:ext cx="2994059" cy="431900"/>
          </a:xfrm>
          <a:prstGeom prst="roundRect">
            <a:avLst>
              <a:gd name="adj" fmla="val 3485"/>
            </a:avLst>
          </a:prstGeom>
          <a:noFill/>
          <a:ln w="190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defTabSz="457200"/>
            <a:endParaRPr kumimoji="1" lang="zh-CN" altLang="en-US">
              <a:solidFill>
                <a:schemeClr val="dk1"/>
              </a:solidFill>
            </a:endParaRPr>
          </a:p>
        </p:txBody>
      </p:sp>
      <p:sp>
        <p:nvSpPr>
          <p:cNvPr id="4" name="矩形: 圆角 3">
            <a:extLst>
              <a:ext uri="{FF2B5EF4-FFF2-40B4-BE49-F238E27FC236}">
                <a16:creationId xmlns:a16="http://schemas.microsoft.com/office/drawing/2014/main" id="{EAA37E62-B79F-C9E1-D589-439B81B40D8C}"/>
              </a:ext>
            </a:extLst>
          </p:cNvPr>
          <p:cNvSpPr/>
          <p:nvPr/>
        </p:nvSpPr>
        <p:spPr>
          <a:xfrm>
            <a:off x="2831389" y="5650191"/>
            <a:ext cx="2994059" cy="431900"/>
          </a:xfrm>
          <a:prstGeom prst="roundRect">
            <a:avLst>
              <a:gd name="adj" fmla="val 3485"/>
            </a:avLst>
          </a:prstGeom>
          <a:noFill/>
          <a:ln w="190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defTabSz="457200"/>
            <a:endParaRPr kumimoji="1" lang="zh-CN" altLang="en-US">
              <a:solidFill>
                <a:schemeClr val="dk1"/>
              </a:solidFill>
            </a:endParaRPr>
          </a:p>
        </p:txBody>
      </p:sp>
      <p:sp>
        <p:nvSpPr>
          <p:cNvPr id="5" name="矩形: 圆角 4">
            <a:extLst>
              <a:ext uri="{FF2B5EF4-FFF2-40B4-BE49-F238E27FC236}">
                <a16:creationId xmlns:a16="http://schemas.microsoft.com/office/drawing/2014/main" id="{94E4138F-3094-0040-251A-64EA68854061}"/>
              </a:ext>
            </a:extLst>
          </p:cNvPr>
          <p:cNvSpPr/>
          <p:nvPr/>
        </p:nvSpPr>
        <p:spPr>
          <a:xfrm>
            <a:off x="6401614" y="5650191"/>
            <a:ext cx="2994059" cy="431900"/>
          </a:xfrm>
          <a:prstGeom prst="roundRect">
            <a:avLst>
              <a:gd name="adj" fmla="val 3485"/>
            </a:avLst>
          </a:prstGeom>
          <a:noFill/>
          <a:ln w="190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defTabSz="457200"/>
            <a:endParaRPr kumimoji="1" lang="zh-CN" altLang="en-US">
              <a:solidFill>
                <a:schemeClr val="dk1"/>
              </a:solidFill>
            </a:endParaRPr>
          </a:p>
        </p:txBody>
      </p:sp>
      <p:sp>
        <p:nvSpPr>
          <p:cNvPr id="8" name="灯片编号占位符 13">
            <a:extLst>
              <a:ext uri="{FF2B5EF4-FFF2-40B4-BE49-F238E27FC236}">
                <a16:creationId xmlns:a16="http://schemas.microsoft.com/office/drawing/2014/main" id="{5F0007BE-0302-AD21-1957-677D08FC353C}"/>
              </a:ext>
            </a:extLst>
          </p:cNvPr>
          <p:cNvSpPr>
            <a:spLocks noGrp="1"/>
          </p:cNvSpPr>
          <p:nvPr>
            <p:ph type="sldNum" sz="quarter" idx="12"/>
          </p:nvPr>
        </p:nvSpPr>
        <p:spPr>
          <a:xfrm>
            <a:off x="11028615" y="6388197"/>
            <a:ext cx="1163385" cy="331932"/>
          </a:xfrm>
        </p:spPr>
        <p:txBody>
          <a:bodyPr/>
          <a:lstStyle/>
          <a:p>
            <a:pPr marL="0" marR="0" lvl="0" indent="0" algn="ctr" defTabSz="457200" rtl="0" eaLnBrk="1" fontAlgn="auto" latinLnBrk="0" hangingPunct="1">
              <a:lnSpc>
                <a:spcPct val="150000"/>
              </a:lnSpc>
              <a:spcBef>
                <a:spcPts val="0"/>
              </a:spcBef>
              <a:spcAft>
                <a:spcPts val="0"/>
              </a:spcAft>
              <a:buClrTx/>
              <a:buSzTx/>
              <a:buFontTx/>
              <a:buNone/>
              <a:tabLst/>
              <a:defRPr/>
            </a:pPr>
            <a:fld id="{48F63A3B-78C7-47BE-AE5E-E10140E04643}" type="slidenum">
              <a:rPr kumimoji="0" lang="en-US" sz="1600" b="0" i="0" u="none" strike="noStrike" kern="1200" cap="none" spc="0" normalizeH="0" baseline="0" noProof="0" smtClean="0">
                <a:ln>
                  <a:noFill/>
                </a:ln>
                <a:solidFill>
                  <a:prstClr val="white"/>
                </a:solidFill>
                <a:effectLst/>
                <a:uLnTx/>
                <a:uFillTx/>
                <a:cs typeface="+mn-ea"/>
                <a:sym typeface="+mn-lt"/>
              </a:rPr>
              <a:pPr marL="0" marR="0" lvl="0" indent="0" algn="ctr" defTabSz="457200" rtl="0" eaLnBrk="1" fontAlgn="auto" latinLnBrk="0" hangingPunct="1">
                <a:lnSpc>
                  <a:spcPct val="150000"/>
                </a:lnSpc>
                <a:spcBef>
                  <a:spcPts val="0"/>
                </a:spcBef>
                <a:spcAft>
                  <a:spcPts val="0"/>
                </a:spcAft>
                <a:buClrTx/>
                <a:buSzTx/>
                <a:buFontTx/>
                <a:buNone/>
                <a:tabLst/>
                <a:defRPr/>
              </a:pPr>
              <a:t>6</a:t>
            </a:fld>
            <a:endParaRPr kumimoji="0" lang="en-US" sz="1600" b="0" i="0" u="none" strike="noStrike" kern="1200" cap="none" spc="0" normalizeH="0" baseline="0" noProof="0" dirty="0">
              <a:ln>
                <a:noFill/>
              </a:ln>
              <a:solidFill>
                <a:prstClr val="white"/>
              </a:solidFill>
              <a:effectLst/>
              <a:uLnTx/>
              <a:uFillTx/>
              <a:cs typeface="+mn-ea"/>
              <a:sym typeface="+mn-lt"/>
            </a:endParaRPr>
          </a:p>
        </p:txBody>
      </p:sp>
      <p:sp>
        <p:nvSpPr>
          <p:cNvPr id="9" name="文本框 8">
            <a:extLst>
              <a:ext uri="{FF2B5EF4-FFF2-40B4-BE49-F238E27FC236}">
                <a16:creationId xmlns:a16="http://schemas.microsoft.com/office/drawing/2014/main" id="{143DC445-B702-F966-ADB5-955A0D2449DF}"/>
              </a:ext>
            </a:extLst>
          </p:cNvPr>
          <p:cNvSpPr txBox="1"/>
          <p:nvPr/>
        </p:nvSpPr>
        <p:spPr>
          <a:xfrm>
            <a:off x="0" y="6320057"/>
            <a:ext cx="11293929" cy="526363"/>
          </a:xfrm>
          <a:prstGeom prst="rect">
            <a:avLst/>
          </a:prstGeom>
          <a:noFill/>
        </p:spPr>
        <p:txBody>
          <a:bodyPr wrap="square">
            <a:spAutoFit/>
          </a:bodyPr>
          <a:lstStyle>
            <a:defPPr>
              <a:defRPr lang="zh-CN"/>
            </a:defPPr>
            <a:lvl1pPr marR="0" lvl="0" defTabSz="457200" fontAlgn="auto">
              <a:lnSpc>
                <a:spcPct val="150000"/>
              </a:lnSpc>
              <a:spcBef>
                <a:spcPts val="0"/>
              </a:spcBef>
              <a:spcAft>
                <a:spcPts val="0"/>
              </a:spcAft>
              <a:buClrTx/>
              <a:buSzTx/>
              <a:buFontTx/>
              <a:buNone/>
              <a:tabLst/>
              <a:defRPr kumimoji="0" i="0" u="none" strike="noStrike" cap="none" spc="0" normalizeH="0" baseline="0">
                <a:ln>
                  <a:noFill/>
                </a:ln>
                <a:solidFill>
                  <a:prstClr val="black"/>
                </a:solidFill>
                <a:effectLst/>
                <a:uLnTx/>
                <a:uFillTx/>
                <a:latin typeface="微软雅黑" panose="020F0502020204030204"/>
                <a:ea typeface="微软雅黑"/>
              </a:defRPr>
            </a:lvl1pPr>
          </a:lstStyle>
          <a:p>
            <a:r>
              <a:rPr lang="en-US" altLang="zh-CN" sz="1000" dirty="0">
                <a:solidFill>
                  <a:schemeClr val="bg1"/>
                </a:solidFill>
                <a:latin typeface="+mn-lt"/>
                <a:ea typeface="+mn-ea"/>
                <a:cs typeface="+mn-ea"/>
                <a:sym typeface="+mn-lt"/>
              </a:rPr>
              <a:t>[19] Huang Q, Ren H, </a:t>
            </a:r>
            <a:r>
              <a:rPr lang="en-US" altLang="zh-CN" sz="1000" dirty="0" err="1">
                <a:solidFill>
                  <a:schemeClr val="bg1"/>
                </a:solidFill>
                <a:latin typeface="+mn-lt"/>
                <a:ea typeface="+mn-ea"/>
                <a:cs typeface="+mn-ea"/>
                <a:sym typeface="+mn-lt"/>
              </a:rPr>
              <a:t>Leskovec</a:t>
            </a:r>
            <a:r>
              <a:rPr lang="en-US" altLang="zh-CN" sz="1000" dirty="0">
                <a:solidFill>
                  <a:schemeClr val="bg1"/>
                </a:solidFill>
                <a:latin typeface="+mn-lt"/>
                <a:ea typeface="+mn-ea"/>
                <a:cs typeface="+mn-ea"/>
                <a:sym typeface="+mn-lt"/>
              </a:rPr>
              <a:t> J. Few-shot relational reasoning via connection subgraph pretraining[J]. Advances in neural information processing systems, 2022, 35: 6397-6409.</a:t>
            </a:r>
          </a:p>
          <a:p>
            <a:r>
              <a:rPr lang="en-US" altLang="zh-CN" sz="1000" dirty="0">
                <a:solidFill>
                  <a:schemeClr val="bg1"/>
                </a:solidFill>
                <a:latin typeface="+mn-lt"/>
                <a:ea typeface="+mn-ea"/>
                <a:cs typeface="+mn-ea"/>
                <a:sym typeface="+mn-lt"/>
              </a:rPr>
              <a:t>[20] </a:t>
            </a:r>
            <a:r>
              <a:rPr lang="en-US" altLang="zh-CN" sz="1000" dirty="0" err="1">
                <a:solidFill>
                  <a:schemeClr val="bg1"/>
                </a:solidFill>
                <a:latin typeface="+mn-lt"/>
                <a:ea typeface="+mn-ea"/>
                <a:cs typeface="+mn-ea"/>
                <a:sym typeface="+mn-lt"/>
              </a:rPr>
              <a:t>Jaejun</a:t>
            </a:r>
            <a:r>
              <a:rPr lang="en-US" altLang="zh-CN" sz="1000" dirty="0">
                <a:solidFill>
                  <a:schemeClr val="bg1"/>
                </a:solidFill>
                <a:latin typeface="+mn-lt"/>
                <a:ea typeface="+mn-ea"/>
                <a:cs typeface="+mn-ea"/>
                <a:sym typeface="+mn-lt"/>
              </a:rPr>
              <a:t> Lee, </a:t>
            </a:r>
            <a:r>
              <a:rPr lang="en-US" altLang="zh-CN" sz="1000" dirty="0" err="1">
                <a:solidFill>
                  <a:schemeClr val="bg1"/>
                </a:solidFill>
                <a:latin typeface="+mn-lt"/>
                <a:ea typeface="+mn-ea"/>
                <a:cs typeface="+mn-ea"/>
                <a:sym typeface="+mn-lt"/>
              </a:rPr>
              <a:t>Chanyoung</a:t>
            </a:r>
            <a:r>
              <a:rPr lang="en-US" altLang="zh-CN" sz="1000" dirty="0">
                <a:solidFill>
                  <a:schemeClr val="bg1"/>
                </a:solidFill>
                <a:latin typeface="+mn-lt"/>
                <a:ea typeface="+mn-ea"/>
                <a:cs typeface="+mn-ea"/>
                <a:sym typeface="+mn-lt"/>
              </a:rPr>
              <a:t> Chung, and Joyce </a:t>
            </a:r>
            <a:r>
              <a:rPr lang="en-US" altLang="zh-CN" sz="1000" dirty="0" err="1">
                <a:solidFill>
                  <a:schemeClr val="bg1"/>
                </a:solidFill>
                <a:latin typeface="+mn-lt"/>
                <a:ea typeface="+mn-ea"/>
                <a:cs typeface="+mn-ea"/>
                <a:sym typeface="+mn-lt"/>
              </a:rPr>
              <a:t>Jiyoung</a:t>
            </a:r>
            <a:r>
              <a:rPr lang="en-US" altLang="zh-CN" sz="1000" dirty="0">
                <a:solidFill>
                  <a:schemeClr val="bg1"/>
                </a:solidFill>
                <a:latin typeface="+mn-lt"/>
                <a:ea typeface="+mn-ea"/>
                <a:cs typeface="+mn-ea"/>
                <a:sym typeface="+mn-lt"/>
              </a:rPr>
              <a:t> Whang. 2023. </a:t>
            </a:r>
            <a:r>
              <a:rPr lang="en-US" altLang="zh-CN" sz="1000" dirty="0" err="1">
                <a:solidFill>
                  <a:schemeClr val="bg1"/>
                </a:solidFill>
                <a:latin typeface="+mn-lt"/>
                <a:ea typeface="+mn-ea"/>
                <a:cs typeface="+mn-ea"/>
                <a:sym typeface="+mn-lt"/>
              </a:rPr>
              <a:t>InGram</a:t>
            </a:r>
            <a:r>
              <a:rPr lang="en-US" altLang="zh-CN" sz="1000" dirty="0">
                <a:solidFill>
                  <a:schemeClr val="bg1"/>
                </a:solidFill>
                <a:latin typeface="+mn-lt"/>
                <a:ea typeface="+mn-ea"/>
                <a:cs typeface="+mn-ea"/>
                <a:sym typeface="+mn-lt"/>
              </a:rPr>
              <a:t>: Inductive knowledge graph embedding via relation graphs. In International Conference on Machine Learning. PMLR, 18796–18809.</a:t>
            </a:r>
            <a:endParaRPr lang="zh-CN" altLang="en-US" sz="1000" dirty="0">
              <a:solidFill>
                <a:schemeClr val="bg1"/>
              </a:solidFill>
              <a:latin typeface="+mn-lt"/>
              <a:ea typeface="+mn-ea"/>
              <a:cs typeface="+mn-ea"/>
              <a:sym typeface="+mn-lt"/>
            </a:endParaRPr>
          </a:p>
        </p:txBody>
      </p:sp>
    </p:spTree>
    <p:extLst>
      <p:ext uri="{BB962C8B-B14F-4D97-AF65-F5344CB8AC3E}">
        <p14:creationId xmlns:p14="http://schemas.microsoft.com/office/powerpoint/2010/main" val="11955387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FC2C420-AB22-433E-A8F6-FA22624B025E}"/>
              </a:ext>
            </a:extLst>
          </p:cNvPr>
          <p:cNvSpPr txBox="1"/>
          <p:nvPr/>
        </p:nvSpPr>
        <p:spPr>
          <a:xfrm>
            <a:off x="706516" y="235779"/>
            <a:ext cx="5389484" cy="661207"/>
          </a:xfrm>
          <a:prstGeom prst="rect">
            <a:avLst/>
          </a:prstGeom>
          <a:noFill/>
        </p:spPr>
        <p:txBody>
          <a:bodyPr wrap="square" rtlCol="0">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cs typeface="+mn-ea"/>
                <a:sym typeface="+mn-lt"/>
              </a:rPr>
              <a:t>2. Task Definition </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0DE1C1F9-9942-4BEF-81A9-DBC6B2818326}"/>
                  </a:ext>
                </a:extLst>
              </p:cNvPr>
              <p:cNvSpPr txBox="1"/>
              <p:nvPr/>
            </p:nvSpPr>
            <p:spPr>
              <a:xfrm>
                <a:off x="552847" y="1329802"/>
                <a:ext cx="10928524" cy="4457952"/>
              </a:xfrm>
              <a:prstGeom prst="rect">
                <a:avLst/>
              </a:prstGeom>
              <a:noFill/>
            </p:spPr>
            <p:txBody>
              <a:bodyPr wrap="square">
                <a:spAutoFit/>
              </a:bodyPr>
              <a:lstStyle/>
              <a:p>
                <a:pPr lvl="0" indent="457200" defTabSz="457200">
                  <a:lnSpc>
                    <a:spcPct val="150000"/>
                  </a:lnSpc>
                  <a:defRPr/>
                </a:pPr>
                <a:r>
                  <a:rPr lang="en-US" altLang="zh-CN" sz="2400" b="1" dirty="0">
                    <a:solidFill>
                      <a:prstClr val="black"/>
                    </a:solidFill>
                    <a:cs typeface="+mn-ea"/>
                    <a:sym typeface="+mn-lt"/>
                  </a:rPr>
                  <a:t>Training graph: </a:t>
                </a:r>
                <a14:m>
                  <m:oMath xmlns:m="http://schemas.openxmlformats.org/officeDocument/2006/math">
                    <m:sSub>
                      <m:sSubPr>
                        <m:ctrlPr>
                          <a:rPr lang="en-US" altLang="zh-CN" sz="2400" i="1" dirty="0" smtClean="0">
                            <a:solidFill>
                              <a:prstClr val="black"/>
                            </a:solidFill>
                            <a:latin typeface="Cambria Math" panose="02040503050406030204" pitchFamily="18" charset="0"/>
                            <a:cs typeface="+mn-ea"/>
                            <a:sym typeface="+mn-lt"/>
                          </a:rPr>
                        </m:ctrlPr>
                      </m:sSubPr>
                      <m:e>
                        <m:r>
                          <a:rPr lang="en-US" altLang="zh-CN" sz="2400" b="0" i="1" dirty="0" smtClean="0">
                            <a:solidFill>
                              <a:prstClr val="black"/>
                            </a:solidFill>
                            <a:latin typeface="Cambria Math" panose="02040503050406030204" pitchFamily="18" charset="0"/>
                            <a:cs typeface="+mn-ea"/>
                            <a:sym typeface="+mn-lt"/>
                          </a:rPr>
                          <m:t>𝐺</m:t>
                        </m:r>
                      </m:e>
                      <m:sub>
                        <m:r>
                          <a:rPr lang="en-US" altLang="zh-CN" sz="2400" b="0" i="1" dirty="0" smtClean="0">
                            <a:solidFill>
                              <a:prstClr val="black"/>
                            </a:solidFill>
                            <a:latin typeface="Cambria Math" panose="02040503050406030204" pitchFamily="18" charset="0"/>
                            <a:cs typeface="+mn-ea"/>
                            <a:sym typeface="+mn-lt"/>
                          </a:rPr>
                          <m:t>𝑡𝑟𝑎𝑖𝑛</m:t>
                        </m:r>
                      </m:sub>
                    </m:sSub>
                    <m:r>
                      <a:rPr lang="en-US" altLang="zh-CN" sz="2400" b="0" i="1" dirty="0" smtClean="0">
                        <a:solidFill>
                          <a:prstClr val="black"/>
                        </a:solidFill>
                        <a:latin typeface="Cambria Math" panose="02040503050406030204" pitchFamily="18" charset="0"/>
                        <a:cs typeface="+mn-ea"/>
                        <a:sym typeface="+mn-lt"/>
                      </a:rPr>
                      <m:t>=(</m:t>
                    </m:r>
                    <m:sSub>
                      <m:sSubPr>
                        <m:ctrlPr>
                          <a:rPr lang="en-US" altLang="zh-CN" sz="2400" b="0" i="1" dirty="0" smtClean="0">
                            <a:solidFill>
                              <a:prstClr val="black"/>
                            </a:solidFill>
                            <a:latin typeface="Cambria Math" panose="02040503050406030204" pitchFamily="18" charset="0"/>
                            <a:cs typeface="+mn-ea"/>
                            <a:sym typeface="+mn-lt"/>
                          </a:rPr>
                        </m:ctrlPr>
                      </m:sSubPr>
                      <m:e>
                        <m:r>
                          <a:rPr lang="en-US" altLang="zh-CN" sz="2400" b="0" i="1" dirty="0" smtClean="0">
                            <a:solidFill>
                              <a:prstClr val="black"/>
                            </a:solidFill>
                            <a:latin typeface="Cambria Math" panose="02040503050406030204" pitchFamily="18" charset="0"/>
                            <a:cs typeface="+mn-ea"/>
                            <a:sym typeface="+mn-lt"/>
                          </a:rPr>
                          <m:t>𝐸</m:t>
                        </m:r>
                      </m:e>
                      <m:sub>
                        <m:r>
                          <a:rPr lang="en-US" altLang="zh-CN" sz="2400" b="0" i="1" dirty="0" smtClean="0">
                            <a:solidFill>
                              <a:prstClr val="black"/>
                            </a:solidFill>
                            <a:latin typeface="Cambria Math" panose="02040503050406030204" pitchFamily="18" charset="0"/>
                            <a:cs typeface="+mn-ea"/>
                            <a:sym typeface="+mn-lt"/>
                          </a:rPr>
                          <m:t>𝑡𝑟𝑎𝑖𝑛</m:t>
                        </m:r>
                      </m:sub>
                    </m:sSub>
                    <m:r>
                      <a:rPr lang="en-US" altLang="zh-CN" sz="2400" b="0" i="1" dirty="0" smtClean="0">
                        <a:solidFill>
                          <a:prstClr val="black"/>
                        </a:solidFill>
                        <a:latin typeface="Cambria Math" panose="02040503050406030204" pitchFamily="18" charset="0"/>
                        <a:cs typeface="+mn-ea"/>
                        <a:sym typeface="+mn-lt"/>
                      </a:rPr>
                      <m:t>,</m:t>
                    </m:r>
                    <m:sSub>
                      <m:sSubPr>
                        <m:ctrlPr>
                          <a:rPr lang="en-US" altLang="zh-CN" sz="2400" b="0" i="1" dirty="0" smtClean="0">
                            <a:solidFill>
                              <a:prstClr val="black"/>
                            </a:solidFill>
                            <a:latin typeface="Cambria Math" panose="02040503050406030204" pitchFamily="18" charset="0"/>
                            <a:cs typeface="+mn-ea"/>
                            <a:sym typeface="+mn-lt"/>
                          </a:rPr>
                        </m:ctrlPr>
                      </m:sSubPr>
                      <m:e>
                        <m:r>
                          <a:rPr lang="en-US" altLang="zh-CN" sz="2400" b="0" i="1" dirty="0" smtClean="0">
                            <a:solidFill>
                              <a:prstClr val="black"/>
                            </a:solidFill>
                            <a:latin typeface="Cambria Math" panose="02040503050406030204" pitchFamily="18" charset="0"/>
                            <a:cs typeface="+mn-ea"/>
                            <a:sym typeface="+mn-lt"/>
                          </a:rPr>
                          <m:t>𝑅</m:t>
                        </m:r>
                      </m:e>
                      <m:sub>
                        <m:r>
                          <a:rPr lang="en-US" altLang="zh-CN" sz="2400" b="0" i="1" dirty="0" smtClean="0">
                            <a:solidFill>
                              <a:prstClr val="black"/>
                            </a:solidFill>
                            <a:latin typeface="Cambria Math" panose="02040503050406030204" pitchFamily="18" charset="0"/>
                            <a:cs typeface="+mn-ea"/>
                            <a:sym typeface="+mn-lt"/>
                          </a:rPr>
                          <m:t>𝑡𝑟𝑎𝑖𝑛</m:t>
                        </m:r>
                      </m:sub>
                    </m:sSub>
                    <m:r>
                      <a:rPr lang="en-US" altLang="zh-CN" sz="2400" b="0" i="1" dirty="0" smtClean="0">
                        <a:solidFill>
                          <a:prstClr val="black"/>
                        </a:solidFill>
                        <a:latin typeface="Cambria Math" panose="02040503050406030204" pitchFamily="18" charset="0"/>
                        <a:cs typeface="+mn-ea"/>
                        <a:sym typeface="+mn-lt"/>
                      </a:rPr>
                      <m:t>,</m:t>
                    </m:r>
                    <m:sSub>
                      <m:sSubPr>
                        <m:ctrlPr>
                          <a:rPr lang="en-US" altLang="zh-CN" sz="2400" b="0" i="1" dirty="0" smtClean="0">
                            <a:solidFill>
                              <a:prstClr val="black"/>
                            </a:solidFill>
                            <a:latin typeface="Cambria Math" panose="02040503050406030204" pitchFamily="18" charset="0"/>
                            <a:cs typeface="+mn-ea"/>
                            <a:sym typeface="+mn-lt"/>
                          </a:rPr>
                        </m:ctrlPr>
                      </m:sSubPr>
                      <m:e>
                        <m:r>
                          <a:rPr lang="en-US" altLang="zh-CN" sz="2400" b="0" i="1" dirty="0" smtClean="0">
                            <a:solidFill>
                              <a:prstClr val="black"/>
                            </a:solidFill>
                            <a:latin typeface="Cambria Math" panose="02040503050406030204" pitchFamily="18" charset="0"/>
                            <a:cs typeface="+mn-ea"/>
                            <a:sym typeface="+mn-lt"/>
                          </a:rPr>
                          <m:t>𝑇</m:t>
                        </m:r>
                      </m:e>
                      <m:sub>
                        <m:r>
                          <a:rPr lang="en-US" altLang="zh-CN" sz="2400" b="0" i="1" dirty="0" smtClean="0">
                            <a:solidFill>
                              <a:prstClr val="black"/>
                            </a:solidFill>
                            <a:latin typeface="Cambria Math" panose="02040503050406030204" pitchFamily="18" charset="0"/>
                            <a:cs typeface="+mn-ea"/>
                            <a:sym typeface="+mn-lt"/>
                          </a:rPr>
                          <m:t>𝑡𝑟𝑎𝑖𝑛</m:t>
                        </m:r>
                      </m:sub>
                    </m:sSub>
                    <m:r>
                      <a:rPr lang="en-US" altLang="zh-CN" sz="2400" b="0" i="1" dirty="0" smtClean="0">
                        <a:solidFill>
                          <a:prstClr val="black"/>
                        </a:solidFill>
                        <a:latin typeface="Cambria Math" panose="02040503050406030204" pitchFamily="18" charset="0"/>
                        <a:cs typeface="+mn-ea"/>
                        <a:sym typeface="+mn-lt"/>
                      </a:rPr>
                      <m:t>)</m:t>
                    </m:r>
                  </m:oMath>
                </a14:m>
                <a:r>
                  <a:rPr lang="en-US" altLang="zh-CN" sz="2400" dirty="0">
                    <a:solidFill>
                      <a:prstClr val="black"/>
                    </a:solidFill>
                    <a:cs typeface="+mn-ea"/>
                    <a:sym typeface="+mn-lt"/>
                  </a:rPr>
                  <a:t> </a:t>
                </a:r>
              </a:p>
              <a:p>
                <a:pPr indent="457200" defTabSz="457200">
                  <a:lnSpc>
                    <a:spcPct val="150000"/>
                  </a:lnSpc>
                  <a:defRPr/>
                </a:pPr>
                <a:r>
                  <a:rPr lang="en-US" altLang="zh-CN" sz="2400" b="1" dirty="0">
                    <a:solidFill>
                      <a:prstClr val="black"/>
                    </a:solidFill>
                    <a:cs typeface="+mn-ea"/>
                    <a:sym typeface="+mn-lt"/>
                  </a:rPr>
                  <a:t>Testing graph: </a:t>
                </a:r>
                <a14:m>
                  <m:oMath xmlns:m="http://schemas.openxmlformats.org/officeDocument/2006/math">
                    <m:sSub>
                      <m:sSubPr>
                        <m:ctrlPr>
                          <a:rPr lang="en-US" altLang="zh-CN" sz="2400" i="1" dirty="0" smtClean="0">
                            <a:solidFill>
                              <a:prstClr val="black"/>
                            </a:solidFill>
                            <a:latin typeface="Cambria Math" panose="02040503050406030204" pitchFamily="18" charset="0"/>
                            <a:cs typeface="+mn-ea"/>
                            <a:sym typeface="+mn-lt"/>
                          </a:rPr>
                        </m:ctrlPr>
                      </m:sSubPr>
                      <m:e>
                        <m:r>
                          <a:rPr lang="en-US" altLang="zh-CN" sz="2400" b="0" i="1" dirty="0" smtClean="0">
                            <a:solidFill>
                              <a:prstClr val="black"/>
                            </a:solidFill>
                            <a:latin typeface="Cambria Math" panose="02040503050406030204" pitchFamily="18" charset="0"/>
                            <a:cs typeface="+mn-ea"/>
                            <a:sym typeface="+mn-lt"/>
                          </a:rPr>
                          <m:t>𝐺</m:t>
                        </m:r>
                      </m:e>
                      <m:sub>
                        <m:r>
                          <a:rPr lang="en-US" altLang="zh-CN" sz="2400" b="0" i="1" dirty="0" smtClean="0">
                            <a:solidFill>
                              <a:prstClr val="black"/>
                            </a:solidFill>
                            <a:latin typeface="Cambria Math" panose="02040503050406030204" pitchFamily="18" charset="0"/>
                            <a:cs typeface="+mn-ea"/>
                            <a:sym typeface="+mn-lt"/>
                          </a:rPr>
                          <m:t>𝑡𝑒𝑠𝑡</m:t>
                        </m:r>
                      </m:sub>
                    </m:sSub>
                    <m:r>
                      <a:rPr lang="en-US" altLang="zh-CN" sz="2400" i="1" dirty="0">
                        <a:solidFill>
                          <a:prstClr val="black"/>
                        </a:solidFill>
                        <a:latin typeface="Cambria Math" panose="02040503050406030204" pitchFamily="18" charset="0"/>
                        <a:cs typeface="+mn-ea"/>
                        <a:sym typeface="+mn-lt"/>
                      </a:rPr>
                      <m:t>=</m:t>
                    </m:r>
                    <m:d>
                      <m:dPr>
                        <m:ctrlPr>
                          <a:rPr lang="en-US" altLang="zh-CN" sz="2400" i="1" dirty="0">
                            <a:solidFill>
                              <a:prstClr val="black"/>
                            </a:solidFill>
                            <a:latin typeface="Cambria Math" panose="02040503050406030204" pitchFamily="18" charset="0"/>
                            <a:cs typeface="+mn-ea"/>
                            <a:sym typeface="+mn-lt"/>
                          </a:rPr>
                        </m:ctrlPr>
                      </m:dPr>
                      <m:e>
                        <m:sSub>
                          <m:sSubPr>
                            <m:ctrlPr>
                              <a:rPr lang="en-US" altLang="zh-CN" sz="2400" i="1" dirty="0">
                                <a:solidFill>
                                  <a:prstClr val="black"/>
                                </a:solidFill>
                                <a:latin typeface="Cambria Math" panose="02040503050406030204" pitchFamily="18" charset="0"/>
                                <a:cs typeface="+mn-ea"/>
                                <a:sym typeface="+mn-lt"/>
                              </a:rPr>
                            </m:ctrlPr>
                          </m:sSubPr>
                          <m:e>
                            <m:r>
                              <a:rPr lang="en-US" altLang="zh-CN" sz="2400" i="1" dirty="0">
                                <a:solidFill>
                                  <a:prstClr val="black"/>
                                </a:solidFill>
                                <a:latin typeface="Cambria Math" panose="02040503050406030204" pitchFamily="18" charset="0"/>
                                <a:cs typeface="+mn-ea"/>
                                <a:sym typeface="+mn-lt"/>
                              </a:rPr>
                              <m:t>𝐸</m:t>
                            </m:r>
                          </m:e>
                          <m:sub>
                            <m:r>
                              <a:rPr lang="en-US" altLang="zh-CN" sz="2400" b="0" i="1" dirty="0" smtClean="0">
                                <a:solidFill>
                                  <a:prstClr val="black"/>
                                </a:solidFill>
                                <a:latin typeface="Cambria Math" panose="02040503050406030204" pitchFamily="18" charset="0"/>
                                <a:cs typeface="+mn-ea"/>
                                <a:sym typeface="+mn-lt"/>
                              </a:rPr>
                              <m:t>𝑡𝑒𝑠𝑡</m:t>
                            </m:r>
                          </m:sub>
                        </m:sSub>
                        <m:r>
                          <a:rPr lang="en-US" altLang="zh-CN" sz="2400" i="1" dirty="0">
                            <a:solidFill>
                              <a:prstClr val="black"/>
                            </a:solidFill>
                            <a:latin typeface="Cambria Math" panose="02040503050406030204" pitchFamily="18" charset="0"/>
                            <a:cs typeface="+mn-ea"/>
                            <a:sym typeface="+mn-lt"/>
                          </a:rPr>
                          <m:t>,</m:t>
                        </m:r>
                        <m:sSub>
                          <m:sSubPr>
                            <m:ctrlPr>
                              <a:rPr lang="en-US" altLang="zh-CN" sz="2400" i="1" dirty="0">
                                <a:solidFill>
                                  <a:prstClr val="black"/>
                                </a:solidFill>
                                <a:latin typeface="Cambria Math" panose="02040503050406030204" pitchFamily="18" charset="0"/>
                                <a:cs typeface="+mn-ea"/>
                                <a:sym typeface="+mn-lt"/>
                              </a:rPr>
                            </m:ctrlPr>
                          </m:sSubPr>
                          <m:e>
                            <m:r>
                              <a:rPr lang="en-US" altLang="zh-CN" sz="2400" i="1" dirty="0">
                                <a:solidFill>
                                  <a:prstClr val="black"/>
                                </a:solidFill>
                                <a:latin typeface="Cambria Math" panose="02040503050406030204" pitchFamily="18" charset="0"/>
                                <a:cs typeface="+mn-ea"/>
                                <a:sym typeface="+mn-lt"/>
                              </a:rPr>
                              <m:t>𝑅</m:t>
                            </m:r>
                          </m:e>
                          <m:sub>
                            <m:r>
                              <a:rPr lang="en-US" altLang="zh-CN" sz="2400" i="1" dirty="0">
                                <a:solidFill>
                                  <a:prstClr val="black"/>
                                </a:solidFill>
                                <a:latin typeface="Cambria Math" panose="02040503050406030204" pitchFamily="18" charset="0"/>
                                <a:cs typeface="+mn-ea"/>
                                <a:sym typeface="+mn-lt"/>
                              </a:rPr>
                              <m:t>𝑡𝑒𝑠𝑡</m:t>
                            </m:r>
                          </m:sub>
                        </m:sSub>
                        <m:r>
                          <a:rPr lang="en-US" altLang="zh-CN" sz="2400" i="1" dirty="0">
                            <a:solidFill>
                              <a:prstClr val="black"/>
                            </a:solidFill>
                            <a:latin typeface="Cambria Math" panose="02040503050406030204" pitchFamily="18" charset="0"/>
                            <a:cs typeface="+mn-ea"/>
                            <a:sym typeface="+mn-lt"/>
                          </a:rPr>
                          <m:t>,</m:t>
                        </m:r>
                        <m:sSub>
                          <m:sSubPr>
                            <m:ctrlPr>
                              <a:rPr lang="en-US" altLang="zh-CN" sz="2400" i="1" dirty="0">
                                <a:solidFill>
                                  <a:prstClr val="black"/>
                                </a:solidFill>
                                <a:latin typeface="Cambria Math" panose="02040503050406030204" pitchFamily="18" charset="0"/>
                                <a:cs typeface="+mn-ea"/>
                                <a:sym typeface="+mn-lt"/>
                              </a:rPr>
                            </m:ctrlPr>
                          </m:sSubPr>
                          <m:e>
                            <m:r>
                              <a:rPr lang="en-US" altLang="zh-CN" sz="2400" i="1" dirty="0">
                                <a:solidFill>
                                  <a:prstClr val="black"/>
                                </a:solidFill>
                                <a:latin typeface="Cambria Math" panose="02040503050406030204" pitchFamily="18" charset="0"/>
                                <a:cs typeface="+mn-ea"/>
                                <a:sym typeface="+mn-lt"/>
                              </a:rPr>
                              <m:t>𝑇</m:t>
                            </m:r>
                          </m:e>
                          <m:sub>
                            <m:r>
                              <a:rPr lang="en-US" altLang="zh-CN" sz="2400" i="1" dirty="0">
                                <a:solidFill>
                                  <a:prstClr val="black"/>
                                </a:solidFill>
                                <a:latin typeface="Cambria Math" panose="02040503050406030204" pitchFamily="18" charset="0"/>
                                <a:cs typeface="+mn-ea"/>
                                <a:sym typeface="+mn-lt"/>
                              </a:rPr>
                              <m:t>𝑡𝑒𝑠𝑡</m:t>
                            </m:r>
                          </m:sub>
                        </m:sSub>
                      </m:e>
                    </m:d>
                  </m:oMath>
                </a14:m>
                <a:endParaRPr lang="en-US" altLang="zh-CN" sz="2400" dirty="0">
                  <a:solidFill>
                    <a:prstClr val="black"/>
                  </a:solidFill>
                  <a:cs typeface="+mn-ea"/>
                  <a:sym typeface="+mn-lt"/>
                </a:endParaRPr>
              </a:p>
              <a:p>
                <a:pPr indent="457200" defTabSz="457200">
                  <a:lnSpc>
                    <a:spcPct val="150000"/>
                  </a:lnSpc>
                  <a:defRPr/>
                </a:pPr>
                <a:r>
                  <a:rPr lang="en-US" altLang="zh-CN" sz="2400" b="1" dirty="0">
                    <a:solidFill>
                      <a:prstClr val="black"/>
                    </a:solidFill>
                    <a:cs typeface="+mn-ea"/>
                  </a:rPr>
                  <a:t>Distinction between two graphs:</a:t>
                </a:r>
              </a:p>
              <a:p>
                <a:pPr indent="457200" defTabSz="457200">
                  <a:lnSpc>
                    <a:spcPct val="150000"/>
                  </a:lnSpc>
                  <a:defRPr/>
                </a:pPr>
                <a14:m>
                  <m:oMathPara xmlns:m="http://schemas.openxmlformats.org/officeDocument/2006/math">
                    <m:oMathParaPr>
                      <m:jc m:val="centerGroup"/>
                    </m:oMathParaPr>
                    <m:oMath xmlns:m="http://schemas.openxmlformats.org/officeDocument/2006/math">
                      <m:sSub>
                        <m:sSubPr>
                          <m:ctrlPr>
                            <a:rPr lang="en-US" altLang="zh-CN" sz="2400" b="0" i="1" dirty="0" smtClean="0">
                              <a:solidFill>
                                <a:prstClr val="black"/>
                              </a:solidFill>
                              <a:latin typeface="Cambria Math" panose="02040503050406030204" pitchFamily="18" charset="0"/>
                              <a:cs typeface="+mn-ea"/>
                              <a:sym typeface="+mn-lt"/>
                            </a:rPr>
                          </m:ctrlPr>
                        </m:sSubPr>
                        <m:e>
                          <m:r>
                            <a:rPr lang="en-US" altLang="zh-CN" sz="2400" b="0" i="1" dirty="0" smtClean="0">
                              <a:solidFill>
                                <a:prstClr val="black"/>
                              </a:solidFill>
                              <a:latin typeface="Cambria Math" panose="02040503050406030204" pitchFamily="18" charset="0"/>
                              <a:cs typeface="+mn-ea"/>
                              <a:sym typeface="+mn-lt"/>
                            </a:rPr>
                            <m:t>𝐸</m:t>
                          </m:r>
                        </m:e>
                        <m:sub>
                          <m:r>
                            <a:rPr lang="en-US" altLang="zh-CN" sz="2400" b="0" i="1" dirty="0" smtClean="0">
                              <a:solidFill>
                                <a:prstClr val="black"/>
                              </a:solidFill>
                              <a:latin typeface="Cambria Math" panose="02040503050406030204" pitchFamily="18" charset="0"/>
                              <a:cs typeface="+mn-ea"/>
                              <a:sym typeface="+mn-lt"/>
                            </a:rPr>
                            <m:t>𝑡𝑟𝑎𝑖𝑛</m:t>
                          </m:r>
                        </m:sub>
                      </m:sSub>
                      <m:r>
                        <a:rPr lang="en-US" altLang="zh-CN" sz="2400" b="0" i="1" dirty="0" smtClean="0">
                          <a:solidFill>
                            <a:prstClr val="black"/>
                          </a:solidFill>
                          <a:latin typeface="Cambria Math" panose="02040503050406030204" pitchFamily="18" charset="0"/>
                          <a:ea typeface="Cambria Math" panose="02040503050406030204" pitchFamily="18" charset="0"/>
                          <a:cs typeface="+mn-ea"/>
                          <a:sym typeface="+mn-lt"/>
                        </a:rPr>
                        <m:t>∩</m:t>
                      </m:r>
                      <m:sSub>
                        <m:sSubPr>
                          <m:ctrlPr>
                            <a:rPr lang="en-US" altLang="zh-CN" sz="2400" b="0" i="1" dirty="0" smtClean="0">
                              <a:solidFill>
                                <a:prstClr val="black"/>
                              </a:solidFill>
                              <a:latin typeface="Cambria Math" panose="02040503050406030204" pitchFamily="18" charset="0"/>
                              <a:ea typeface="Cambria Math" panose="02040503050406030204" pitchFamily="18" charset="0"/>
                              <a:cs typeface="+mn-ea"/>
                              <a:sym typeface="+mn-lt"/>
                            </a:rPr>
                          </m:ctrlPr>
                        </m:sSubPr>
                        <m:e>
                          <m:r>
                            <a:rPr lang="en-US" altLang="zh-CN" sz="2400" b="0" i="1" dirty="0" smtClean="0">
                              <a:solidFill>
                                <a:prstClr val="black"/>
                              </a:solidFill>
                              <a:latin typeface="Cambria Math" panose="02040503050406030204" pitchFamily="18" charset="0"/>
                              <a:ea typeface="Cambria Math" panose="02040503050406030204" pitchFamily="18" charset="0"/>
                              <a:cs typeface="+mn-ea"/>
                              <a:sym typeface="+mn-lt"/>
                            </a:rPr>
                            <m:t>𝐸</m:t>
                          </m:r>
                        </m:e>
                        <m:sub>
                          <m:r>
                            <a:rPr lang="en-US" altLang="zh-CN" sz="2400" b="0" i="1" dirty="0" smtClean="0">
                              <a:solidFill>
                                <a:prstClr val="black"/>
                              </a:solidFill>
                              <a:latin typeface="Cambria Math" panose="02040503050406030204" pitchFamily="18" charset="0"/>
                              <a:ea typeface="Cambria Math" panose="02040503050406030204" pitchFamily="18" charset="0"/>
                              <a:cs typeface="+mn-ea"/>
                              <a:sym typeface="+mn-lt"/>
                            </a:rPr>
                            <m:t>𝑡𝑒𝑠𝑡</m:t>
                          </m:r>
                        </m:sub>
                      </m:sSub>
                      <m:r>
                        <a:rPr lang="en-US" altLang="zh-CN" sz="2400" b="0" i="1" dirty="0" smtClean="0">
                          <a:solidFill>
                            <a:prstClr val="black"/>
                          </a:solidFill>
                          <a:latin typeface="Cambria Math" panose="02040503050406030204" pitchFamily="18" charset="0"/>
                          <a:cs typeface="+mn-ea"/>
                          <a:sym typeface="+mn-lt"/>
                        </a:rPr>
                        <m:t>=</m:t>
                      </m:r>
                      <m:r>
                        <a:rPr lang="en-US" altLang="zh-CN" sz="2400" b="0" i="1" dirty="0" smtClean="0">
                          <a:solidFill>
                            <a:prstClr val="black"/>
                          </a:solidFill>
                          <a:latin typeface="Cambria Math" panose="02040503050406030204" pitchFamily="18" charset="0"/>
                          <a:ea typeface="Cambria Math" panose="02040503050406030204" pitchFamily="18" charset="0"/>
                          <a:cs typeface="+mn-ea"/>
                          <a:sym typeface="+mn-lt"/>
                        </a:rPr>
                        <m:t>∅ &amp; </m:t>
                      </m:r>
                      <m:sSub>
                        <m:sSubPr>
                          <m:ctrlPr>
                            <a:rPr lang="en-US" altLang="zh-CN" sz="2400" i="1" dirty="0">
                              <a:solidFill>
                                <a:prstClr val="black"/>
                              </a:solidFill>
                              <a:latin typeface="Cambria Math" panose="02040503050406030204" pitchFamily="18" charset="0"/>
                              <a:cs typeface="+mn-ea"/>
                              <a:sym typeface="+mn-lt"/>
                            </a:rPr>
                          </m:ctrlPr>
                        </m:sSubPr>
                        <m:e>
                          <m:r>
                            <a:rPr lang="en-US" altLang="zh-CN" sz="2400" b="0" i="1" dirty="0" smtClean="0">
                              <a:solidFill>
                                <a:prstClr val="black"/>
                              </a:solidFill>
                              <a:latin typeface="Cambria Math" panose="02040503050406030204" pitchFamily="18" charset="0"/>
                              <a:cs typeface="+mn-ea"/>
                              <a:sym typeface="+mn-lt"/>
                            </a:rPr>
                            <m:t>𝑅</m:t>
                          </m:r>
                        </m:e>
                        <m:sub>
                          <m:r>
                            <a:rPr lang="en-US" altLang="zh-CN" sz="2400" i="1" dirty="0">
                              <a:solidFill>
                                <a:prstClr val="black"/>
                              </a:solidFill>
                              <a:latin typeface="Cambria Math" panose="02040503050406030204" pitchFamily="18" charset="0"/>
                              <a:cs typeface="+mn-ea"/>
                              <a:sym typeface="+mn-lt"/>
                            </a:rPr>
                            <m:t>𝑡𝑟𝑎𝑖𝑛</m:t>
                          </m:r>
                        </m:sub>
                      </m:sSub>
                      <m:r>
                        <a:rPr lang="en-US" altLang="zh-CN" sz="2400" i="1" dirty="0" smtClean="0">
                          <a:solidFill>
                            <a:prstClr val="black"/>
                          </a:solidFill>
                          <a:latin typeface="Cambria Math" panose="02040503050406030204" pitchFamily="18" charset="0"/>
                          <a:ea typeface="Cambria Math" panose="02040503050406030204" pitchFamily="18" charset="0"/>
                          <a:cs typeface="+mn-ea"/>
                          <a:sym typeface="+mn-lt"/>
                        </a:rPr>
                        <m:t>∩</m:t>
                      </m:r>
                      <m:sSub>
                        <m:sSubPr>
                          <m:ctrlPr>
                            <a:rPr lang="en-US" altLang="zh-CN" sz="2400" i="1" dirty="0">
                              <a:solidFill>
                                <a:prstClr val="black"/>
                              </a:solidFill>
                              <a:latin typeface="Cambria Math" panose="02040503050406030204" pitchFamily="18" charset="0"/>
                              <a:ea typeface="Cambria Math" panose="02040503050406030204" pitchFamily="18" charset="0"/>
                              <a:cs typeface="+mn-ea"/>
                              <a:sym typeface="+mn-lt"/>
                            </a:rPr>
                          </m:ctrlPr>
                        </m:sSubPr>
                        <m:e>
                          <m:r>
                            <a:rPr lang="en-US" altLang="zh-CN" sz="2400" b="0" i="1" dirty="0" smtClean="0">
                              <a:solidFill>
                                <a:prstClr val="black"/>
                              </a:solidFill>
                              <a:latin typeface="Cambria Math" panose="02040503050406030204" pitchFamily="18" charset="0"/>
                              <a:ea typeface="Cambria Math" panose="02040503050406030204" pitchFamily="18" charset="0"/>
                              <a:cs typeface="+mn-ea"/>
                              <a:sym typeface="+mn-lt"/>
                            </a:rPr>
                            <m:t>𝑅</m:t>
                          </m:r>
                        </m:e>
                        <m:sub>
                          <m:r>
                            <a:rPr lang="en-US" altLang="zh-CN" sz="2400" i="1" dirty="0">
                              <a:solidFill>
                                <a:prstClr val="black"/>
                              </a:solidFill>
                              <a:latin typeface="Cambria Math" panose="02040503050406030204" pitchFamily="18" charset="0"/>
                              <a:ea typeface="Cambria Math" panose="02040503050406030204" pitchFamily="18" charset="0"/>
                              <a:cs typeface="+mn-ea"/>
                              <a:sym typeface="+mn-lt"/>
                            </a:rPr>
                            <m:t>𝑡𝑒𝑠𝑡</m:t>
                          </m:r>
                        </m:sub>
                      </m:sSub>
                      <m:r>
                        <a:rPr lang="en-US" altLang="zh-CN" sz="2400" i="1" dirty="0">
                          <a:solidFill>
                            <a:prstClr val="black"/>
                          </a:solidFill>
                          <a:latin typeface="Cambria Math" panose="02040503050406030204" pitchFamily="18" charset="0"/>
                          <a:cs typeface="+mn-ea"/>
                          <a:sym typeface="+mn-lt"/>
                        </a:rPr>
                        <m:t>=</m:t>
                      </m:r>
                      <m:r>
                        <a:rPr lang="en-US" altLang="zh-CN" sz="2400" i="1" dirty="0">
                          <a:solidFill>
                            <a:prstClr val="black"/>
                          </a:solidFill>
                          <a:latin typeface="Cambria Math" panose="02040503050406030204" pitchFamily="18" charset="0"/>
                          <a:ea typeface="Cambria Math" panose="02040503050406030204" pitchFamily="18" charset="0"/>
                          <a:cs typeface="+mn-ea"/>
                          <a:sym typeface="+mn-lt"/>
                        </a:rPr>
                        <m:t>∅</m:t>
                      </m:r>
                    </m:oMath>
                  </m:oMathPara>
                </a14:m>
                <a:endParaRPr lang="en-US" altLang="zh-CN" sz="2400" b="1" dirty="0">
                  <a:solidFill>
                    <a:prstClr val="black"/>
                  </a:solidFill>
                  <a:cs typeface="+mn-ea"/>
                </a:endParaRPr>
              </a:p>
              <a:p>
                <a:pPr indent="457200" defTabSz="457200">
                  <a:lnSpc>
                    <a:spcPct val="150000"/>
                  </a:lnSpc>
                  <a:defRPr/>
                </a:pPr>
                <a:endParaRPr lang="en-US" altLang="zh-CN" sz="2400" b="1" dirty="0">
                  <a:solidFill>
                    <a:prstClr val="black"/>
                  </a:solidFill>
                  <a:cs typeface="+mn-ea"/>
                </a:endParaRPr>
              </a:p>
              <a:p>
                <a:pPr indent="457200" defTabSz="457200">
                  <a:lnSpc>
                    <a:spcPct val="150000"/>
                  </a:lnSpc>
                  <a:defRPr/>
                </a:pPr>
                <a:r>
                  <a:rPr lang="en-US" altLang="zh-CN" sz="2400" b="1" dirty="0">
                    <a:solidFill>
                      <a:prstClr val="black"/>
                    </a:solidFill>
                    <a:cs typeface="+mn-ea"/>
                  </a:rPr>
                  <a:t>Objective: </a:t>
                </a:r>
                <a:r>
                  <a:rPr lang="en-US" altLang="zh-CN" sz="2400" dirty="0">
                    <a:solidFill>
                      <a:prstClr val="black"/>
                    </a:solidFill>
                    <a:cs typeface="+mn-ea"/>
                  </a:rPr>
                  <a:t>Develop an embedding model that can generate embeddings for entities and relations that appear only in the testing phase, unseen during the training phase.</a:t>
                </a:r>
              </a:p>
              <a:p>
                <a:pPr indent="457200" defTabSz="457200">
                  <a:lnSpc>
                    <a:spcPct val="150000"/>
                  </a:lnSpc>
                  <a:defRPr/>
                </a:pPr>
                <a:r>
                  <a:rPr lang="en-US" altLang="zh-CN" sz="2400" dirty="0">
                    <a:solidFill>
                      <a:prstClr val="black"/>
                    </a:solidFill>
                    <a:cs typeface="+mn-ea"/>
                    <a:sym typeface="+mn-lt"/>
                  </a:rPr>
                  <a:t> </a:t>
                </a:r>
              </a:p>
            </p:txBody>
          </p:sp>
        </mc:Choice>
        <mc:Fallback xmlns="">
          <p:sp>
            <p:nvSpPr>
              <p:cNvPr id="5" name="文本框 4">
                <a:extLst>
                  <a:ext uri="{FF2B5EF4-FFF2-40B4-BE49-F238E27FC236}">
                    <a16:creationId xmlns:a16="http://schemas.microsoft.com/office/drawing/2014/main" id="{0DE1C1F9-9942-4BEF-81A9-DBC6B2818326}"/>
                  </a:ext>
                </a:extLst>
              </p:cNvPr>
              <p:cNvSpPr txBox="1">
                <a:spLocks noRot="1" noChangeAspect="1" noMove="1" noResize="1" noEditPoints="1" noAdjustHandles="1" noChangeArrowheads="1" noChangeShapeType="1" noTextEdit="1"/>
              </p:cNvSpPr>
              <p:nvPr/>
            </p:nvSpPr>
            <p:spPr>
              <a:xfrm>
                <a:off x="552847" y="1329802"/>
                <a:ext cx="10928524" cy="4457952"/>
              </a:xfrm>
              <a:prstGeom prst="rect">
                <a:avLst/>
              </a:prstGeom>
              <a:blipFill>
                <a:blip r:embed="rId3"/>
                <a:stretch>
                  <a:fillRect l="-893" r="-391"/>
                </a:stretch>
              </a:blipFill>
            </p:spPr>
            <p:txBody>
              <a:bodyPr/>
              <a:lstStyle/>
              <a:p>
                <a:r>
                  <a:rPr lang="zh-CN" altLang="en-US">
                    <a:noFill/>
                  </a:rPr>
                  <a:t> </a:t>
                </a:r>
              </a:p>
            </p:txBody>
          </p:sp>
        </mc:Fallback>
      </mc:AlternateContent>
      <p:sp>
        <p:nvSpPr>
          <p:cNvPr id="2" name="灯片编号占位符 13">
            <a:extLst>
              <a:ext uri="{FF2B5EF4-FFF2-40B4-BE49-F238E27FC236}">
                <a16:creationId xmlns:a16="http://schemas.microsoft.com/office/drawing/2014/main" id="{BD106B25-1E10-C5DB-5E5A-11C17B4681DA}"/>
              </a:ext>
            </a:extLst>
          </p:cNvPr>
          <p:cNvSpPr>
            <a:spLocks noGrp="1"/>
          </p:cNvSpPr>
          <p:nvPr>
            <p:ph type="sldNum" sz="quarter" idx="12"/>
          </p:nvPr>
        </p:nvSpPr>
        <p:spPr>
          <a:xfrm>
            <a:off x="11028615" y="6388197"/>
            <a:ext cx="1163385" cy="331932"/>
          </a:xfrm>
        </p:spPr>
        <p:txBody>
          <a:bodyPr/>
          <a:lstStyle/>
          <a:p>
            <a:pPr marL="0" marR="0" lvl="0" indent="0" algn="ctr" defTabSz="457200" rtl="0" eaLnBrk="1" fontAlgn="auto" latinLnBrk="0" hangingPunct="1">
              <a:lnSpc>
                <a:spcPct val="150000"/>
              </a:lnSpc>
              <a:spcBef>
                <a:spcPts val="0"/>
              </a:spcBef>
              <a:spcAft>
                <a:spcPts val="0"/>
              </a:spcAft>
              <a:buClrTx/>
              <a:buSzTx/>
              <a:buFontTx/>
              <a:buNone/>
              <a:tabLst/>
              <a:defRPr/>
            </a:pPr>
            <a:fld id="{48F63A3B-78C7-47BE-AE5E-E10140E04643}" type="slidenum">
              <a:rPr kumimoji="0" lang="en-US" sz="1600" b="0" i="0" u="none" strike="noStrike" kern="1200" cap="none" spc="0" normalizeH="0" baseline="0" noProof="0" smtClean="0">
                <a:ln>
                  <a:noFill/>
                </a:ln>
                <a:solidFill>
                  <a:prstClr val="white"/>
                </a:solidFill>
                <a:effectLst/>
                <a:uLnTx/>
                <a:uFillTx/>
                <a:cs typeface="+mn-ea"/>
                <a:sym typeface="+mn-lt"/>
              </a:rPr>
              <a:pPr marL="0" marR="0" lvl="0" indent="0" algn="ctr" defTabSz="457200" rtl="0" eaLnBrk="1" fontAlgn="auto" latinLnBrk="0" hangingPunct="1">
                <a:lnSpc>
                  <a:spcPct val="150000"/>
                </a:lnSpc>
                <a:spcBef>
                  <a:spcPts val="0"/>
                </a:spcBef>
                <a:spcAft>
                  <a:spcPts val="0"/>
                </a:spcAft>
                <a:buClrTx/>
                <a:buSzTx/>
                <a:buFontTx/>
                <a:buNone/>
                <a:tabLst/>
                <a:defRPr/>
              </a:pPr>
              <a:t>7</a:t>
            </a:fld>
            <a:endParaRPr kumimoji="0" lang="en-US" sz="1600" b="0" i="0" u="none" strike="noStrike" kern="1200" cap="none" spc="0" normalizeH="0" baseline="0" noProof="0" dirty="0">
              <a:ln>
                <a:noFill/>
              </a:ln>
              <a:solidFill>
                <a:prstClr val="white"/>
              </a:solidFill>
              <a:effectLst/>
              <a:uLnTx/>
              <a:uFillTx/>
              <a:cs typeface="+mn-ea"/>
              <a:sym typeface="+mn-lt"/>
            </a:endParaRPr>
          </a:p>
        </p:txBody>
      </p:sp>
    </p:spTree>
    <p:extLst>
      <p:ext uri="{BB962C8B-B14F-4D97-AF65-F5344CB8AC3E}">
        <p14:creationId xmlns:p14="http://schemas.microsoft.com/office/powerpoint/2010/main" val="37359318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A2F6F27-97F9-FF7A-2958-463D3DC4AF94}"/>
              </a:ext>
            </a:extLst>
          </p:cNvPr>
          <p:cNvSpPr txBox="1"/>
          <p:nvPr/>
        </p:nvSpPr>
        <p:spPr>
          <a:xfrm>
            <a:off x="706516" y="235779"/>
            <a:ext cx="6571739" cy="662554"/>
          </a:xfrm>
          <a:prstGeom prst="rect">
            <a:avLst/>
          </a:prstGeom>
          <a:noFill/>
        </p:spPr>
        <p:txBody>
          <a:bodyPr wrap="square" rtlCol="0">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lang="en-US" altLang="zh-CN" sz="2800" b="1" dirty="0">
                <a:solidFill>
                  <a:prstClr val="black"/>
                </a:solidFill>
                <a:cs typeface="+mn-ea"/>
                <a:sym typeface="+mn-lt"/>
              </a:rPr>
              <a:t>2</a:t>
            </a:r>
            <a:r>
              <a:rPr kumimoji="0" lang="en-US" altLang="zh-CN" sz="2800" b="1" i="0" u="none" strike="noStrike" kern="1200" cap="none" spc="0" normalizeH="0" baseline="0" noProof="0" dirty="0">
                <a:ln>
                  <a:noFill/>
                </a:ln>
                <a:solidFill>
                  <a:prstClr val="black"/>
                </a:solidFill>
                <a:effectLst/>
                <a:uLnTx/>
                <a:uFillTx/>
                <a:cs typeface="+mn-ea"/>
                <a:sym typeface="+mn-lt"/>
              </a:rPr>
              <a:t>. Method</a:t>
            </a: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EBC360AF-1683-45D4-C6E7-B4FC1B1CC98E}"/>
                  </a:ext>
                </a:extLst>
              </p:cNvPr>
              <p:cNvSpPr txBox="1"/>
              <p:nvPr/>
            </p:nvSpPr>
            <p:spPr>
              <a:xfrm>
                <a:off x="7258042" y="1156928"/>
                <a:ext cx="3601742" cy="476221"/>
              </a:xfrm>
              <a:prstGeom prst="rect">
                <a:avLst/>
              </a:prstGeom>
              <a:noFill/>
              <a:ln w="12700">
                <a:solidFill>
                  <a:srgbClr val="FF0000"/>
                </a:solidFill>
                <a:prstDash val="dash"/>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0" lang="en-US" altLang="zh-CN" b="1" i="1" u="none" strike="noStrike" kern="1200" cap="none" spc="0" normalizeH="0" baseline="0" noProof="0" smtClean="0">
                              <a:ln>
                                <a:noFill/>
                              </a:ln>
                              <a:solidFill>
                                <a:sysClr val="windowText" lastClr="000000"/>
                              </a:solidFill>
                              <a:effectLst/>
                              <a:uLnTx/>
                              <a:uFillTx/>
                              <a:latin typeface="Cambria Math" panose="02040503050406030204" pitchFamily="18" charset="0"/>
                            </a:rPr>
                          </m:ctrlPr>
                        </m:sSubPr>
                        <m:e>
                          <m:r>
                            <a:rPr kumimoji="0" lang="en-US" altLang="zh-CN" b="1" i="1" u="none" strike="noStrike" kern="1200" cap="none" spc="0" normalizeH="0" baseline="0" noProof="0" smtClean="0">
                              <a:ln>
                                <a:noFill/>
                              </a:ln>
                              <a:solidFill>
                                <a:sysClr val="windowText" lastClr="000000"/>
                              </a:solidFill>
                              <a:effectLst/>
                              <a:uLnTx/>
                              <a:uFillTx/>
                              <a:latin typeface="Cambria Math" panose="02040503050406030204" pitchFamily="18" charset="0"/>
                            </a:rPr>
                            <m:t>𝑷</m:t>
                          </m:r>
                        </m:e>
                        <m:sub>
                          <m:r>
                            <a:rPr kumimoji="0" lang="en-US" altLang="zh-CN" b="1" i="1" u="none" strike="noStrike" kern="1200" cap="none" spc="0" normalizeH="0" baseline="0" noProof="0" smtClean="0">
                              <a:ln>
                                <a:noFill/>
                              </a:ln>
                              <a:solidFill>
                                <a:sysClr val="windowText" lastClr="000000"/>
                              </a:solidFill>
                              <a:effectLst/>
                              <a:uLnTx/>
                              <a:uFillTx/>
                              <a:latin typeface="Cambria Math" panose="02040503050406030204" pitchFamily="18" charset="0"/>
                            </a:rPr>
                            <m:t>𝒊𝒋</m:t>
                          </m:r>
                        </m:sub>
                      </m:sSub>
                      <m:r>
                        <a:rPr kumimoji="0" lang="en-US" altLang="zh-CN" b="1" i="1" u="none" strike="noStrike" kern="1200" cap="none" spc="0" normalizeH="0" baseline="0" noProof="0" smtClean="0">
                          <a:ln>
                            <a:noFill/>
                          </a:ln>
                          <a:solidFill>
                            <a:sysClr val="windowText" lastClr="000000"/>
                          </a:solidFill>
                          <a:effectLst/>
                          <a:uLnTx/>
                          <a:uFillTx/>
                          <a:latin typeface="Cambria Math" panose="02040503050406030204" pitchFamily="18" charset="0"/>
                        </a:rPr>
                        <m:t>=[</m:t>
                      </m:r>
                      <m:sSubSup>
                        <m:sSubSupPr>
                          <m:ctrlPr>
                            <a:rPr kumimoji="0" lang="en-US" altLang="zh-CN" b="1" i="1" u="none" strike="noStrike" kern="1200" cap="none" spc="0" normalizeH="0" baseline="0" noProof="0" smtClean="0">
                              <a:ln>
                                <a:noFill/>
                              </a:ln>
                              <a:solidFill>
                                <a:sysClr val="windowText" lastClr="000000"/>
                              </a:solidFill>
                              <a:effectLst/>
                              <a:uLnTx/>
                              <a:uFillTx/>
                              <a:latin typeface="Cambria Math" panose="02040503050406030204" pitchFamily="18" charset="0"/>
                            </a:rPr>
                          </m:ctrlPr>
                        </m:sSubSupPr>
                        <m:e>
                          <m:r>
                            <a:rPr kumimoji="0" lang="en-US" altLang="zh-CN" b="1" i="1" u="none" strike="noStrike" kern="1200" cap="none" spc="0" normalizeH="0" baseline="0" noProof="0" smtClean="0">
                              <a:ln>
                                <a:noFill/>
                              </a:ln>
                              <a:solidFill>
                                <a:sysClr val="windowText" lastClr="000000"/>
                              </a:solidFill>
                              <a:effectLst/>
                              <a:uLnTx/>
                              <a:uFillTx/>
                              <a:latin typeface="Cambria Math" panose="02040503050406030204" pitchFamily="18" charset="0"/>
                            </a:rPr>
                            <m:t>𝒑</m:t>
                          </m:r>
                        </m:e>
                        <m:sub>
                          <m:r>
                            <a:rPr kumimoji="0" lang="en-US" altLang="zh-CN" b="1" i="1" u="none" strike="noStrike" kern="1200" cap="none" spc="0" normalizeH="0" baseline="0" noProof="0" smtClean="0">
                              <a:ln>
                                <a:noFill/>
                              </a:ln>
                              <a:solidFill>
                                <a:sysClr val="windowText" lastClr="000000"/>
                              </a:solidFill>
                              <a:effectLst/>
                              <a:uLnTx/>
                              <a:uFillTx/>
                              <a:latin typeface="Cambria Math" panose="02040503050406030204" pitchFamily="18" charset="0"/>
                            </a:rPr>
                            <m:t>𝒊𝒋</m:t>
                          </m:r>
                        </m:sub>
                        <m:sup>
                          <m:d>
                            <m:dPr>
                              <m:ctrlPr>
                                <a:rPr kumimoji="0" lang="en-US" altLang="zh-CN" b="1" i="1" u="none" strike="noStrike" kern="1200" cap="none" spc="0" normalizeH="0" baseline="0" noProof="0" smtClean="0">
                                  <a:ln>
                                    <a:noFill/>
                                  </a:ln>
                                  <a:solidFill>
                                    <a:sysClr val="windowText" lastClr="000000"/>
                                  </a:solidFill>
                                  <a:effectLst/>
                                  <a:uLnTx/>
                                  <a:uFillTx/>
                                  <a:latin typeface="Cambria Math" panose="02040503050406030204" pitchFamily="18" charset="0"/>
                                </a:rPr>
                              </m:ctrlPr>
                            </m:dPr>
                            <m:e>
                              <m:r>
                                <a:rPr kumimoji="0" lang="en-US" altLang="zh-CN" b="1" i="1" u="none" strike="noStrike" kern="1200" cap="none" spc="0" normalizeH="0" baseline="0" noProof="0" smtClean="0">
                                  <a:ln>
                                    <a:noFill/>
                                  </a:ln>
                                  <a:solidFill>
                                    <a:sysClr val="windowText" lastClr="000000"/>
                                  </a:solidFill>
                                  <a:effectLst/>
                                  <a:uLnTx/>
                                  <a:uFillTx/>
                                  <a:latin typeface="Cambria Math" panose="02040503050406030204" pitchFamily="18" charset="0"/>
                                </a:rPr>
                                <m:t>𝒉</m:t>
                              </m:r>
                              <m:r>
                                <a:rPr kumimoji="0" lang="en-US" altLang="zh-CN" b="1" i="1" u="none" strike="noStrike" kern="1200" cap="none" spc="0" normalizeH="0" baseline="0" noProof="0" smtClean="0">
                                  <a:ln>
                                    <a:noFill/>
                                  </a:ln>
                                  <a:solidFill>
                                    <a:sysClr val="windowText" lastClr="000000"/>
                                  </a:solidFill>
                                  <a:effectLst/>
                                  <a:uLnTx/>
                                  <a:uFillTx/>
                                  <a:latin typeface="Cambria Math" panose="02040503050406030204" pitchFamily="18" charset="0"/>
                                </a:rPr>
                                <m:t>𝟐</m:t>
                              </m:r>
                              <m:r>
                                <a:rPr kumimoji="0" lang="en-US" altLang="zh-CN" b="1" i="1" u="none" strike="noStrike" kern="1200" cap="none" spc="0" normalizeH="0" baseline="0" noProof="0" smtClean="0">
                                  <a:ln>
                                    <a:noFill/>
                                  </a:ln>
                                  <a:solidFill>
                                    <a:sysClr val="windowText" lastClr="000000"/>
                                  </a:solidFill>
                                  <a:effectLst/>
                                  <a:uLnTx/>
                                  <a:uFillTx/>
                                  <a:latin typeface="Cambria Math" panose="02040503050406030204" pitchFamily="18" charset="0"/>
                                </a:rPr>
                                <m:t>𝒉</m:t>
                              </m:r>
                            </m:e>
                          </m:d>
                        </m:sup>
                      </m:sSubSup>
                      <m:r>
                        <a:rPr kumimoji="0" lang="en-US" altLang="zh-CN" b="1" i="1" u="none" strike="noStrike" kern="1200" cap="none" spc="0" normalizeH="0" baseline="0" noProof="0" smtClean="0">
                          <a:ln>
                            <a:noFill/>
                          </a:ln>
                          <a:solidFill>
                            <a:sysClr val="windowText" lastClr="000000"/>
                          </a:solidFill>
                          <a:effectLst/>
                          <a:uLnTx/>
                          <a:uFillTx/>
                          <a:latin typeface="Cambria Math" panose="02040503050406030204" pitchFamily="18" charset="0"/>
                        </a:rPr>
                        <m:t>,</m:t>
                      </m:r>
                      <m:sSubSup>
                        <m:sSubSupPr>
                          <m:ctrlPr>
                            <a:rPr lang="en-US" altLang="zh-CN" b="1" i="1">
                              <a:solidFill>
                                <a:sysClr val="windowText" lastClr="000000"/>
                              </a:solidFill>
                              <a:latin typeface="Cambria Math" panose="02040503050406030204" pitchFamily="18" charset="0"/>
                            </a:rPr>
                          </m:ctrlPr>
                        </m:sSubSupPr>
                        <m:e>
                          <m:r>
                            <a:rPr lang="en-US" altLang="zh-CN" b="1" i="1">
                              <a:solidFill>
                                <a:sysClr val="windowText" lastClr="000000"/>
                              </a:solidFill>
                              <a:latin typeface="Cambria Math" panose="02040503050406030204" pitchFamily="18" charset="0"/>
                            </a:rPr>
                            <m:t>𝒑</m:t>
                          </m:r>
                        </m:e>
                        <m:sub>
                          <m:r>
                            <a:rPr lang="en-US" altLang="zh-CN" b="1" i="1">
                              <a:solidFill>
                                <a:sysClr val="windowText" lastClr="000000"/>
                              </a:solidFill>
                              <a:latin typeface="Cambria Math" panose="02040503050406030204" pitchFamily="18" charset="0"/>
                            </a:rPr>
                            <m:t>𝒊𝒋</m:t>
                          </m:r>
                        </m:sub>
                        <m:sup>
                          <m:d>
                            <m:dPr>
                              <m:ctrlPr>
                                <a:rPr lang="en-US" altLang="zh-CN" b="1" i="1">
                                  <a:solidFill>
                                    <a:sysClr val="windowText" lastClr="000000"/>
                                  </a:solidFill>
                                  <a:latin typeface="Cambria Math" panose="02040503050406030204" pitchFamily="18" charset="0"/>
                                </a:rPr>
                              </m:ctrlPr>
                            </m:dPr>
                            <m:e>
                              <m:r>
                                <a:rPr lang="en-US" altLang="zh-CN" b="1" i="1" smtClean="0">
                                  <a:solidFill>
                                    <a:sysClr val="windowText" lastClr="000000"/>
                                  </a:solidFill>
                                  <a:latin typeface="Cambria Math" panose="02040503050406030204" pitchFamily="18" charset="0"/>
                                </a:rPr>
                                <m:t>𝒕</m:t>
                              </m:r>
                              <m:r>
                                <a:rPr lang="en-US" altLang="zh-CN" b="1" i="1">
                                  <a:solidFill>
                                    <a:sysClr val="windowText" lastClr="000000"/>
                                  </a:solidFill>
                                  <a:latin typeface="Cambria Math" panose="02040503050406030204" pitchFamily="18" charset="0"/>
                                </a:rPr>
                                <m:t>𝟐</m:t>
                              </m:r>
                              <m:r>
                                <a:rPr lang="en-US" altLang="zh-CN" b="1" i="1" smtClean="0">
                                  <a:solidFill>
                                    <a:sysClr val="windowText" lastClr="000000"/>
                                  </a:solidFill>
                                  <a:latin typeface="Cambria Math" panose="02040503050406030204" pitchFamily="18" charset="0"/>
                                </a:rPr>
                                <m:t>𝒕</m:t>
                              </m:r>
                            </m:e>
                          </m:d>
                        </m:sup>
                      </m:sSubSup>
                      <m:r>
                        <a:rPr lang="en-US" altLang="zh-CN" b="1" i="1" smtClean="0">
                          <a:solidFill>
                            <a:sysClr val="windowText" lastClr="000000"/>
                          </a:solidFill>
                          <a:latin typeface="Cambria Math" panose="02040503050406030204" pitchFamily="18" charset="0"/>
                        </a:rPr>
                        <m:t>,</m:t>
                      </m:r>
                      <m:sSubSup>
                        <m:sSubSupPr>
                          <m:ctrlPr>
                            <a:rPr lang="en-US" altLang="zh-CN" b="1" i="1">
                              <a:solidFill>
                                <a:sysClr val="windowText" lastClr="000000"/>
                              </a:solidFill>
                              <a:latin typeface="Cambria Math" panose="02040503050406030204" pitchFamily="18" charset="0"/>
                            </a:rPr>
                          </m:ctrlPr>
                        </m:sSubSupPr>
                        <m:e>
                          <m:r>
                            <a:rPr lang="en-US" altLang="zh-CN" b="1" i="1">
                              <a:solidFill>
                                <a:sysClr val="windowText" lastClr="000000"/>
                              </a:solidFill>
                              <a:latin typeface="Cambria Math" panose="02040503050406030204" pitchFamily="18" charset="0"/>
                            </a:rPr>
                            <m:t>𝒑</m:t>
                          </m:r>
                        </m:e>
                        <m:sub>
                          <m:r>
                            <a:rPr lang="en-US" altLang="zh-CN" b="1" i="1">
                              <a:solidFill>
                                <a:sysClr val="windowText" lastClr="000000"/>
                              </a:solidFill>
                              <a:latin typeface="Cambria Math" panose="02040503050406030204" pitchFamily="18" charset="0"/>
                            </a:rPr>
                            <m:t>𝒊𝒋</m:t>
                          </m:r>
                        </m:sub>
                        <m:sup>
                          <m:d>
                            <m:dPr>
                              <m:ctrlPr>
                                <a:rPr lang="en-US" altLang="zh-CN" b="1" i="1">
                                  <a:solidFill>
                                    <a:sysClr val="windowText" lastClr="000000"/>
                                  </a:solidFill>
                                  <a:latin typeface="Cambria Math" panose="02040503050406030204" pitchFamily="18" charset="0"/>
                                </a:rPr>
                              </m:ctrlPr>
                            </m:dPr>
                            <m:e>
                              <m:r>
                                <a:rPr lang="en-US" altLang="zh-CN" b="1" i="1">
                                  <a:solidFill>
                                    <a:sysClr val="windowText" lastClr="000000"/>
                                  </a:solidFill>
                                  <a:latin typeface="Cambria Math" panose="02040503050406030204" pitchFamily="18" charset="0"/>
                                </a:rPr>
                                <m:t>𝒉</m:t>
                              </m:r>
                              <m:r>
                                <a:rPr lang="en-US" altLang="zh-CN" b="1" i="1">
                                  <a:solidFill>
                                    <a:sysClr val="windowText" lastClr="000000"/>
                                  </a:solidFill>
                                  <a:latin typeface="Cambria Math" panose="02040503050406030204" pitchFamily="18" charset="0"/>
                                </a:rPr>
                                <m:t>𝟐</m:t>
                              </m:r>
                              <m:r>
                                <a:rPr lang="en-US" altLang="zh-CN" b="1" i="1" smtClean="0">
                                  <a:solidFill>
                                    <a:sysClr val="windowText" lastClr="000000"/>
                                  </a:solidFill>
                                  <a:latin typeface="Cambria Math" panose="02040503050406030204" pitchFamily="18" charset="0"/>
                                </a:rPr>
                                <m:t>𝒕</m:t>
                              </m:r>
                            </m:e>
                          </m:d>
                        </m:sup>
                      </m:sSubSup>
                      <m:r>
                        <a:rPr lang="en-US" altLang="zh-CN" b="1" i="1" smtClean="0">
                          <a:solidFill>
                            <a:sysClr val="windowText" lastClr="000000"/>
                          </a:solidFill>
                          <a:latin typeface="Cambria Math" panose="02040503050406030204" pitchFamily="18" charset="0"/>
                        </a:rPr>
                        <m:t>,</m:t>
                      </m:r>
                      <m:sSubSup>
                        <m:sSubSupPr>
                          <m:ctrlPr>
                            <a:rPr lang="en-US" altLang="zh-CN" b="1" i="1">
                              <a:solidFill>
                                <a:sysClr val="windowText" lastClr="000000"/>
                              </a:solidFill>
                              <a:latin typeface="Cambria Math" panose="02040503050406030204" pitchFamily="18" charset="0"/>
                            </a:rPr>
                          </m:ctrlPr>
                        </m:sSubSupPr>
                        <m:e>
                          <m:r>
                            <a:rPr lang="en-US" altLang="zh-CN" b="1" i="1">
                              <a:solidFill>
                                <a:sysClr val="windowText" lastClr="000000"/>
                              </a:solidFill>
                              <a:latin typeface="Cambria Math" panose="02040503050406030204" pitchFamily="18" charset="0"/>
                            </a:rPr>
                            <m:t>𝒑</m:t>
                          </m:r>
                        </m:e>
                        <m:sub>
                          <m:r>
                            <a:rPr lang="en-US" altLang="zh-CN" b="1" i="1">
                              <a:solidFill>
                                <a:sysClr val="windowText" lastClr="000000"/>
                              </a:solidFill>
                              <a:latin typeface="Cambria Math" panose="02040503050406030204" pitchFamily="18" charset="0"/>
                            </a:rPr>
                            <m:t>𝒊𝒋</m:t>
                          </m:r>
                        </m:sub>
                        <m:sup>
                          <m:d>
                            <m:dPr>
                              <m:ctrlPr>
                                <a:rPr lang="en-US" altLang="zh-CN" b="1" i="1">
                                  <a:solidFill>
                                    <a:sysClr val="windowText" lastClr="000000"/>
                                  </a:solidFill>
                                  <a:latin typeface="Cambria Math" panose="02040503050406030204" pitchFamily="18" charset="0"/>
                                </a:rPr>
                              </m:ctrlPr>
                            </m:dPr>
                            <m:e>
                              <m:r>
                                <a:rPr lang="en-US" altLang="zh-CN" b="1" i="1" smtClean="0">
                                  <a:solidFill>
                                    <a:sysClr val="windowText" lastClr="000000"/>
                                  </a:solidFill>
                                  <a:latin typeface="Cambria Math" panose="02040503050406030204" pitchFamily="18" charset="0"/>
                                </a:rPr>
                                <m:t>𝒕</m:t>
                              </m:r>
                              <m:r>
                                <a:rPr lang="en-US" altLang="zh-CN" b="1" i="1">
                                  <a:solidFill>
                                    <a:sysClr val="windowText" lastClr="000000"/>
                                  </a:solidFill>
                                  <a:latin typeface="Cambria Math" panose="02040503050406030204" pitchFamily="18" charset="0"/>
                                </a:rPr>
                                <m:t>𝟐</m:t>
                              </m:r>
                              <m:r>
                                <a:rPr lang="en-US" altLang="zh-CN" b="1" i="1">
                                  <a:solidFill>
                                    <a:sysClr val="windowText" lastClr="000000"/>
                                  </a:solidFill>
                                  <a:latin typeface="Cambria Math" panose="02040503050406030204" pitchFamily="18" charset="0"/>
                                </a:rPr>
                                <m:t>𝒉</m:t>
                              </m:r>
                            </m:e>
                          </m:d>
                        </m:sup>
                      </m:sSubSup>
                      <m:r>
                        <a:rPr kumimoji="0" lang="en-US" altLang="zh-CN" b="1" i="1" u="none" strike="noStrike" kern="1200" cap="none" spc="0" normalizeH="0" baseline="0" noProof="0" smtClean="0">
                          <a:ln>
                            <a:noFill/>
                          </a:ln>
                          <a:solidFill>
                            <a:sysClr val="windowText" lastClr="000000"/>
                          </a:solidFill>
                          <a:effectLst/>
                          <a:uLnTx/>
                          <a:uFillTx/>
                          <a:latin typeface="Cambria Math" panose="02040503050406030204" pitchFamily="18" charset="0"/>
                        </a:rPr>
                        <m:t>]</m:t>
                      </m:r>
                    </m:oMath>
                  </m:oMathPara>
                </a14:m>
                <a:endParaRPr lang="zh-CN" altLang="en-US" b="1" dirty="0"/>
              </a:p>
            </p:txBody>
          </p:sp>
        </mc:Choice>
        <mc:Fallback xmlns="">
          <p:sp>
            <p:nvSpPr>
              <p:cNvPr id="10" name="文本框 9">
                <a:extLst>
                  <a:ext uri="{FF2B5EF4-FFF2-40B4-BE49-F238E27FC236}">
                    <a16:creationId xmlns:a16="http://schemas.microsoft.com/office/drawing/2014/main" id="{EBC360AF-1683-45D4-C6E7-B4FC1B1CC98E}"/>
                  </a:ext>
                </a:extLst>
              </p:cNvPr>
              <p:cNvSpPr txBox="1">
                <a:spLocks noRot="1" noChangeAspect="1" noMove="1" noResize="1" noEditPoints="1" noAdjustHandles="1" noChangeArrowheads="1" noChangeShapeType="1" noTextEdit="1"/>
              </p:cNvSpPr>
              <p:nvPr/>
            </p:nvSpPr>
            <p:spPr>
              <a:xfrm>
                <a:off x="7258042" y="1156928"/>
                <a:ext cx="3601742" cy="476221"/>
              </a:xfrm>
              <a:prstGeom prst="rect">
                <a:avLst/>
              </a:prstGeom>
              <a:blipFill>
                <a:blip r:embed="rId4"/>
                <a:stretch>
                  <a:fillRect b="-5000"/>
                </a:stretch>
              </a:blipFill>
              <a:ln w="12700">
                <a:solidFill>
                  <a:srgbClr val="FF0000"/>
                </a:solidFill>
                <a:prstDash val="dash"/>
              </a:ln>
            </p:spPr>
            <p:txBody>
              <a:bodyPr/>
              <a:lstStyle/>
              <a:p>
                <a:r>
                  <a:rPr lang="zh-CN" altLang="en-US">
                    <a:noFill/>
                  </a:rPr>
                  <a:t> </a:t>
                </a:r>
              </a:p>
            </p:txBody>
          </p:sp>
        </mc:Fallback>
      </mc:AlternateContent>
      <p:sp>
        <p:nvSpPr>
          <p:cNvPr id="3" name="灯片编号占位符 13">
            <a:extLst>
              <a:ext uri="{FF2B5EF4-FFF2-40B4-BE49-F238E27FC236}">
                <a16:creationId xmlns:a16="http://schemas.microsoft.com/office/drawing/2014/main" id="{6F470DC6-F531-570A-896B-A9C0E98E4692}"/>
              </a:ext>
            </a:extLst>
          </p:cNvPr>
          <p:cNvSpPr>
            <a:spLocks noGrp="1"/>
          </p:cNvSpPr>
          <p:nvPr>
            <p:ph type="sldNum" sz="quarter" idx="12"/>
          </p:nvPr>
        </p:nvSpPr>
        <p:spPr>
          <a:xfrm>
            <a:off x="11028615" y="6388197"/>
            <a:ext cx="1163385" cy="331932"/>
          </a:xfrm>
        </p:spPr>
        <p:txBody>
          <a:bodyPr/>
          <a:lstStyle/>
          <a:p>
            <a:pPr marL="0" marR="0" lvl="0" indent="0" algn="ctr" defTabSz="457200" rtl="0" eaLnBrk="1" fontAlgn="auto" latinLnBrk="0" hangingPunct="1">
              <a:lnSpc>
                <a:spcPct val="150000"/>
              </a:lnSpc>
              <a:spcBef>
                <a:spcPts val="0"/>
              </a:spcBef>
              <a:spcAft>
                <a:spcPts val="0"/>
              </a:spcAft>
              <a:buClrTx/>
              <a:buSzTx/>
              <a:buFontTx/>
              <a:buNone/>
              <a:tabLst/>
              <a:defRPr/>
            </a:pPr>
            <a:fld id="{48F63A3B-78C7-47BE-AE5E-E10140E04643}" type="slidenum">
              <a:rPr kumimoji="0" lang="en-US" sz="1600" b="0" i="0" u="none" strike="noStrike" kern="1200" cap="none" spc="0" normalizeH="0" baseline="0" noProof="0" smtClean="0">
                <a:ln>
                  <a:noFill/>
                </a:ln>
                <a:solidFill>
                  <a:prstClr val="white"/>
                </a:solidFill>
                <a:effectLst/>
                <a:uLnTx/>
                <a:uFillTx/>
                <a:cs typeface="+mn-ea"/>
                <a:sym typeface="+mn-lt"/>
              </a:rPr>
              <a:pPr marL="0" marR="0" lvl="0" indent="0" algn="ctr" defTabSz="457200" rtl="0" eaLnBrk="1" fontAlgn="auto" latinLnBrk="0" hangingPunct="1">
                <a:lnSpc>
                  <a:spcPct val="150000"/>
                </a:lnSpc>
                <a:spcBef>
                  <a:spcPts val="0"/>
                </a:spcBef>
                <a:spcAft>
                  <a:spcPts val="0"/>
                </a:spcAft>
                <a:buClrTx/>
                <a:buSzTx/>
                <a:buFontTx/>
                <a:buNone/>
                <a:tabLst/>
                <a:defRPr/>
              </a:pPr>
              <a:t>8</a:t>
            </a:fld>
            <a:endParaRPr kumimoji="0" lang="en-US" sz="1600" b="0" i="0" u="none" strike="noStrike" kern="1200" cap="none" spc="0" normalizeH="0" baseline="0" noProof="0" dirty="0">
              <a:ln>
                <a:noFill/>
              </a:ln>
              <a:solidFill>
                <a:prstClr val="white"/>
              </a:solidFill>
              <a:effectLst/>
              <a:uLnTx/>
              <a:uFillTx/>
              <a:cs typeface="+mn-ea"/>
              <a:sym typeface="+mn-lt"/>
            </a:endParaRPr>
          </a:p>
        </p:txBody>
      </p:sp>
      <p:pic>
        <p:nvPicPr>
          <p:cNvPr id="7" name="图片 60">
            <a:extLst>
              <a:ext uri="{FF2B5EF4-FFF2-40B4-BE49-F238E27FC236}">
                <a16:creationId xmlns:a16="http://schemas.microsoft.com/office/drawing/2014/main" id="{F48880F8-966D-AE3C-92BF-6B04A6AEEE43}"/>
              </a:ext>
            </a:extLst>
          </p:cNvPr>
          <p:cNvPicPr>
            <a:picLocks noChangeAspect="1"/>
          </p:cNvPicPr>
          <p:nvPr/>
        </p:nvPicPr>
        <p:blipFill>
          <a:blip r:embed="rId5"/>
          <a:stretch>
            <a:fillRect/>
          </a:stretch>
        </p:blipFill>
        <p:spPr>
          <a:xfrm>
            <a:off x="0" y="1753920"/>
            <a:ext cx="12192000" cy="4395216"/>
          </a:xfrm>
          <a:prstGeom prst="rect">
            <a:avLst/>
          </a:prstGeom>
        </p:spPr>
      </p:pic>
    </p:spTree>
    <p:extLst>
      <p:ext uri="{BB962C8B-B14F-4D97-AF65-F5344CB8AC3E}">
        <p14:creationId xmlns:p14="http://schemas.microsoft.com/office/powerpoint/2010/main" val="20973960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51998822-7D98-BB21-4F0E-A32A34FBA2A3}"/>
              </a:ext>
            </a:extLst>
          </p:cNvPr>
          <p:cNvSpPr txBox="1"/>
          <p:nvPr/>
        </p:nvSpPr>
        <p:spPr>
          <a:xfrm>
            <a:off x="706516" y="235779"/>
            <a:ext cx="2269123" cy="662554"/>
          </a:xfrm>
          <a:prstGeom prst="rect">
            <a:avLst/>
          </a:prstGeom>
          <a:noFill/>
        </p:spPr>
        <p:txBody>
          <a:bodyPr wrap="square" rtlCol="0">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cs typeface="+mn-ea"/>
                <a:sym typeface="+mn-lt"/>
              </a:rPr>
              <a:t>2. Method</a:t>
            </a:r>
          </a:p>
        </p:txBody>
      </p:sp>
      <p:pic>
        <p:nvPicPr>
          <p:cNvPr id="4" name="图片 3">
            <a:extLst>
              <a:ext uri="{FF2B5EF4-FFF2-40B4-BE49-F238E27FC236}">
                <a16:creationId xmlns:a16="http://schemas.microsoft.com/office/drawing/2014/main" id="{46091769-135A-C0A8-C1B2-248E341551B9}"/>
              </a:ext>
            </a:extLst>
          </p:cNvPr>
          <p:cNvPicPr>
            <a:picLocks noChangeAspect="1"/>
          </p:cNvPicPr>
          <p:nvPr/>
        </p:nvPicPr>
        <p:blipFill>
          <a:blip r:embed="rId3"/>
          <a:stretch>
            <a:fillRect/>
          </a:stretch>
        </p:blipFill>
        <p:spPr>
          <a:xfrm>
            <a:off x="-51371" y="1129739"/>
            <a:ext cx="12192000" cy="4917021"/>
          </a:xfrm>
          <a:prstGeom prst="rect">
            <a:avLst/>
          </a:prstGeom>
        </p:spPr>
      </p:pic>
      <p:sp>
        <p:nvSpPr>
          <p:cNvPr id="8" name="矩形: 圆角 7">
            <a:extLst>
              <a:ext uri="{FF2B5EF4-FFF2-40B4-BE49-F238E27FC236}">
                <a16:creationId xmlns:a16="http://schemas.microsoft.com/office/drawing/2014/main" id="{FB18E852-B09D-6113-3CCD-9087D7117B41}"/>
              </a:ext>
            </a:extLst>
          </p:cNvPr>
          <p:cNvSpPr/>
          <p:nvPr/>
        </p:nvSpPr>
        <p:spPr>
          <a:xfrm>
            <a:off x="2373330" y="1361326"/>
            <a:ext cx="4448710" cy="2260314"/>
          </a:xfrm>
          <a:prstGeom prst="roundRect">
            <a:avLst>
              <a:gd name="adj" fmla="val 3485"/>
            </a:avLst>
          </a:prstGeom>
          <a:noFill/>
          <a:ln w="190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defTabSz="457200"/>
            <a:endParaRPr kumimoji="1" lang="zh-CN" altLang="en-US">
              <a:solidFill>
                <a:schemeClr val="dk1"/>
              </a:solidFill>
            </a:endParaRPr>
          </a:p>
        </p:txBody>
      </p:sp>
      <p:sp>
        <p:nvSpPr>
          <p:cNvPr id="178" name="矩形: 圆角 177">
            <a:extLst>
              <a:ext uri="{FF2B5EF4-FFF2-40B4-BE49-F238E27FC236}">
                <a16:creationId xmlns:a16="http://schemas.microsoft.com/office/drawing/2014/main" id="{BC21605A-9712-65AE-3EB4-8E6C313AF84F}"/>
              </a:ext>
            </a:extLst>
          </p:cNvPr>
          <p:cNvSpPr/>
          <p:nvPr/>
        </p:nvSpPr>
        <p:spPr>
          <a:xfrm>
            <a:off x="7145676" y="1327935"/>
            <a:ext cx="4006922" cy="2260314"/>
          </a:xfrm>
          <a:prstGeom prst="roundRect">
            <a:avLst>
              <a:gd name="adj" fmla="val 5076"/>
            </a:avLst>
          </a:prstGeom>
          <a:noFill/>
          <a:ln w="190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defTabSz="457200"/>
            <a:endParaRPr kumimoji="1" lang="zh-CN" altLang="en-US">
              <a:solidFill>
                <a:schemeClr val="dk1"/>
              </a:solidFill>
            </a:endParaRPr>
          </a:p>
        </p:txBody>
      </p:sp>
      <p:sp>
        <p:nvSpPr>
          <p:cNvPr id="179" name="矩形: 圆角 178">
            <a:extLst>
              <a:ext uri="{FF2B5EF4-FFF2-40B4-BE49-F238E27FC236}">
                <a16:creationId xmlns:a16="http://schemas.microsoft.com/office/drawing/2014/main" id="{86F885F5-ED3D-5333-F5B7-9655A5B4C26B}"/>
              </a:ext>
            </a:extLst>
          </p:cNvPr>
          <p:cNvSpPr/>
          <p:nvPr/>
        </p:nvSpPr>
        <p:spPr>
          <a:xfrm>
            <a:off x="11425292" y="2165278"/>
            <a:ext cx="523554" cy="1117315"/>
          </a:xfrm>
          <a:prstGeom prst="roundRect">
            <a:avLst/>
          </a:prstGeom>
          <a:noFill/>
          <a:ln w="190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defTabSz="457200"/>
            <a:endParaRPr kumimoji="1" lang="zh-CN" altLang="en-US">
              <a:solidFill>
                <a:schemeClr val="dk1"/>
              </a:solidFill>
            </a:endParaRPr>
          </a:p>
        </p:txBody>
      </p:sp>
      <p:sp>
        <p:nvSpPr>
          <p:cNvPr id="180" name="矩形: 圆角 179">
            <a:extLst>
              <a:ext uri="{FF2B5EF4-FFF2-40B4-BE49-F238E27FC236}">
                <a16:creationId xmlns:a16="http://schemas.microsoft.com/office/drawing/2014/main" id="{132FF2F4-B2A9-A0E8-4E3C-12E8794E6F22}"/>
              </a:ext>
            </a:extLst>
          </p:cNvPr>
          <p:cNvSpPr/>
          <p:nvPr/>
        </p:nvSpPr>
        <p:spPr>
          <a:xfrm>
            <a:off x="1174677" y="3739793"/>
            <a:ext cx="10060113" cy="2260314"/>
          </a:xfrm>
          <a:prstGeom prst="roundRect">
            <a:avLst>
              <a:gd name="adj" fmla="val 3485"/>
            </a:avLst>
          </a:prstGeom>
          <a:noFill/>
          <a:ln w="190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defTabSz="457200"/>
            <a:endParaRPr kumimoji="1" lang="zh-CN" altLang="en-US">
              <a:solidFill>
                <a:schemeClr val="dk1"/>
              </a:solidFill>
            </a:endParaRPr>
          </a:p>
        </p:txBody>
      </p:sp>
      <p:sp>
        <p:nvSpPr>
          <p:cNvPr id="2" name="灯片编号占位符 13">
            <a:extLst>
              <a:ext uri="{FF2B5EF4-FFF2-40B4-BE49-F238E27FC236}">
                <a16:creationId xmlns:a16="http://schemas.microsoft.com/office/drawing/2014/main" id="{9A748FE6-610D-9E2C-83F3-798572C9D515}"/>
              </a:ext>
            </a:extLst>
          </p:cNvPr>
          <p:cNvSpPr>
            <a:spLocks noGrp="1"/>
          </p:cNvSpPr>
          <p:nvPr>
            <p:ph type="sldNum" sz="quarter" idx="12"/>
          </p:nvPr>
        </p:nvSpPr>
        <p:spPr>
          <a:xfrm>
            <a:off x="11028615" y="6388197"/>
            <a:ext cx="1163385" cy="331932"/>
          </a:xfrm>
        </p:spPr>
        <p:txBody>
          <a:bodyPr/>
          <a:lstStyle/>
          <a:p>
            <a:pPr marL="0" marR="0" lvl="0" indent="0" algn="ctr" defTabSz="457200" rtl="0" eaLnBrk="1" fontAlgn="auto" latinLnBrk="0" hangingPunct="1">
              <a:lnSpc>
                <a:spcPct val="150000"/>
              </a:lnSpc>
              <a:spcBef>
                <a:spcPts val="0"/>
              </a:spcBef>
              <a:spcAft>
                <a:spcPts val="0"/>
              </a:spcAft>
              <a:buClrTx/>
              <a:buSzTx/>
              <a:buFontTx/>
              <a:buNone/>
              <a:tabLst/>
              <a:defRPr/>
            </a:pPr>
            <a:fld id="{48F63A3B-78C7-47BE-AE5E-E10140E04643}" type="slidenum">
              <a:rPr kumimoji="0" lang="en-US" sz="1600" b="0" i="0" u="none" strike="noStrike" kern="1200" cap="none" spc="0" normalizeH="0" baseline="0" noProof="0" smtClean="0">
                <a:ln>
                  <a:noFill/>
                </a:ln>
                <a:solidFill>
                  <a:prstClr val="white"/>
                </a:solidFill>
                <a:effectLst/>
                <a:uLnTx/>
                <a:uFillTx/>
                <a:cs typeface="+mn-ea"/>
                <a:sym typeface="+mn-lt"/>
              </a:rPr>
              <a:pPr marL="0" marR="0" lvl="0" indent="0" algn="ctr" defTabSz="457200" rtl="0" eaLnBrk="1" fontAlgn="auto" latinLnBrk="0" hangingPunct="1">
                <a:lnSpc>
                  <a:spcPct val="150000"/>
                </a:lnSpc>
                <a:spcBef>
                  <a:spcPts val="0"/>
                </a:spcBef>
                <a:spcAft>
                  <a:spcPts val="0"/>
                </a:spcAft>
                <a:buClrTx/>
                <a:buSzTx/>
                <a:buFontTx/>
                <a:buNone/>
                <a:tabLst/>
                <a:defRPr/>
              </a:pPr>
              <a:t>9</a:t>
            </a:fld>
            <a:endParaRPr kumimoji="0" lang="en-US" sz="1600" b="0" i="0" u="none" strike="noStrike" kern="1200" cap="none" spc="0" normalizeH="0" baseline="0" noProof="0" dirty="0">
              <a:ln>
                <a:noFill/>
              </a:ln>
              <a:solidFill>
                <a:prstClr val="white"/>
              </a:solidFill>
              <a:effectLst/>
              <a:uLnTx/>
              <a:uFillTx/>
              <a:cs typeface="+mn-ea"/>
              <a:sym typeface="+mn-lt"/>
            </a:endParaRPr>
          </a:p>
        </p:txBody>
      </p:sp>
    </p:spTree>
    <p:extLst>
      <p:ext uri="{BB962C8B-B14F-4D97-AF65-F5344CB8AC3E}">
        <p14:creationId xmlns:p14="http://schemas.microsoft.com/office/powerpoint/2010/main" val="31447173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5456ec25-a15c-4c9c-8031-0974d46fa2f8&quot;,&quot;Name&quot;:&quot;自定义&quot;,&quot;Kind&quot;:&quot;Custom&quot;,&quot;OldGuidesSetting&quot;:{&quot;HeaderHeight&quot;:0.0,&quot;FooterHeight&quot;:0.0,&quot;SideMargin&quot;:0.0,&quot;TopMargin&quot;:0.0,&quot;BottomMargin&quot;:0.0,&quot;IntervalMargin&quot;:0.0}}"/>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默认设计模板">
  <a:themeElements>
    <a:clrScheme name="默认设计模板 1">
      <a:dk1>
        <a:srgbClr val="000000"/>
      </a:dk1>
      <a:lt1>
        <a:srgbClr val="FFFFFF"/>
      </a:lt1>
      <a:dk2>
        <a:srgbClr val="0B4DA2"/>
      </a:dk2>
      <a:lt2>
        <a:srgbClr val="EEECE1"/>
      </a:lt2>
      <a:accent1>
        <a:srgbClr val="0B4DA2"/>
      </a:accent1>
      <a:accent2>
        <a:srgbClr val="AE1831"/>
      </a:accent2>
      <a:accent3>
        <a:srgbClr val="FFFFFF"/>
      </a:accent3>
      <a:accent4>
        <a:srgbClr val="000000"/>
      </a:accent4>
      <a:accent5>
        <a:srgbClr val="AAB2CE"/>
      </a:accent5>
      <a:accent6>
        <a:srgbClr val="9D152B"/>
      </a:accent6>
      <a:hlink>
        <a:srgbClr val="0000FF"/>
      </a:hlink>
      <a:folHlink>
        <a:srgbClr val="800080"/>
      </a:folHlink>
    </a:clrScheme>
    <a:fontScheme name="默认设计模板">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sym typeface="Calibri" panose="020F050202020403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sym typeface="Calibri" panose="020F0502020204030204" pitchFamily="34" charset="0"/>
          </a:defRPr>
        </a:defPPr>
      </a:lstStyle>
    </a:lnDef>
  </a:objectDefaults>
  <a:extraClrSchemeLst>
    <a:extraClrScheme>
      <a:clrScheme name="默认设计模板 1">
        <a:dk1>
          <a:srgbClr val="000000"/>
        </a:dk1>
        <a:lt1>
          <a:srgbClr val="FFFFFF"/>
        </a:lt1>
        <a:dk2>
          <a:srgbClr val="0B4DA2"/>
        </a:dk2>
        <a:lt2>
          <a:srgbClr val="EEECE1"/>
        </a:lt2>
        <a:accent1>
          <a:srgbClr val="0B4DA2"/>
        </a:accent1>
        <a:accent2>
          <a:srgbClr val="AE1831"/>
        </a:accent2>
        <a:accent3>
          <a:srgbClr val="FFFFFF"/>
        </a:accent3>
        <a:accent4>
          <a:srgbClr val="000000"/>
        </a:accent4>
        <a:accent5>
          <a:srgbClr val="AAB2CE"/>
        </a:accent5>
        <a:accent6>
          <a:srgbClr val="9D152B"/>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172647</TotalTime>
  <Words>2346</Words>
  <Application>Microsoft Macintosh PowerPoint</Application>
  <PresentationFormat>Widescreen</PresentationFormat>
  <Paragraphs>206</Paragraphs>
  <Slides>16</Slides>
  <Notes>16</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16</vt:i4>
      </vt:variant>
    </vt:vector>
  </HeadingPairs>
  <TitlesOfParts>
    <vt:vector size="31" baseType="lpstr">
      <vt:lpstr>-apple-system</vt:lpstr>
      <vt:lpstr>等线</vt:lpstr>
      <vt:lpstr>楷体</vt:lpstr>
      <vt:lpstr>LinLibertineT</vt:lpstr>
      <vt:lpstr>华文中宋</vt:lpstr>
      <vt:lpstr>Aptos</vt:lpstr>
      <vt:lpstr>Aptos Display</vt:lpstr>
      <vt:lpstr>Arial</vt:lpstr>
      <vt:lpstr>Calibri</vt:lpstr>
      <vt:lpstr>Calibri Light</vt:lpstr>
      <vt:lpstr>Cambria Math</vt:lpstr>
      <vt:lpstr>Times New Roman</vt:lpstr>
      <vt:lpstr>Wingdings</vt:lpstr>
      <vt:lpstr>默认设计模板</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mengyue li</dc:creator>
  <cp:lastModifiedBy>kaiyang li</cp:lastModifiedBy>
  <cp:revision>435</cp:revision>
  <dcterms:created xsi:type="dcterms:W3CDTF">2022-04-03T07:52:50Z</dcterms:created>
  <dcterms:modified xsi:type="dcterms:W3CDTF">2024-10-29T00:00:06Z</dcterms:modified>
</cp:coreProperties>
</file>