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Audiowide"/>
      <p:regular r:id="rId27"/>
    </p:embeddedFont>
    <p:embeddedFont>
      <p:font typeface="Raleway"/>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regular.fntdata"/><Relationship Id="rId27" Type="http://schemas.openxmlformats.org/officeDocument/2006/relationships/font" Target="fonts/Audiowid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7.xml"/><Relationship Id="rId33" Type="http://schemas.openxmlformats.org/officeDocument/2006/relationships/font" Target="fonts/OpenSans-bold.fntdata"/><Relationship Id="rId10" Type="http://schemas.openxmlformats.org/officeDocument/2006/relationships/slide" Target="slides/slide6.xml"/><Relationship Id="rId32" Type="http://schemas.openxmlformats.org/officeDocument/2006/relationships/font" Target="fonts/OpenSans-regular.fntdata"/><Relationship Id="rId13" Type="http://schemas.openxmlformats.org/officeDocument/2006/relationships/slide" Target="slides/slide9.xml"/><Relationship Id="rId35" Type="http://schemas.openxmlformats.org/officeDocument/2006/relationships/font" Target="fonts/OpenSans-boldItalic.fntdata"/><Relationship Id="rId12" Type="http://schemas.openxmlformats.org/officeDocument/2006/relationships/slide" Target="slides/slide8.xml"/><Relationship Id="rId34" Type="http://schemas.openxmlformats.org/officeDocument/2006/relationships/font" Target="fonts/OpenSans-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2ab0a56dd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12ab0a56dd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2ab0a56d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2ab0a56d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2ab0a56d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2ab0a56d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2ab0a56dd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12ab0a56dd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2ab0a56dd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12ab0a56dd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2ab0a56dd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12ab0a56dd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2ab0a56dd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12ab0a56dd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12ab0a56dd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12ab0a56dd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2ab0a56dd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12ab0a56dd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12480a250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12480a250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2ab0a56d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2ab0a56d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12480a250f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12480a250f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2480a250f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12480a250f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2dc662346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12dc662346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376c31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376c31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200">
                <a:solidFill>
                  <a:schemeClr val="dk1"/>
                </a:solidFill>
                <a:latin typeface="Open Sans"/>
                <a:ea typeface="Open Sans"/>
                <a:cs typeface="Open Sans"/>
                <a:sym typeface="Open Sans"/>
              </a:rPr>
              <a:t>Kai</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2dc66234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2dc66234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All forms of electric vehicles (EVs) can help improve fuel economy, lower fuel costs, and reduce emissions.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Kai</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2ab0a56d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2ab0a56d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2480a250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2480a250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2480a250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2480a250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Raj</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2480a250f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12480a250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created the dataset and identified 13 categories of impediments. We labeled the data using these classes. We developed a Python notebook. We started by doing Exploratory Data Analysis (EDA) to understand our data. During that phase, we created word clouds and histograms. We then created a </a:t>
            </a:r>
            <a:r>
              <a:rPr lang="en" sz="1200">
                <a:solidFill>
                  <a:srgbClr val="212121"/>
                </a:solidFill>
                <a:highlight>
                  <a:srgbClr val="FFFFFF"/>
                </a:highlight>
                <a:latin typeface="Times New Roman"/>
                <a:ea typeface="Times New Roman"/>
                <a:cs typeface="Times New Roman"/>
                <a:sym typeface="Times New Roman"/>
              </a:rPr>
              <a:t>BERT model to classify the impediments. We experimented with the model to</a:t>
            </a:r>
            <a:r>
              <a:rPr lang="en" sz="1200">
                <a:solidFill>
                  <a:schemeClr val="dk1"/>
                </a:solidFill>
                <a:latin typeface="Times New Roman"/>
                <a:ea typeface="Times New Roman"/>
                <a:cs typeface="Times New Roman"/>
                <a:sym typeface="Times New Roman"/>
              </a:rPr>
              <a:t> improve the results. BERT is bidirectional encoder representation from transformers, a transformer-based machine learning technique for NLP. The reason why we used BERT is that we have a small amount of data. Transfer learning was thus necessary. BERT is pre-trained on huge datasets and it is one of the best models for text classification.</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Sean</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12ab0a56dd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12ab0a56dd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10" name="Google Shape;10;p2"/>
          <p:cNvSpPr txBox="1"/>
          <p:nvPr>
            <p:ph type="ctrTitle"/>
          </p:nvPr>
        </p:nvSpPr>
        <p:spPr>
          <a:xfrm>
            <a:off x="715050" y="949650"/>
            <a:ext cx="4297800" cy="2834700"/>
          </a:xfrm>
          <a:prstGeom prst="rect">
            <a:avLst/>
          </a:prstGeom>
          <a:effectLst>
            <a:outerShdw blurRad="57150" rotWithShape="0" algn="bl" dir="5400000" dist="19050">
              <a:schemeClr val="lt2">
                <a:alpha val="50000"/>
              </a:schemeClr>
            </a:outerShdw>
          </a:effectLst>
        </p:spPr>
        <p:txBody>
          <a:bodyPr anchorCtr="0" anchor="b" bIns="91425" lIns="91425" spcFirstLastPara="1" rIns="91425" wrap="square" tIns="91425">
            <a:noAutofit/>
          </a:bodyPr>
          <a:lstStyle>
            <a:lvl1pPr lvl="0">
              <a:lnSpc>
                <a:spcPct val="100000"/>
              </a:lnSpc>
              <a:spcBef>
                <a:spcPts val="0"/>
              </a:spcBef>
              <a:spcAft>
                <a:spcPts val="0"/>
              </a:spcAft>
              <a:buClr>
                <a:srgbClr val="191919"/>
              </a:buClr>
              <a:buSzPts val="5200"/>
              <a:buNone/>
              <a:defRPr b="0" sz="4000">
                <a:solidFill>
                  <a:schemeClr val="lt2"/>
                </a:solidFill>
                <a:latin typeface="Audiowide"/>
                <a:ea typeface="Audiowide"/>
                <a:cs typeface="Audiowide"/>
                <a:sym typeface="Audiowide"/>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5050" y="3784350"/>
            <a:ext cx="4297800" cy="40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pic>
        <p:nvPicPr>
          <p:cNvPr id="46" name="Google Shape;46;p11"/>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47" name="Google Shape;47;p11"/>
          <p:cNvSpPr txBox="1"/>
          <p:nvPr>
            <p:ph hasCustomPrompt="1" type="title"/>
          </p:nvPr>
        </p:nvSpPr>
        <p:spPr>
          <a:xfrm>
            <a:off x="1284000" y="1366338"/>
            <a:ext cx="6576000" cy="15111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p:nvPr>
            <p:ph idx="1" type="subTitle"/>
          </p:nvPr>
        </p:nvSpPr>
        <p:spPr>
          <a:xfrm>
            <a:off x="1284000" y="3063763"/>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9"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52" name="Google Shape;5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13"/>
          <p:cNvSpPr txBox="1"/>
          <p:nvPr>
            <p:ph hasCustomPrompt="1" idx="2" type="title"/>
          </p:nvPr>
        </p:nvSpPr>
        <p:spPr>
          <a:xfrm>
            <a:off x="719975" y="1728533"/>
            <a:ext cx="914400" cy="548700"/>
          </a:xfrm>
          <a:prstGeom prst="rect">
            <a:avLst/>
          </a:prstGeom>
          <a:noFill/>
          <a:effectLst>
            <a:outerShdw blurRad="57150" rotWithShape="0" algn="bl" dir="5400000" dist="19050">
              <a:schemeClr val="accent2">
                <a:alpha val="50000"/>
              </a:schemeClr>
            </a:outerShdw>
          </a:effectLst>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p:nvPr>
            <p:ph hasCustomPrompt="1" idx="3" type="title"/>
          </p:nvPr>
        </p:nvSpPr>
        <p:spPr>
          <a:xfrm>
            <a:off x="719975" y="3161941"/>
            <a:ext cx="914400" cy="548700"/>
          </a:xfrm>
          <a:prstGeom prst="rect">
            <a:avLst/>
          </a:prstGeom>
          <a:noFill/>
          <a:effectLst>
            <a:outerShdw blurRad="57150" rotWithShape="0" algn="bl" dir="5400000" dist="19050">
              <a:schemeClr val="accent2">
                <a:alpha val="50000"/>
              </a:schemeClr>
            </a:outerShdw>
          </a:effectLst>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p:nvPr>
            <p:ph hasCustomPrompt="1" idx="4" type="title"/>
          </p:nvPr>
        </p:nvSpPr>
        <p:spPr>
          <a:xfrm>
            <a:off x="3291900" y="1728533"/>
            <a:ext cx="914400" cy="548700"/>
          </a:xfrm>
          <a:prstGeom prst="rect">
            <a:avLst/>
          </a:prstGeom>
          <a:noFill/>
          <a:effectLst>
            <a:outerShdw blurRad="57150" rotWithShape="0" algn="bl" dir="5400000" dist="19050">
              <a:schemeClr val="accent2">
                <a:alpha val="50000"/>
              </a:schemeClr>
            </a:outerShdw>
          </a:effectLst>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hasCustomPrompt="1" idx="5" type="title"/>
          </p:nvPr>
        </p:nvSpPr>
        <p:spPr>
          <a:xfrm>
            <a:off x="3291900" y="3161941"/>
            <a:ext cx="914400" cy="548700"/>
          </a:xfrm>
          <a:prstGeom prst="rect">
            <a:avLst/>
          </a:prstGeom>
          <a:noFill/>
          <a:effectLst>
            <a:outerShdw blurRad="57150" rotWithShape="0" algn="bl" dir="5400000" dist="19050">
              <a:schemeClr val="accent2">
                <a:alpha val="50000"/>
              </a:schemeClr>
            </a:outerShdw>
          </a:effectLst>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p:nvPr>
            <p:ph hasCustomPrompt="1" idx="6" type="title"/>
          </p:nvPr>
        </p:nvSpPr>
        <p:spPr>
          <a:xfrm>
            <a:off x="5868700" y="1728533"/>
            <a:ext cx="914400" cy="548700"/>
          </a:xfrm>
          <a:prstGeom prst="rect">
            <a:avLst/>
          </a:prstGeom>
          <a:noFill/>
          <a:effectLst>
            <a:outerShdw blurRad="57150" rotWithShape="0" algn="bl" dir="5400000" dist="19050">
              <a:schemeClr val="accent2">
                <a:alpha val="50000"/>
              </a:schemeClr>
            </a:outerShdw>
          </a:effectLst>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hasCustomPrompt="1" idx="7" type="title"/>
          </p:nvPr>
        </p:nvSpPr>
        <p:spPr>
          <a:xfrm>
            <a:off x="5868700" y="3161941"/>
            <a:ext cx="914400" cy="548700"/>
          </a:xfrm>
          <a:prstGeom prst="rect">
            <a:avLst/>
          </a:prstGeom>
          <a:noFill/>
          <a:effectLst>
            <a:outerShdw blurRad="57150" rotWithShape="0" algn="bl" dir="5400000" dist="19050">
              <a:schemeClr val="accent2">
                <a:alpha val="50000"/>
              </a:schemeClr>
            </a:outerShdw>
          </a:effectLst>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idx="1" type="subTitle"/>
          </p:nvPr>
        </p:nvSpPr>
        <p:spPr>
          <a:xfrm>
            <a:off x="719975" y="2258075"/>
            <a:ext cx="25602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None/>
              <a:defRPr b="1" sz="1800">
                <a:solidFill>
                  <a:schemeClr val="dk1"/>
                </a:solidFill>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60" name="Google Shape;60;p13"/>
          <p:cNvSpPr txBox="1"/>
          <p:nvPr>
            <p:ph idx="8" type="subTitle"/>
          </p:nvPr>
        </p:nvSpPr>
        <p:spPr>
          <a:xfrm>
            <a:off x="3291900" y="2258075"/>
            <a:ext cx="25602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None/>
              <a:defRPr b="1" sz="1800">
                <a:solidFill>
                  <a:schemeClr val="dk1"/>
                </a:solidFill>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61" name="Google Shape;61;p13"/>
          <p:cNvSpPr txBox="1"/>
          <p:nvPr>
            <p:ph idx="9" type="subTitle"/>
          </p:nvPr>
        </p:nvSpPr>
        <p:spPr>
          <a:xfrm>
            <a:off x="5868700" y="2258075"/>
            <a:ext cx="25602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None/>
              <a:defRPr b="1" sz="1800">
                <a:solidFill>
                  <a:schemeClr val="dk1"/>
                </a:solidFill>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62" name="Google Shape;62;p13"/>
          <p:cNvSpPr txBox="1"/>
          <p:nvPr>
            <p:ph idx="13" type="subTitle"/>
          </p:nvPr>
        </p:nvSpPr>
        <p:spPr>
          <a:xfrm>
            <a:off x="719975" y="3691550"/>
            <a:ext cx="25602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None/>
              <a:defRPr b="1" sz="1800">
                <a:solidFill>
                  <a:schemeClr val="dk1"/>
                </a:solidFill>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63" name="Google Shape;63;p13"/>
          <p:cNvSpPr txBox="1"/>
          <p:nvPr>
            <p:ph idx="14" type="subTitle"/>
          </p:nvPr>
        </p:nvSpPr>
        <p:spPr>
          <a:xfrm>
            <a:off x="3294338" y="3691550"/>
            <a:ext cx="25602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None/>
              <a:defRPr b="1" sz="1800">
                <a:solidFill>
                  <a:schemeClr val="dk1"/>
                </a:solidFill>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64" name="Google Shape;64;p13"/>
          <p:cNvSpPr txBox="1"/>
          <p:nvPr>
            <p:ph idx="15" type="subTitle"/>
          </p:nvPr>
        </p:nvSpPr>
        <p:spPr>
          <a:xfrm>
            <a:off x="5868700" y="3691550"/>
            <a:ext cx="25602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None/>
              <a:defRPr b="1" sz="1800">
                <a:solidFill>
                  <a:schemeClr val="dk1"/>
                </a:solidFill>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5" name="Shape 65"/>
        <p:cNvGrpSpPr/>
        <p:nvPr/>
      </p:nvGrpSpPr>
      <p:grpSpPr>
        <a:xfrm>
          <a:off x="0" y="0"/>
          <a:ext cx="0" cy="0"/>
          <a:chOff x="0" y="0"/>
          <a:chExt cx="0" cy="0"/>
        </a:xfrm>
      </p:grpSpPr>
      <p:pic>
        <p:nvPicPr>
          <p:cNvPr id="66" name="Google Shape;66;p14"/>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67" name="Google Shape;67;p14"/>
          <p:cNvSpPr txBox="1"/>
          <p:nvPr>
            <p:ph type="title"/>
          </p:nvPr>
        </p:nvSpPr>
        <p:spPr>
          <a:xfrm>
            <a:off x="1458150" y="3936275"/>
            <a:ext cx="6227700" cy="640200"/>
          </a:xfrm>
          <a:prstGeom prst="rect">
            <a:avLst/>
          </a:prstGeom>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8" name="Google Shape;68;p14"/>
          <p:cNvSpPr txBox="1"/>
          <p:nvPr>
            <p:ph idx="1" type="subTitle"/>
          </p:nvPr>
        </p:nvSpPr>
        <p:spPr>
          <a:xfrm>
            <a:off x="1458150" y="2564675"/>
            <a:ext cx="6227700" cy="137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69" name="Shape 69"/>
        <p:cNvGrpSpPr/>
        <p:nvPr/>
      </p:nvGrpSpPr>
      <p:grpSpPr>
        <a:xfrm>
          <a:off x="0" y="0"/>
          <a:ext cx="0" cy="0"/>
          <a:chOff x="0" y="0"/>
          <a:chExt cx="0" cy="0"/>
        </a:xfrm>
      </p:grpSpPr>
      <p:pic>
        <p:nvPicPr>
          <p:cNvPr id="70" name="Google Shape;70;p15"/>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71" name="Google Shape;71;p15"/>
          <p:cNvSpPr txBox="1"/>
          <p:nvPr>
            <p:ph idx="1" type="subTitle"/>
          </p:nvPr>
        </p:nvSpPr>
        <p:spPr>
          <a:xfrm>
            <a:off x="715100" y="2463963"/>
            <a:ext cx="2518800" cy="117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72" name="Google Shape;72;p15"/>
          <p:cNvSpPr txBox="1"/>
          <p:nvPr>
            <p:ph type="title"/>
          </p:nvPr>
        </p:nvSpPr>
        <p:spPr>
          <a:xfrm>
            <a:off x="715100" y="1500238"/>
            <a:ext cx="2518800" cy="1012200"/>
          </a:xfrm>
          <a:prstGeom prst="rect">
            <a:avLst/>
          </a:prstGeom>
          <a:effectLst>
            <a:outerShdw blurRad="57150" rotWithShape="0" algn="bl" dir="5400000" dist="19050">
              <a:schemeClr val="lt2">
                <a:alpha val="50000"/>
              </a:schemeClr>
            </a:outerShdw>
          </a:effectLst>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5"/>
          <p:cNvSpPr/>
          <p:nvPr>
            <p:ph idx="2" type="pic"/>
          </p:nvPr>
        </p:nvSpPr>
        <p:spPr>
          <a:xfrm>
            <a:off x="7013970" y="215824"/>
            <a:ext cx="1864800" cy="2286900"/>
          </a:xfrm>
          <a:prstGeom prst="rect">
            <a:avLst/>
          </a:prstGeom>
          <a:noFill/>
          <a:ln cap="flat" cmpd="sng" w="19050">
            <a:solidFill>
              <a:schemeClr val="lt2"/>
            </a:solidFill>
            <a:prstDash val="solid"/>
            <a:round/>
            <a:headEnd len="sm" w="sm" type="none"/>
            <a:tailEnd len="sm" w="sm" type="none"/>
          </a:ln>
          <a:effectLst>
            <a:outerShdw blurRad="57150" rotWithShape="0" algn="bl" dir="5400000" dist="47625">
              <a:schemeClr val="accent1">
                <a:alpha val="50000"/>
              </a:schemeClr>
            </a:outerShdw>
          </a:effectLst>
        </p:spPr>
      </p:sp>
      <p:sp>
        <p:nvSpPr>
          <p:cNvPr id="74" name="Google Shape;74;p15"/>
          <p:cNvSpPr/>
          <p:nvPr>
            <p:ph idx="3" type="pic"/>
          </p:nvPr>
        </p:nvSpPr>
        <p:spPr>
          <a:xfrm>
            <a:off x="3960975" y="215824"/>
            <a:ext cx="2908200" cy="2286900"/>
          </a:xfrm>
          <a:prstGeom prst="rect">
            <a:avLst/>
          </a:prstGeom>
          <a:noFill/>
          <a:ln cap="flat" cmpd="sng" w="19050">
            <a:solidFill>
              <a:schemeClr val="lt2"/>
            </a:solidFill>
            <a:prstDash val="solid"/>
            <a:round/>
            <a:headEnd len="sm" w="sm" type="none"/>
            <a:tailEnd len="sm" w="sm" type="none"/>
          </a:ln>
          <a:effectLst>
            <a:outerShdw blurRad="57150" rotWithShape="0" algn="bl" dir="5400000" dist="47625">
              <a:schemeClr val="accent1">
                <a:alpha val="50000"/>
              </a:schemeClr>
            </a:outerShdw>
          </a:effectLst>
        </p:spPr>
      </p:sp>
      <p:sp>
        <p:nvSpPr>
          <p:cNvPr id="75" name="Google Shape;75;p15"/>
          <p:cNvSpPr/>
          <p:nvPr>
            <p:ph idx="4" type="pic"/>
          </p:nvPr>
        </p:nvSpPr>
        <p:spPr>
          <a:xfrm>
            <a:off x="3960970" y="2640776"/>
            <a:ext cx="1864800" cy="2286900"/>
          </a:xfrm>
          <a:prstGeom prst="rect">
            <a:avLst/>
          </a:prstGeom>
          <a:noFill/>
          <a:ln cap="flat" cmpd="sng" w="19050">
            <a:solidFill>
              <a:schemeClr val="lt2"/>
            </a:solidFill>
            <a:prstDash val="solid"/>
            <a:round/>
            <a:headEnd len="sm" w="sm" type="none"/>
            <a:tailEnd len="sm" w="sm" type="none"/>
          </a:ln>
          <a:effectLst>
            <a:outerShdw blurRad="57150" rotWithShape="0" algn="bl" dir="5400000" dist="47625">
              <a:schemeClr val="accent1">
                <a:alpha val="50000"/>
              </a:schemeClr>
            </a:outerShdw>
          </a:effectLst>
        </p:spPr>
      </p:sp>
      <p:sp>
        <p:nvSpPr>
          <p:cNvPr id="76" name="Google Shape;76;p15"/>
          <p:cNvSpPr/>
          <p:nvPr>
            <p:ph idx="5" type="pic"/>
          </p:nvPr>
        </p:nvSpPr>
        <p:spPr>
          <a:xfrm>
            <a:off x="5970575" y="2640776"/>
            <a:ext cx="2908200" cy="2286900"/>
          </a:xfrm>
          <a:prstGeom prst="rect">
            <a:avLst/>
          </a:prstGeom>
          <a:noFill/>
          <a:ln cap="flat" cmpd="sng" w="19050">
            <a:solidFill>
              <a:schemeClr val="lt2"/>
            </a:solidFill>
            <a:prstDash val="solid"/>
            <a:round/>
            <a:headEnd len="sm" w="sm" type="none"/>
            <a:tailEnd len="sm" w="sm" type="none"/>
          </a:ln>
          <a:effectLst>
            <a:outerShdw blurRad="57150" rotWithShape="0" algn="bl" dir="5400000" dist="47625">
              <a:schemeClr val="accent1">
                <a:alpha val="50000"/>
              </a:schemeClr>
            </a:outerShdw>
          </a:effectLst>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7" name="Shape 77"/>
        <p:cNvGrpSpPr/>
        <p:nvPr/>
      </p:nvGrpSpPr>
      <p:grpSpPr>
        <a:xfrm>
          <a:off x="0" y="0"/>
          <a:ext cx="0" cy="0"/>
          <a:chOff x="0" y="0"/>
          <a:chExt cx="0" cy="0"/>
        </a:xfrm>
      </p:grpSpPr>
      <p:pic>
        <p:nvPicPr>
          <p:cNvPr id="78" name="Google Shape;78;p16"/>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79" name="Google Shape;79;p16"/>
          <p:cNvSpPr txBox="1"/>
          <p:nvPr>
            <p:ph type="title"/>
          </p:nvPr>
        </p:nvSpPr>
        <p:spPr>
          <a:xfrm>
            <a:off x="720000" y="445025"/>
            <a:ext cx="7704000" cy="572700"/>
          </a:xfrm>
          <a:prstGeom prst="rect">
            <a:avLst/>
          </a:prstGeom>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 name="Google Shape;80;p16"/>
          <p:cNvSpPr txBox="1"/>
          <p:nvPr>
            <p:ph idx="1" type="subTitle"/>
          </p:nvPr>
        </p:nvSpPr>
        <p:spPr>
          <a:xfrm>
            <a:off x="714975" y="2066300"/>
            <a:ext cx="2337900" cy="640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81" name="Google Shape;81;p16"/>
          <p:cNvSpPr txBox="1"/>
          <p:nvPr>
            <p:ph idx="2" type="subTitle"/>
          </p:nvPr>
        </p:nvSpPr>
        <p:spPr>
          <a:xfrm>
            <a:off x="714975" y="2630300"/>
            <a:ext cx="2337900" cy="19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 name="Google Shape;82;p16"/>
          <p:cNvSpPr txBox="1"/>
          <p:nvPr>
            <p:ph idx="3" type="subTitle"/>
          </p:nvPr>
        </p:nvSpPr>
        <p:spPr>
          <a:xfrm>
            <a:off x="3400158" y="2630300"/>
            <a:ext cx="2337900" cy="19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3" name="Google Shape;83;p16"/>
          <p:cNvSpPr txBox="1"/>
          <p:nvPr>
            <p:ph idx="4" type="subTitle"/>
          </p:nvPr>
        </p:nvSpPr>
        <p:spPr>
          <a:xfrm>
            <a:off x="6085150" y="2630300"/>
            <a:ext cx="2343900" cy="19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4" name="Google Shape;84;p16"/>
          <p:cNvSpPr txBox="1"/>
          <p:nvPr>
            <p:ph idx="5" type="subTitle"/>
          </p:nvPr>
        </p:nvSpPr>
        <p:spPr>
          <a:xfrm>
            <a:off x="3400063" y="2066300"/>
            <a:ext cx="2337900" cy="640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85" name="Google Shape;85;p16"/>
          <p:cNvSpPr txBox="1"/>
          <p:nvPr>
            <p:ph idx="6" type="subTitle"/>
          </p:nvPr>
        </p:nvSpPr>
        <p:spPr>
          <a:xfrm>
            <a:off x="6085150" y="2066300"/>
            <a:ext cx="2343900" cy="640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86" name="Shape 86"/>
        <p:cNvGrpSpPr/>
        <p:nvPr/>
      </p:nvGrpSpPr>
      <p:grpSpPr>
        <a:xfrm>
          <a:off x="0" y="0"/>
          <a:ext cx="0" cy="0"/>
          <a:chOff x="0" y="0"/>
          <a:chExt cx="0" cy="0"/>
        </a:xfrm>
      </p:grpSpPr>
      <p:pic>
        <p:nvPicPr>
          <p:cNvPr id="87" name="Google Shape;87;p17"/>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88" name="Google Shape;88;p17"/>
          <p:cNvSpPr txBox="1"/>
          <p:nvPr>
            <p:ph type="title"/>
          </p:nvPr>
        </p:nvSpPr>
        <p:spPr>
          <a:xfrm>
            <a:off x="720000" y="445025"/>
            <a:ext cx="7704000" cy="572700"/>
          </a:xfrm>
          <a:prstGeom prst="rect">
            <a:avLst/>
          </a:prstGeom>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9" name="Google Shape;89;p17"/>
          <p:cNvSpPr txBox="1"/>
          <p:nvPr>
            <p:ph idx="1" type="subTitle"/>
          </p:nvPr>
        </p:nvSpPr>
        <p:spPr>
          <a:xfrm>
            <a:off x="3116126" y="1670375"/>
            <a:ext cx="4755000" cy="457200"/>
          </a:xfrm>
          <a:prstGeom prst="rect">
            <a:avLst/>
          </a:prstGeom>
          <a:ln>
            <a:noFill/>
          </a:ln>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1800">
                <a:solidFill>
                  <a:schemeClr val="lt2"/>
                </a:solidFill>
                <a:latin typeface="Audiowide"/>
                <a:ea typeface="Audiowide"/>
                <a:cs typeface="Audiowide"/>
                <a:sym typeface="Audiowide"/>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90" name="Google Shape;90;p17"/>
          <p:cNvSpPr txBox="1"/>
          <p:nvPr>
            <p:ph idx="2" type="subTitle"/>
          </p:nvPr>
        </p:nvSpPr>
        <p:spPr>
          <a:xfrm>
            <a:off x="3116126" y="2867000"/>
            <a:ext cx="4755000" cy="457200"/>
          </a:xfrm>
          <a:prstGeom prst="rect">
            <a:avLst/>
          </a:prstGeom>
          <a:ln>
            <a:noFill/>
          </a:ln>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1800">
                <a:solidFill>
                  <a:schemeClr val="lt2"/>
                </a:solidFill>
                <a:latin typeface="Audiowide"/>
                <a:ea typeface="Audiowide"/>
                <a:cs typeface="Audiowide"/>
                <a:sym typeface="Audiowide"/>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91" name="Google Shape;91;p17"/>
          <p:cNvSpPr txBox="1"/>
          <p:nvPr>
            <p:ph idx="3" type="subTitle"/>
          </p:nvPr>
        </p:nvSpPr>
        <p:spPr>
          <a:xfrm>
            <a:off x="3116126" y="4063625"/>
            <a:ext cx="4755000" cy="457200"/>
          </a:xfrm>
          <a:prstGeom prst="rect">
            <a:avLst/>
          </a:prstGeom>
          <a:ln>
            <a:noFill/>
          </a:ln>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1800">
                <a:solidFill>
                  <a:schemeClr val="lt2"/>
                </a:solidFill>
                <a:latin typeface="Audiowide"/>
                <a:ea typeface="Audiowide"/>
                <a:cs typeface="Audiowide"/>
                <a:sym typeface="Audiowide"/>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92" name="Google Shape;92;p17"/>
          <p:cNvSpPr txBox="1"/>
          <p:nvPr>
            <p:ph idx="4" type="subTitle"/>
          </p:nvPr>
        </p:nvSpPr>
        <p:spPr>
          <a:xfrm>
            <a:off x="3116126" y="1225225"/>
            <a:ext cx="47550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3" name="Google Shape;93;p17"/>
          <p:cNvSpPr txBox="1"/>
          <p:nvPr>
            <p:ph idx="5" type="subTitle"/>
          </p:nvPr>
        </p:nvSpPr>
        <p:spPr>
          <a:xfrm>
            <a:off x="3116126" y="2421855"/>
            <a:ext cx="47550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4" name="Google Shape;94;p17"/>
          <p:cNvSpPr txBox="1"/>
          <p:nvPr>
            <p:ph idx="6" type="subTitle"/>
          </p:nvPr>
        </p:nvSpPr>
        <p:spPr>
          <a:xfrm>
            <a:off x="3116126" y="3618485"/>
            <a:ext cx="47550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5" name="Shape 95"/>
        <p:cNvGrpSpPr/>
        <p:nvPr/>
      </p:nvGrpSpPr>
      <p:grpSpPr>
        <a:xfrm>
          <a:off x="0" y="0"/>
          <a:ext cx="0" cy="0"/>
          <a:chOff x="0" y="0"/>
          <a:chExt cx="0" cy="0"/>
        </a:xfrm>
      </p:grpSpPr>
      <p:pic>
        <p:nvPicPr>
          <p:cNvPr id="96" name="Google Shape;96;p18"/>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97" name="Google Shape;97;p18"/>
          <p:cNvSpPr txBox="1"/>
          <p:nvPr>
            <p:ph type="title"/>
          </p:nvPr>
        </p:nvSpPr>
        <p:spPr>
          <a:xfrm>
            <a:off x="720000" y="445025"/>
            <a:ext cx="7704000" cy="572700"/>
          </a:xfrm>
          <a:prstGeom prst="rect">
            <a:avLst/>
          </a:prstGeom>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Google Shape;98;p18"/>
          <p:cNvSpPr txBox="1"/>
          <p:nvPr>
            <p:ph idx="1" type="subTitle"/>
          </p:nvPr>
        </p:nvSpPr>
        <p:spPr>
          <a:xfrm>
            <a:off x="1495938" y="1527048"/>
            <a:ext cx="3005100" cy="365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99" name="Google Shape;99;p18"/>
          <p:cNvSpPr txBox="1"/>
          <p:nvPr>
            <p:ph idx="2" type="subTitle"/>
          </p:nvPr>
        </p:nvSpPr>
        <p:spPr>
          <a:xfrm>
            <a:off x="1495939" y="1810512"/>
            <a:ext cx="30051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0" name="Google Shape;100;p18"/>
          <p:cNvSpPr txBox="1"/>
          <p:nvPr>
            <p:ph idx="3" type="subTitle"/>
          </p:nvPr>
        </p:nvSpPr>
        <p:spPr>
          <a:xfrm>
            <a:off x="5347949" y="1810512"/>
            <a:ext cx="30051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1" name="Google Shape;101;p18"/>
          <p:cNvSpPr txBox="1"/>
          <p:nvPr>
            <p:ph idx="4" type="subTitle"/>
          </p:nvPr>
        </p:nvSpPr>
        <p:spPr>
          <a:xfrm>
            <a:off x="1495939" y="3544750"/>
            <a:ext cx="30051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2" name="Google Shape;102;p18"/>
          <p:cNvSpPr txBox="1"/>
          <p:nvPr>
            <p:ph idx="5" type="subTitle"/>
          </p:nvPr>
        </p:nvSpPr>
        <p:spPr>
          <a:xfrm>
            <a:off x="5347949" y="3544750"/>
            <a:ext cx="30051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3" name="Google Shape;103;p18"/>
          <p:cNvSpPr txBox="1"/>
          <p:nvPr>
            <p:ph idx="6" type="subTitle"/>
          </p:nvPr>
        </p:nvSpPr>
        <p:spPr>
          <a:xfrm>
            <a:off x="1495938" y="3264408"/>
            <a:ext cx="3005100" cy="365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04" name="Google Shape;104;p18"/>
          <p:cNvSpPr txBox="1"/>
          <p:nvPr>
            <p:ph idx="7" type="subTitle"/>
          </p:nvPr>
        </p:nvSpPr>
        <p:spPr>
          <a:xfrm>
            <a:off x="5347947" y="1527048"/>
            <a:ext cx="3005100" cy="365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05" name="Google Shape;105;p18"/>
          <p:cNvSpPr txBox="1"/>
          <p:nvPr>
            <p:ph idx="8" type="subTitle"/>
          </p:nvPr>
        </p:nvSpPr>
        <p:spPr>
          <a:xfrm>
            <a:off x="5347947" y="3264408"/>
            <a:ext cx="3005100" cy="365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108" name="Google Shape;108;p19"/>
          <p:cNvSpPr txBox="1"/>
          <p:nvPr>
            <p:ph type="title"/>
          </p:nvPr>
        </p:nvSpPr>
        <p:spPr>
          <a:xfrm>
            <a:off x="720000" y="445025"/>
            <a:ext cx="7704000" cy="572700"/>
          </a:xfrm>
          <a:prstGeom prst="rect">
            <a:avLst/>
          </a:prstGeom>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9" name="Google Shape;109;p19"/>
          <p:cNvSpPr txBox="1"/>
          <p:nvPr>
            <p:ph idx="1" type="subTitle"/>
          </p:nvPr>
        </p:nvSpPr>
        <p:spPr>
          <a:xfrm>
            <a:off x="719876" y="1811513"/>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0" name="Google Shape;110;p19"/>
          <p:cNvSpPr txBox="1"/>
          <p:nvPr>
            <p:ph idx="2" type="subTitle"/>
          </p:nvPr>
        </p:nvSpPr>
        <p:spPr>
          <a:xfrm>
            <a:off x="3342150" y="1811513"/>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1" name="Google Shape;111;p19"/>
          <p:cNvSpPr txBox="1"/>
          <p:nvPr>
            <p:ph idx="3" type="subTitle"/>
          </p:nvPr>
        </p:nvSpPr>
        <p:spPr>
          <a:xfrm>
            <a:off x="5964424" y="1811513"/>
            <a:ext cx="24597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 name="Google Shape;112;p19"/>
          <p:cNvSpPr txBox="1"/>
          <p:nvPr>
            <p:ph idx="4" type="subTitle"/>
          </p:nvPr>
        </p:nvSpPr>
        <p:spPr>
          <a:xfrm>
            <a:off x="719876" y="3552800"/>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 name="Google Shape;113;p19"/>
          <p:cNvSpPr txBox="1"/>
          <p:nvPr>
            <p:ph idx="5" type="subTitle"/>
          </p:nvPr>
        </p:nvSpPr>
        <p:spPr>
          <a:xfrm>
            <a:off x="3342150" y="3552800"/>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4" name="Google Shape;114;p19"/>
          <p:cNvSpPr txBox="1"/>
          <p:nvPr>
            <p:ph idx="6" type="subTitle"/>
          </p:nvPr>
        </p:nvSpPr>
        <p:spPr>
          <a:xfrm>
            <a:off x="5964424" y="3552800"/>
            <a:ext cx="24597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5" name="Google Shape;115;p19"/>
          <p:cNvSpPr txBox="1"/>
          <p:nvPr>
            <p:ph idx="7" type="subTitle"/>
          </p:nvPr>
        </p:nvSpPr>
        <p:spPr>
          <a:xfrm>
            <a:off x="719876" y="1526525"/>
            <a:ext cx="2459100" cy="365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16" name="Google Shape;116;p19"/>
          <p:cNvSpPr txBox="1"/>
          <p:nvPr>
            <p:ph idx="8" type="subTitle"/>
          </p:nvPr>
        </p:nvSpPr>
        <p:spPr>
          <a:xfrm>
            <a:off x="3342150" y="1526525"/>
            <a:ext cx="2459100" cy="365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17" name="Google Shape;117;p19"/>
          <p:cNvSpPr txBox="1"/>
          <p:nvPr>
            <p:ph idx="9" type="subTitle"/>
          </p:nvPr>
        </p:nvSpPr>
        <p:spPr>
          <a:xfrm>
            <a:off x="5964424" y="1526525"/>
            <a:ext cx="2459700" cy="365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18" name="Google Shape;118;p19"/>
          <p:cNvSpPr txBox="1"/>
          <p:nvPr>
            <p:ph idx="13" type="subTitle"/>
          </p:nvPr>
        </p:nvSpPr>
        <p:spPr>
          <a:xfrm>
            <a:off x="719876" y="3263300"/>
            <a:ext cx="2459100" cy="365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19" name="Google Shape;119;p19"/>
          <p:cNvSpPr txBox="1"/>
          <p:nvPr>
            <p:ph idx="14" type="subTitle"/>
          </p:nvPr>
        </p:nvSpPr>
        <p:spPr>
          <a:xfrm>
            <a:off x="3342300" y="3263300"/>
            <a:ext cx="2459100" cy="365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20" name="Google Shape;120;p19"/>
          <p:cNvSpPr txBox="1"/>
          <p:nvPr>
            <p:ph idx="15" type="subTitle"/>
          </p:nvPr>
        </p:nvSpPr>
        <p:spPr>
          <a:xfrm>
            <a:off x="5964724" y="3263300"/>
            <a:ext cx="2459100" cy="365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21" name="Shape 121"/>
        <p:cNvGrpSpPr/>
        <p:nvPr/>
      </p:nvGrpSpPr>
      <p:grpSpPr>
        <a:xfrm>
          <a:off x="0" y="0"/>
          <a:ext cx="0" cy="0"/>
          <a:chOff x="0" y="0"/>
          <a:chExt cx="0" cy="0"/>
        </a:xfrm>
      </p:grpSpPr>
      <p:pic>
        <p:nvPicPr>
          <p:cNvPr id="122" name="Google Shape;122;p20"/>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123" name="Google Shape;123;p20"/>
          <p:cNvSpPr txBox="1"/>
          <p:nvPr>
            <p:ph hasCustomPrompt="1" type="title"/>
          </p:nvPr>
        </p:nvSpPr>
        <p:spPr>
          <a:xfrm>
            <a:off x="3826300" y="688450"/>
            <a:ext cx="4297800" cy="548700"/>
          </a:xfrm>
          <a:prstGeom prst="rect">
            <a:avLst/>
          </a:prstGeom>
          <a:effectLst>
            <a:outerShdw blurRad="57150" rotWithShape="0" algn="bl" dir="5400000" dist="19050">
              <a:schemeClr val="lt2">
                <a:alpha val="50000"/>
              </a:schemeClr>
            </a:outerShdw>
          </a:effectLst>
        </p:spPr>
        <p:txBody>
          <a:bodyPr anchorCtr="0" anchor="b" bIns="91425" lIns="91425" spcFirstLastPara="1" rIns="91425" wrap="square" tIns="91425">
            <a:noAutofit/>
          </a:bodyPr>
          <a:lstStyle>
            <a:lvl1pPr lvl="0" rtl="0">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4" name="Google Shape;124;p20"/>
          <p:cNvSpPr txBox="1"/>
          <p:nvPr>
            <p:ph idx="1" type="subTitle"/>
          </p:nvPr>
        </p:nvSpPr>
        <p:spPr>
          <a:xfrm>
            <a:off x="3826300" y="1160950"/>
            <a:ext cx="4297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5" name="Google Shape;125;p20"/>
          <p:cNvSpPr txBox="1"/>
          <p:nvPr>
            <p:ph hasCustomPrompt="1" idx="2" type="title"/>
          </p:nvPr>
        </p:nvSpPr>
        <p:spPr>
          <a:xfrm>
            <a:off x="3826300" y="2061149"/>
            <a:ext cx="4297800" cy="548700"/>
          </a:xfrm>
          <a:prstGeom prst="rect">
            <a:avLst/>
          </a:prstGeom>
          <a:effectLst>
            <a:outerShdw blurRad="57150" rotWithShape="0" algn="bl" dir="5400000" dist="19050">
              <a:schemeClr val="lt2">
                <a:alpha val="50000"/>
              </a:schemeClr>
            </a:outerShdw>
          </a:effectLst>
        </p:spPr>
        <p:txBody>
          <a:bodyPr anchorCtr="0" anchor="b" bIns="91425" lIns="91425" spcFirstLastPara="1" rIns="91425" wrap="square" tIns="91425">
            <a:noAutofit/>
          </a:bodyPr>
          <a:lstStyle>
            <a:lvl1pPr lvl="0" rtl="0">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6" name="Google Shape;126;p20"/>
          <p:cNvSpPr txBox="1"/>
          <p:nvPr>
            <p:ph idx="3" type="subTitle"/>
          </p:nvPr>
        </p:nvSpPr>
        <p:spPr>
          <a:xfrm>
            <a:off x="3826300" y="2533649"/>
            <a:ext cx="4297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7" name="Google Shape;127;p20"/>
          <p:cNvSpPr txBox="1"/>
          <p:nvPr>
            <p:ph hasCustomPrompt="1" idx="4" type="title"/>
          </p:nvPr>
        </p:nvSpPr>
        <p:spPr>
          <a:xfrm>
            <a:off x="3826300" y="3433848"/>
            <a:ext cx="4297800" cy="548700"/>
          </a:xfrm>
          <a:prstGeom prst="rect">
            <a:avLst/>
          </a:prstGeom>
          <a:effectLst>
            <a:outerShdw blurRad="57150" rotWithShape="0" algn="bl" dir="5400000" dist="19050">
              <a:schemeClr val="lt2">
                <a:alpha val="50000"/>
              </a:schemeClr>
            </a:outerShdw>
          </a:effectLst>
        </p:spPr>
        <p:txBody>
          <a:bodyPr anchorCtr="0" anchor="b" bIns="91425" lIns="91425" spcFirstLastPara="1" rIns="91425" wrap="square" tIns="91425">
            <a:noAutofit/>
          </a:bodyPr>
          <a:lstStyle>
            <a:lvl1pPr lvl="0" rtl="0">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8" name="Google Shape;128;p20"/>
          <p:cNvSpPr txBox="1"/>
          <p:nvPr>
            <p:ph idx="5" type="subTitle"/>
          </p:nvPr>
        </p:nvSpPr>
        <p:spPr>
          <a:xfrm>
            <a:off x="3826300" y="3906349"/>
            <a:ext cx="4297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14" name="Google Shape;14;p3"/>
          <p:cNvSpPr txBox="1"/>
          <p:nvPr>
            <p:ph type="title"/>
          </p:nvPr>
        </p:nvSpPr>
        <p:spPr>
          <a:xfrm>
            <a:off x="715100" y="2465850"/>
            <a:ext cx="3657600" cy="14310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a:spcBef>
                <a:spcPts val="0"/>
              </a:spcBef>
              <a:spcAft>
                <a:spcPts val="0"/>
              </a:spcAft>
              <a:buSzPts val="5000"/>
              <a:buNone/>
              <a:defRPr sz="4500">
                <a:solidFill>
                  <a:schemeClr val="dk1"/>
                </a:solidFill>
              </a:defRPr>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15" name="Google Shape;15;p3"/>
          <p:cNvSpPr txBox="1"/>
          <p:nvPr>
            <p:ph hasCustomPrompt="1" idx="2" type="title"/>
          </p:nvPr>
        </p:nvSpPr>
        <p:spPr>
          <a:xfrm>
            <a:off x="715100" y="1246650"/>
            <a:ext cx="2011800" cy="1371600"/>
          </a:xfrm>
          <a:prstGeom prst="rect">
            <a:avLst/>
          </a:prstGeom>
          <a:noFill/>
          <a:effectLst>
            <a:outerShdw blurRad="57150" rotWithShape="0" algn="bl" dir="5400000" dist="19050">
              <a:schemeClr val="lt2">
                <a:alpha val="50000"/>
              </a:schemeClr>
            </a:outerShdw>
          </a:effectLst>
        </p:spPr>
        <p:txBody>
          <a:bodyPr anchorCtr="0" anchor="b" bIns="91425" lIns="91425" spcFirstLastPara="1" rIns="91425" wrap="square" tIns="91425">
            <a:noAutofit/>
          </a:bodyPr>
          <a:lstStyle>
            <a:lvl1pPr lvl="0" rtl="0">
              <a:spcBef>
                <a:spcPts val="0"/>
              </a:spcBef>
              <a:spcAft>
                <a:spcPts val="0"/>
              </a:spcAft>
              <a:buSzPts val="6000"/>
              <a:buNone/>
              <a:defRPr sz="10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29" name="Shape 129"/>
        <p:cNvGrpSpPr/>
        <p:nvPr/>
      </p:nvGrpSpPr>
      <p:grpSpPr>
        <a:xfrm>
          <a:off x="0" y="0"/>
          <a:ext cx="0" cy="0"/>
          <a:chOff x="0" y="0"/>
          <a:chExt cx="0" cy="0"/>
        </a:xfrm>
      </p:grpSpPr>
      <p:pic>
        <p:nvPicPr>
          <p:cNvPr id="130" name="Google Shape;130;p21"/>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131" name="Google Shape;131;p21"/>
          <p:cNvSpPr txBox="1"/>
          <p:nvPr>
            <p:ph type="ctrTitle"/>
          </p:nvPr>
        </p:nvSpPr>
        <p:spPr>
          <a:xfrm>
            <a:off x="715050" y="535000"/>
            <a:ext cx="3856800" cy="1005900"/>
          </a:xfrm>
          <a:prstGeom prst="rect">
            <a:avLst/>
          </a:prstGeom>
          <a:effectLst>
            <a:outerShdw blurRad="57150" rotWithShape="0" algn="bl" dir="5400000" dist="19050">
              <a:schemeClr val="lt2">
                <a:alpha val="50000"/>
              </a:schemeClr>
            </a:outerShdw>
          </a:effectLst>
        </p:spPr>
        <p:txBody>
          <a:bodyPr anchorCtr="0" anchor="b" bIns="91425" lIns="91425" spcFirstLastPara="1" rIns="91425" wrap="square" tIns="91425">
            <a:noAutofit/>
          </a:bodyPr>
          <a:lstStyle>
            <a:lvl1pPr lvl="0" rtl="0" algn="ctr">
              <a:spcBef>
                <a:spcPts val="0"/>
              </a:spcBef>
              <a:spcAft>
                <a:spcPts val="0"/>
              </a:spcAft>
              <a:buSzPts val="5200"/>
              <a:buNone/>
              <a:defRPr sz="5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1"/>
          <p:cNvSpPr txBox="1"/>
          <p:nvPr>
            <p:ph idx="1" type="subTitle"/>
          </p:nvPr>
        </p:nvSpPr>
        <p:spPr>
          <a:xfrm>
            <a:off x="715138" y="1472350"/>
            <a:ext cx="3856800" cy="10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3" name="Google Shape;133;p21"/>
          <p:cNvSpPr txBox="1"/>
          <p:nvPr/>
        </p:nvSpPr>
        <p:spPr>
          <a:xfrm>
            <a:off x="1051275" y="3563450"/>
            <a:ext cx="31845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Open Sans"/>
                <a:ea typeface="Open Sans"/>
                <a:cs typeface="Open Sans"/>
                <a:sym typeface="Open Sans"/>
              </a:rPr>
              <a:t>CREDITS: This presentation template was created by </a:t>
            </a:r>
            <a:r>
              <a:rPr b="1" lang="en" sz="1000" u="sng">
                <a:solidFill>
                  <a:schemeClr val="hlink"/>
                </a:solidFill>
                <a:latin typeface="Open Sans"/>
                <a:ea typeface="Open Sans"/>
                <a:cs typeface="Open Sans"/>
                <a:sym typeface="Open Sans"/>
                <a:hlinkClick r:id="rId3"/>
              </a:rPr>
              <a:t>Slidesgo</a:t>
            </a:r>
            <a:r>
              <a:rPr lang="en" sz="1000" u="sng">
                <a:solidFill>
                  <a:schemeClr val="dk1"/>
                </a:solidFill>
                <a:latin typeface="Open Sans"/>
                <a:ea typeface="Open Sans"/>
                <a:cs typeface="Open Sans"/>
                <a:sym typeface="Open Sans"/>
              </a:rPr>
              <a:t>,</a:t>
            </a:r>
            <a:r>
              <a:rPr lang="en" sz="1000">
                <a:solidFill>
                  <a:schemeClr val="dk1"/>
                </a:solidFill>
                <a:latin typeface="Open Sans"/>
                <a:ea typeface="Open Sans"/>
                <a:cs typeface="Open Sans"/>
                <a:sym typeface="Open Sans"/>
              </a:rPr>
              <a:t> and includes icons by </a:t>
            </a:r>
            <a:r>
              <a:rPr b="1" lang="en" sz="1000" u="sng">
                <a:solidFill>
                  <a:schemeClr val="dk1"/>
                </a:solidFill>
                <a:latin typeface="Open Sans"/>
                <a:ea typeface="Open Sans"/>
                <a:cs typeface="Open Sans"/>
                <a:sym typeface="Open Sans"/>
                <a:hlinkClick r:id="rId4">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u="sng">
                <a:solidFill>
                  <a:schemeClr val="dk1"/>
                </a:solidFill>
                <a:latin typeface="Open Sans"/>
                <a:ea typeface="Open Sans"/>
                <a:cs typeface="Open Sans"/>
                <a:sym typeface="Open Sans"/>
                <a:hlinkClick r:id="rId5">
                  <a:extLst>
                    <a:ext uri="{A12FA001-AC4F-418D-AE19-62706E023703}">
                      <ahyp:hlinkClr val="tx"/>
                    </a:ext>
                  </a:extLst>
                </a:hlinkClick>
              </a:rPr>
              <a:t>Freepik</a:t>
            </a:r>
            <a:endParaRPr b="1" sz="1000" u="sng">
              <a:solidFill>
                <a:schemeClr val="dk1"/>
              </a:solidFill>
              <a:latin typeface="Open Sans"/>
              <a:ea typeface="Open Sans"/>
              <a:cs typeface="Open Sans"/>
              <a:sym typeface="Open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2">
            <a:alphaModFix amt="3000"/>
          </a:blip>
          <a:stretch>
            <a:fillRect/>
          </a:stretch>
        </p:blipFill>
        <p:spPr>
          <a:xfrm flipH="1">
            <a:off x="0" y="0"/>
            <a:ext cx="9143990" cy="5143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36" name="Shape 13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18" name="Google Shape;1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19" name="Google Shape;19;p4"/>
          <p:cNvSpPr txBox="1"/>
          <p:nvPr>
            <p:ph idx="1" type="body"/>
          </p:nvPr>
        </p:nvSpPr>
        <p:spPr>
          <a:xfrm>
            <a:off x="720000" y="1152475"/>
            <a:ext cx="7704000" cy="365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pic>
        <p:nvPicPr>
          <p:cNvPr id="21" name="Google Shape;21;p5"/>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22" name="Google Shape;22;p5"/>
          <p:cNvSpPr txBox="1"/>
          <p:nvPr>
            <p:ph idx="1" type="subTitle"/>
          </p:nvPr>
        </p:nvSpPr>
        <p:spPr>
          <a:xfrm>
            <a:off x="777238" y="2419350"/>
            <a:ext cx="3362700" cy="4572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Raleway"/>
              <a:buNone/>
              <a:defRPr b="1" sz="1800"/>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3" name="Google Shape;23;p5"/>
          <p:cNvSpPr txBox="1"/>
          <p:nvPr>
            <p:ph idx="2" type="subTitle"/>
          </p:nvPr>
        </p:nvSpPr>
        <p:spPr>
          <a:xfrm>
            <a:off x="5004062" y="2419350"/>
            <a:ext cx="33627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4" name="Google Shape;24;p5"/>
          <p:cNvSpPr txBox="1"/>
          <p:nvPr>
            <p:ph idx="3" type="subTitle"/>
          </p:nvPr>
        </p:nvSpPr>
        <p:spPr>
          <a:xfrm>
            <a:off x="777238" y="2800350"/>
            <a:ext cx="3362700" cy="163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 name="Google Shape;25;p5"/>
          <p:cNvSpPr txBox="1"/>
          <p:nvPr>
            <p:ph idx="4" type="subTitle"/>
          </p:nvPr>
        </p:nvSpPr>
        <p:spPr>
          <a:xfrm>
            <a:off x="5004062" y="2800350"/>
            <a:ext cx="3362700" cy="163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6" name="Google Shape;26;p5"/>
          <p:cNvSpPr txBox="1"/>
          <p:nvPr>
            <p:ph type="title"/>
          </p:nvPr>
        </p:nvSpPr>
        <p:spPr>
          <a:xfrm>
            <a:off x="720000" y="445025"/>
            <a:ext cx="7704000" cy="572700"/>
          </a:xfrm>
          <a:prstGeom prst="rect">
            <a:avLst/>
          </a:prstGeom>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29" name="Google Shape;29;p6"/>
          <p:cNvSpPr txBox="1"/>
          <p:nvPr>
            <p:ph type="title"/>
          </p:nvPr>
        </p:nvSpPr>
        <p:spPr>
          <a:xfrm>
            <a:off x="720000" y="445025"/>
            <a:ext cx="7704000" cy="572700"/>
          </a:xfrm>
          <a:prstGeom prst="rect">
            <a:avLst/>
          </a:prstGeom>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pic>
        <p:nvPicPr>
          <p:cNvPr id="31" name="Google Shape;31;p7"/>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32" name="Google Shape;32;p7"/>
          <p:cNvSpPr txBox="1"/>
          <p:nvPr>
            <p:ph type="title"/>
          </p:nvPr>
        </p:nvSpPr>
        <p:spPr>
          <a:xfrm>
            <a:off x="720000" y="756850"/>
            <a:ext cx="3840600" cy="572700"/>
          </a:xfrm>
          <a:prstGeom prst="rect">
            <a:avLst/>
          </a:prstGeom>
          <a:effectLst>
            <a:outerShdw blurRad="57150" rotWithShape="0" algn="bl" dir="5400000" dist="19050">
              <a:schemeClr val="lt2">
                <a:alpha val="50000"/>
              </a:schemeClr>
            </a:outerShdw>
          </a:effectLst>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33" name="Google Shape;33;p7"/>
          <p:cNvSpPr txBox="1"/>
          <p:nvPr>
            <p:ph idx="1" type="body"/>
          </p:nvPr>
        </p:nvSpPr>
        <p:spPr>
          <a:xfrm>
            <a:off x="720000" y="1253350"/>
            <a:ext cx="3840600" cy="3154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34" name="Google Shape;34;p7"/>
          <p:cNvSpPr/>
          <p:nvPr>
            <p:ph idx="2" type="pic"/>
          </p:nvPr>
        </p:nvSpPr>
        <p:spPr>
          <a:xfrm>
            <a:off x="5156200" y="246450"/>
            <a:ext cx="3714600" cy="4650600"/>
          </a:xfrm>
          <a:prstGeom prst="rect">
            <a:avLst/>
          </a:prstGeom>
          <a:noFill/>
          <a:ln cap="flat" cmpd="sng" w="19050">
            <a:solidFill>
              <a:schemeClr val="lt2"/>
            </a:solidFill>
            <a:prstDash val="solid"/>
            <a:round/>
            <a:headEnd len="sm" w="sm" type="none"/>
            <a:tailEnd len="sm" w="sm" type="none"/>
          </a:ln>
          <a:effectLst>
            <a:outerShdw blurRad="71438" rotWithShape="0" algn="bl" dir="7920000" dist="57150">
              <a:schemeClr val="accent2">
                <a:alpha val="45000"/>
              </a:scheme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pic>
        <p:nvPicPr>
          <p:cNvPr id="36" name="Google Shape;36;p8"/>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37" name="Google Shape;37;p8"/>
          <p:cNvSpPr txBox="1"/>
          <p:nvPr>
            <p:ph type="title"/>
          </p:nvPr>
        </p:nvSpPr>
        <p:spPr>
          <a:xfrm>
            <a:off x="3582700" y="1748850"/>
            <a:ext cx="4846200" cy="1645800"/>
          </a:xfrm>
          <a:prstGeom prst="rect">
            <a:avLst/>
          </a:prstGeom>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lvl1pPr lvl="0">
              <a:spcBef>
                <a:spcPts val="0"/>
              </a:spcBef>
              <a:spcAft>
                <a:spcPts val="0"/>
              </a:spcAft>
              <a:buSzPts val="6000"/>
              <a:buNone/>
              <a:defRPr sz="4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pic>
        <p:nvPicPr>
          <p:cNvPr id="39" name="Google Shape;39;p9"/>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40" name="Google Shape;40;p9"/>
          <p:cNvSpPr txBox="1"/>
          <p:nvPr>
            <p:ph type="title"/>
          </p:nvPr>
        </p:nvSpPr>
        <p:spPr>
          <a:xfrm>
            <a:off x="2241425" y="129310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1" name="Google Shape;41;p9"/>
          <p:cNvSpPr txBox="1"/>
          <p:nvPr>
            <p:ph idx="1" type="subTitle"/>
          </p:nvPr>
        </p:nvSpPr>
        <p:spPr>
          <a:xfrm>
            <a:off x="2241475" y="2168600"/>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p:nvPr>
            <p:ph idx="2" type="pic"/>
          </p:nvPr>
        </p:nvSpPr>
        <p:spPr>
          <a:xfrm>
            <a:off x="0" y="0"/>
            <a:ext cx="9144000" cy="5143500"/>
          </a:xfrm>
          <a:prstGeom prst="rect">
            <a:avLst/>
          </a:prstGeom>
          <a:noFill/>
          <a:ln>
            <a:noFill/>
          </a:ln>
        </p:spPr>
      </p:sp>
      <p:sp>
        <p:nvSpPr>
          <p:cNvPr id="44" name="Google Shape;44;p10"/>
          <p:cNvSpPr txBox="1"/>
          <p:nvPr>
            <p:ph type="title"/>
          </p:nvPr>
        </p:nvSpPr>
        <p:spPr>
          <a:xfrm>
            <a:off x="720000" y="3859100"/>
            <a:ext cx="7704000" cy="7494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Audiowide"/>
              <a:buNone/>
              <a:defRPr sz="3000">
                <a:solidFill>
                  <a:schemeClr val="lt2"/>
                </a:solidFill>
                <a:latin typeface="Audiowide"/>
                <a:ea typeface="Audiowide"/>
                <a:cs typeface="Audiowide"/>
                <a:sym typeface="Audiowide"/>
              </a:defRPr>
            </a:lvl1pPr>
            <a:lvl2pPr lvl="1" rtl="0">
              <a:spcBef>
                <a:spcPts val="0"/>
              </a:spcBef>
              <a:spcAft>
                <a:spcPts val="0"/>
              </a:spcAft>
              <a:buClr>
                <a:schemeClr val="lt2"/>
              </a:buClr>
              <a:buSzPts val="3000"/>
              <a:buFont typeface="Audiowide"/>
              <a:buNone/>
              <a:defRPr sz="3000">
                <a:solidFill>
                  <a:schemeClr val="lt2"/>
                </a:solidFill>
                <a:latin typeface="Audiowide"/>
                <a:ea typeface="Audiowide"/>
                <a:cs typeface="Audiowide"/>
                <a:sym typeface="Audiowide"/>
              </a:defRPr>
            </a:lvl2pPr>
            <a:lvl3pPr lvl="2" rtl="0">
              <a:spcBef>
                <a:spcPts val="0"/>
              </a:spcBef>
              <a:spcAft>
                <a:spcPts val="0"/>
              </a:spcAft>
              <a:buClr>
                <a:schemeClr val="lt2"/>
              </a:buClr>
              <a:buSzPts val="3000"/>
              <a:buFont typeface="Audiowide"/>
              <a:buNone/>
              <a:defRPr sz="3000">
                <a:solidFill>
                  <a:schemeClr val="lt2"/>
                </a:solidFill>
                <a:latin typeface="Audiowide"/>
                <a:ea typeface="Audiowide"/>
                <a:cs typeface="Audiowide"/>
                <a:sym typeface="Audiowide"/>
              </a:defRPr>
            </a:lvl3pPr>
            <a:lvl4pPr lvl="3" rtl="0">
              <a:spcBef>
                <a:spcPts val="0"/>
              </a:spcBef>
              <a:spcAft>
                <a:spcPts val="0"/>
              </a:spcAft>
              <a:buClr>
                <a:schemeClr val="lt2"/>
              </a:buClr>
              <a:buSzPts val="3000"/>
              <a:buFont typeface="Audiowide"/>
              <a:buNone/>
              <a:defRPr sz="3000">
                <a:solidFill>
                  <a:schemeClr val="lt2"/>
                </a:solidFill>
                <a:latin typeface="Audiowide"/>
                <a:ea typeface="Audiowide"/>
                <a:cs typeface="Audiowide"/>
                <a:sym typeface="Audiowide"/>
              </a:defRPr>
            </a:lvl4pPr>
            <a:lvl5pPr lvl="4" rtl="0">
              <a:spcBef>
                <a:spcPts val="0"/>
              </a:spcBef>
              <a:spcAft>
                <a:spcPts val="0"/>
              </a:spcAft>
              <a:buClr>
                <a:schemeClr val="lt2"/>
              </a:buClr>
              <a:buSzPts val="3000"/>
              <a:buFont typeface="Audiowide"/>
              <a:buNone/>
              <a:defRPr sz="3000">
                <a:solidFill>
                  <a:schemeClr val="lt2"/>
                </a:solidFill>
                <a:latin typeface="Audiowide"/>
                <a:ea typeface="Audiowide"/>
                <a:cs typeface="Audiowide"/>
                <a:sym typeface="Audiowide"/>
              </a:defRPr>
            </a:lvl5pPr>
            <a:lvl6pPr lvl="5" rtl="0">
              <a:spcBef>
                <a:spcPts val="0"/>
              </a:spcBef>
              <a:spcAft>
                <a:spcPts val="0"/>
              </a:spcAft>
              <a:buClr>
                <a:schemeClr val="lt2"/>
              </a:buClr>
              <a:buSzPts val="3000"/>
              <a:buFont typeface="Audiowide"/>
              <a:buNone/>
              <a:defRPr sz="3000">
                <a:solidFill>
                  <a:schemeClr val="lt2"/>
                </a:solidFill>
                <a:latin typeface="Audiowide"/>
                <a:ea typeface="Audiowide"/>
                <a:cs typeface="Audiowide"/>
                <a:sym typeface="Audiowide"/>
              </a:defRPr>
            </a:lvl6pPr>
            <a:lvl7pPr lvl="6" rtl="0">
              <a:spcBef>
                <a:spcPts val="0"/>
              </a:spcBef>
              <a:spcAft>
                <a:spcPts val="0"/>
              </a:spcAft>
              <a:buClr>
                <a:schemeClr val="lt2"/>
              </a:buClr>
              <a:buSzPts val="3000"/>
              <a:buFont typeface="Audiowide"/>
              <a:buNone/>
              <a:defRPr sz="3000">
                <a:solidFill>
                  <a:schemeClr val="lt2"/>
                </a:solidFill>
                <a:latin typeface="Audiowide"/>
                <a:ea typeface="Audiowide"/>
                <a:cs typeface="Audiowide"/>
                <a:sym typeface="Audiowide"/>
              </a:defRPr>
            </a:lvl7pPr>
            <a:lvl8pPr lvl="7" rtl="0">
              <a:spcBef>
                <a:spcPts val="0"/>
              </a:spcBef>
              <a:spcAft>
                <a:spcPts val="0"/>
              </a:spcAft>
              <a:buClr>
                <a:schemeClr val="lt2"/>
              </a:buClr>
              <a:buSzPts val="3000"/>
              <a:buFont typeface="Audiowide"/>
              <a:buNone/>
              <a:defRPr sz="3000">
                <a:solidFill>
                  <a:schemeClr val="lt2"/>
                </a:solidFill>
                <a:latin typeface="Audiowide"/>
                <a:ea typeface="Audiowide"/>
                <a:cs typeface="Audiowide"/>
                <a:sym typeface="Audiowide"/>
              </a:defRPr>
            </a:lvl8pPr>
            <a:lvl9pPr lvl="8" rtl="0">
              <a:spcBef>
                <a:spcPts val="0"/>
              </a:spcBef>
              <a:spcAft>
                <a:spcPts val="0"/>
              </a:spcAft>
              <a:buClr>
                <a:schemeClr val="lt2"/>
              </a:buClr>
              <a:buSzPts val="3000"/>
              <a:buFont typeface="Audiowide"/>
              <a:buNone/>
              <a:defRPr sz="3000">
                <a:solidFill>
                  <a:schemeClr val="lt2"/>
                </a:solidFill>
                <a:latin typeface="Audiowide"/>
                <a:ea typeface="Audiowide"/>
                <a:cs typeface="Audiowide"/>
                <a:sym typeface="Audiowid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indent="-304800" lvl="1" marL="914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indent="-304800" lvl="2" marL="1371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indent="-304800" lvl="3" marL="1828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indent="-304800" lvl="4" marL="22860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indent="-304800" lvl="5" marL="2743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indent="-304800" lvl="6" marL="3200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indent="-304800" lvl="7" marL="3657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indent="-304800" lvl="8" marL="411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afdc.energy.gov/fuels/electricity-benefits" TargetMode="External"/><Relationship Id="rId4" Type="http://schemas.openxmlformats.org/officeDocument/2006/relationships/hyperlink" Target="https://www.iea.org/reports/global-ev-outlook-202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github.com/KaiyinCh/ElectricVehicl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ctrTitle"/>
          </p:nvPr>
        </p:nvSpPr>
        <p:spPr>
          <a:xfrm>
            <a:off x="715050" y="949650"/>
            <a:ext cx="4297800" cy="283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ELECTRIC VEHICLE POPULATION DATA</a:t>
            </a:r>
            <a:r>
              <a:rPr lang="en"/>
              <a:t> </a:t>
            </a:r>
            <a:r>
              <a:rPr lang="en">
                <a:solidFill>
                  <a:schemeClr val="dk1"/>
                </a:solidFill>
              </a:rPr>
              <a:t>ANALYZE</a:t>
            </a:r>
            <a:endParaRPr>
              <a:solidFill>
                <a:schemeClr val="dk1"/>
              </a:solidFill>
            </a:endParaRPr>
          </a:p>
        </p:txBody>
      </p:sp>
      <p:sp>
        <p:nvSpPr>
          <p:cNvPr id="142" name="Google Shape;142;p24"/>
          <p:cNvSpPr txBox="1"/>
          <p:nvPr>
            <p:ph idx="1" type="subTitle"/>
          </p:nvPr>
        </p:nvSpPr>
        <p:spPr>
          <a:xfrm>
            <a:off x="715050" y="3822950"/>
            <a:ext cx="6143100" cy="11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Presentor: </a:t>
            </a:r>
            <a:endParaRPr/>
          </a:p>
          <a:p>
            <a:pPr indent="0" lvl="0" marL="0" rtl="0" algn="l">
              <a:spcBef>
                <a:spcPts val="0"/>
              </a:spcBef>
              <a:spcAft>
                <a:spcPts val="0"/>
              </a:spcAft>
              <a:buNone/>
            </a:pPr>
            <a:r>
              <a:rPr b="1" lang="en"/>
              <a:t>Sean Walker, Miles ZhengFerrari, Raj Rahul Parekh, Kaiyin Chen</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CS661 Python Programming (Fall 2024)</a:t>
            </a:r>
            <a:endParaRPr/>
          </a:p>
        </p:txBody>
      </p:sp>
      <p:pic>
        <p:nvPicPr>
          <p:cNvPr id="143" name="Google Shape;143;p24"/>
          <p:cNvPicPr preferRelativeResize="0"/>
          <p:nvPr/>
        </p:nvPicPr>
        <p:blipFill>
          <a:blip r:embed="rId3">
            <a:alphaModFix/>
          </a:blip>
          <a:stretch>
            <a:fillRect/>
          </a:stretch>
        </p:blipFill>
        <p:spPr>
          <a:xfrm>
            <a:off x="6599650" y="771050"/>
            <a:ext cx="1957526" cy="3191900"/>
          </a:xfrm>
          <a:prstGeom prst="rect">
            <a:avLst/>
          </a:prstGeom>
          <a:noFill/>
          <a:ln>
            <a:noFill/>
          </a:ln>
          <a:effectLst>
            <a:outerShdw blurRad="285750" rotWithShape="0" algn="bl" dir="4680000" dist="38100">
              <a:schemeClr val="lt2">
                <a:alpha val="25000"/>
              </a:scheme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720000" y="54150"/>
            <a:ext cx="7704000" cy="572700"/>
          </a:xfrm>
          <a:prstGeom prst="rect">
            <a:avLst/>
          </a:prstGeom>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pic>
        <p:nvPicPr>
          <p:cNvPr id="217" name="Google Shape;217;p33"/>
          <p:cNvPicPr preferRelativeResize="0"/>
          <p:nvPr/>
        </p:nvPicPr>
        <p:blipFill rotWithShape="1">
          <a:blip r:embed="rId3">
            <a:alphaModFix/>
          </a:blip>
          <a:srcRect b="748" l="0" r="0" t="748"/>
          <a:stretch/>
        </p:blipFill>
        <p:spPr>
          <a:xfrm>
            <a:off x="937525" y="1068600"/>
            <a:ext cx="6709105" cy="3820975"/>
          </a:xfrm>
          <a:prstGeom prst="rect">
            <a:avLst/>
          </a:prstGeom>
          <a:noFill/>
          <a:ln>
            <a:noFill/>
          </a:ln>
        </p:spPr>
      </p:pic>
      <p:sp>
        <p:nvSpPr>
          <p:cNvPr id="218" name="Google Shape;218;p33"/>
          <p:cNvSpPr txBox="1"/>
          <p:nvPr/>
        </p:nvSpPr>
        <p:spPr>
          <a:xfrm>
            <a:off x="937475" y="600475"/>
            <a:ext cx="670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Looks at the amount of EVs by city, top 25. </a:t>
            </a:r>
            <a:endParaRPr sz="1200">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720000" y="133475"/>
            <a:ext cx="7704000" cy="572700"/>
          </a:xfrm>
          <a:prstGeom prst="rect">
            <a:avLst/>
          </a:prstGeom>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pic>
        <p:nvPicPr>
          <p:cNvPr id="224" name="Google Shape;224;p34"/>
          <p:cNvPicPr preferRelativeResize="0"/>
          <p:nvPr/>
        </p:nvPicPr>
        <p:blipFill rotWithShape="1">
          <a:blip r:embed="rId3">
            <a:alphaModFix/>
          </a:blip>
          <a:srcRect b="0" l="1670" r="1194" t="0"/>
          <a:stretch/>
        </p:blipFill>
        <p:spPr>
          <a:xfrm>
            <a:off x="647475" y="1083475"/>
            <a:ext cx="7849049" cy="3820975"/>
          </a:xfrm>
          <a:prstGeom prst="rect">
            <a:avLst/>
          </a:prstGeom>
          <a:noFill/>
          <a:ln>
            <a:noFill/>
          </a:ln>
        </p:spPr>
      </p:pic>
      <p:sp>
        <p:nvSpPr>
          <p:cNvPr id="225" name="Google Shape;225;p34"/>
          <p:cNvSpPr txBox="1"/>
          <p:nvPr/>
        </p:nvSpPr>
        <p:spPr>
          <a:xfrm>
            <a:off x="702925" y="686600"/>
            <a:ext cx="7793700" cy="3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This looks at the </a:t>
            </a:r>
            <a:r>
              <a:rPr lang="en" sz="1200">
                <a:solidFill>
                  <a:schemeClr val="dk1"/>
                </a:solidFill>
                <a:latin typeface="Open Sans"/>
                <a:ea typeface="Open Sans"/>
                <a:cs typeface="Open Sans"/>
                <a:sym typeface="Open Sans"/>
              </a:rPr>
              <a:t>distribution</a:t>
            </a:r>
            <a:r>
              <a:rPr lang="en" sz="1200">
                <a:solidFill>
                  <a:schemeClr val="dk1"/>
                </a:solidFill>
                <a:latin typeface="Open Sans"/>
                <a:ea typeface="Open Sans"/>
                <a:cs typeface="Open Sans"/>
                <a:sym typeface="Open Sans"/>
              </a:rPr>
              <a:t> of EVs by manufacturer. </a:t>
            </a:r>
            <a:endParaRPr sz="1200">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720000" y="82500"/>
            <a:ext cx="7704000" cy="572700"/>
          </a:xfrm>
          <a:prstGeom prst="rect">
            <a:avLst/>
          </a:prstGeom>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pic>
        <p:nvPicPr>
          <p:cNvPr id="231" name="Google Shape;231;p35"/>
          <p:cNvPicPr preferRelativeResize="0"/>
          <p:nvPr/>
        </p:nvPicPr>
        <p:blipFill>
          <a:blip r:embed="rId3">
            <a:alphaModFix/>
          </a:blip>
          <a:stretch>
            <a:fillRect/>
          </a:stretch>
        </p:blipFill>
        <p:spPr>
          <a:xfrm>
            <a:off x="937525" y="1068600"/>
            <a:ext cx="6709105" cy="3820975"/>
          </a:xfrm>
          <a:prstGeom prst="rect">
            <a:avLst/>
          </a:prstGeom>
          <a:noFill/>
          <a:ln>
            <a:noFill/>
          </a:ln>
        </p:spPr>
      </p:pic>
      <p:sp>
        <p:nvSpPr>
          <p:cNvPr id="232" name="Google Shape;232;p35"/>
          <p:cNvSpPr txBox="1"/>
          <p:nvPr/>
        </p:nvSpPr>
        <p:spPr>
          <a:xfrm>
            <a:off x="937475" y="655200"/>
            <a:ext cx="670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This looks at the distribution of EVs by year. </a:t>
            </a:r>
            <a:endParaRPr sz="12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720000" y="54150"/>
            <a:ext cx="7704000" cy="572700"/>
          </a:xfrm>
          <a:prstGeom prst="rect">
            <a:avLst/>
          </a:prstGeom>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pic>
        <p:nvPicPr>
          <p:cNvPr id="238" name="Google Shape;238;p36"/>
          <p:cNvPicPr preferRelativeResize="0"/>
          <p:nvPr/>
        </p:nvPicPr>
        <p:blipFill rotWithShape="1">
          <a:blip r:embed="rId3">
            <a:alphaModFix/>
          </a:blip>
          <a:srcRect b="0" l="149" r="149" t="0"/>
          <a:stretch/>
        </p:blipFill>
        <p:spPr>
          <a:xfrm>
            <a:off x="937525" y="1068600"/>
            <a:ext cx="6709103" cy="3820975"/>
          </a:xfrm>
          <a:prstGeom prst="rect">
            <a:avLst/>
          </a:prstGeom>
          <a:noFill/>
          <a:ln>
            <a:noFill/>
          </a:ln>
        </p:spPr>
      </p:pic>
      <p:sp>
        <p:nvSpPr>
          <p:cNvPr id="239" name="Google Shape;239;p36"/>
          <p:cNvSpPr txBox="1"/>
          <p:nvPr/>
        </p:nvSpPr>
        <p:spPr>
          <a:xfrm>
            <a:off x="906850" y="629950"/>
            <a:ext cx="67398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This looks at the year an EV was produced and their range </a:t>
            </a:r>
            <a:endParaRPr sz="1200">
              <a:solidFill>
                <a:schemeClr val="dk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720000" y="76825"/>
            <a:ext cx="7704000" cy="572700"/>
          </a:xfrm>
          <a:prstGeom prst="rect">
            <a:avLst/>
          </a:prstGeom>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pic>
        <p:nvPicPr>
          <p:cNvPr id="245" name="Google Shape;245;p37"/>
          <p:cNvPicPr preferRelativeResize="0"/>
          <p:nvPr/>
        </p:nvPicPr>
        <p:blipFill rotWithShape="1">
          <a:blip r:embed="rId3">
            <a:alphaModFix/>
          </a:blip>
          <a:srcRect b="0" l="0" r="0" t="0"/>
          <a:stretch/>
        </p:blipFill>
        <p:spPr>
          <a:xfrm>
            <a:off x="596700" y="1068600"/>
            <a:ext cx="7391149" cy="3820975"/>
          </a:xfrm>
          <a:prstGeom prst="rect">
            <a:avLst/>
          </a:prstGeom>
          <a:noFill/>
          <a:ln>
            <a:noFill/>
          </a:ln>
        </p:spPr>
      </p:pic>
      <p:sp>
        <p:nvSpPr>
          <p:cNvPr id="246" name="Google Shape;246;p37"/>
          <p:cNvSpPr txBox="1"/>
          <p:nvPr/>
        </p:nvSpPr>
        <p:spPr>
          <a:xfrm>
            <a:off x="566975" y="612950"/>
            <a:ext cx="74208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Looks at the makes and models, with their base MSRP and their electrical range</a:t>
            </a:r>
            <a:endParaRPr sz="1200">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872925" y="71150"/>
            <a:ext cx="7704000" cy="572700"/>
          </a:xfrm>
          <a:prstGeom prst="rect">
            <a:avLst/>
          </a:prstGeom>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pic>
        <p:nvPicPr>
          <p:cNvPr id="252" name="Google Shape;252;p38"/>
          <p:cNvPicPr preferRelativeResize="0"/>
          <p:nvPr/>
        </p:nvPicPr>
        <p:blipFill rotWithShape="1">
          <a:blip r:embed="rId3">
            <a:alphaModFix/>
          </a:blip>
          <a:srcRect b="0" l="0" r="0" t="1594"/>
          <a:stretch/>
        </p:blipFill>
        <p:spPr>
          <a:xfrm>
            <a:off x="944300" y="1017725"/>
            <a:ext cx="6709102" cy="4023226"/>
          </a:xfrm>
          <a:prstGeom prst="rect">
            <a:avLst/>
          </a:prstGeom>
          <a:noFill/>
          <a:ln>
            <a:noFill/>
          </a:ln>
        </p:spPr>
      </p:pic>
      <p:sp>
        <p:nvSpPr>
          <p:cNvPr id="253" name="Google Shape;253;p38"/>
          <p:cNvSpPr txBox="1"/>
          <p:nvPr/>
        </p:nvSpPr>
        <p:spPr>
          <a:xfrm>
            <a:off x="918200" y="556300"/>
            <a:ext cx="67353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Looks at the MSRP for the Top 10 EV </a:t>
            </a:r>
            <a:r>
              <a:rPr lang="en" sz="1200">
                <a:solidFill>
                  <a:schemeClr val="dk1"/>
                </a:solidFill>
                <a:latin typeface="Open Sans"/>
                <a:ea typeface="Open Sans"/>
                <a:cs typeface="Open Sans"/>
                <a:sym typeface="Open Sans"/>
              </a:rPr>
              <a:t>models</a:t>
            </a:r>
            <a:r>
              <a:rPr lang="en" sz="1200">
                <a:solidFill>
                  <a:schemeClr val="dk1"/>
                </a:solidFill>
                <a:latin typeface="Open Sans"/>
                <a:ea typeface="Open Sans"/>
                <a:cs typeface="Open Sans"/>
                <a:sym typeface="Open Sans"/>
              </a:rPr>
              <a:t> in Washington</a:t>
            </a:r>
            <a:endParaRPr sz="1200">
              <a:solidFill>
                <a:schemeClr val="dk1"/>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720000" y="31500"/>
            <a:ext cx="7704000" cy="572700"/>
          </a:xfrm>
          <a:prstGeom prst="rect">
            <a:avLst/>
          </a:prstGeom>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pic>
        <p:nvPicPr>
          <p:cNvPr id="259" name="Google Shape;259;p39"/>
          <p:cNvPicPr preferRelativeResize="0"/>
          <p:nvPr/>
        </p:nvPicPr>
        <p:blipFill rotWithShape="1">
          <a:blip r:embed="rId3">
            <a:alphaModFix/>
          </a:blip>
          <a:srcRect b="1923" l="0" r="0" t="1913"/>
          <a:stretch/>
        </p:blipFill>
        <p:spPr>
          <a:xfrm>
            <a:off x="937525" y="1068600"/>
            <a:ext cx="6709104" cy="3820975"/>
          </a:xfrm>
          <a:prstGeom prst="rect">
            <a:avLst/>
          </a:prstGeom>
          <a:noFill/>
          <a:ln>
            <a:noFill/>
          </a:ln>
        </p:spPr>
      </p:pic>
      <p:sp>
        <p:nvSpPr>
          <p:cNvPr id="260" name="Google Shape;260;p39"/>
          <p:cNvSpPr txBox="1"/>
          <p:nvPr/>
        </p:nvSpPr>
        <p:spPr>
          <a:xfrm>
            <a:off x="946500" y="578975"/>
            <a:ext cx="67092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Distributions</a:t>
            </a:r>
            <a:r>
              <a:rPr lang="en" sz="1200">
                <a:solidFill>
                  <a:schemeClr val="dk1"/>
                </a:solidFill>
                <a:latin typeface="Open Sans"/>
                <a:ea typeface="Open Sans"/>
                <a:cs typeface="Open Sans"/>
                <a:sym typeface="Open Sans"/>
              </a:rPr>
              <a:t> of EVs by districts</a:t>
            </a:r>
            <a:endParaRPr sz="1200">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937525" y="54150"/>
            <a:ext cx="7704000" cy="572700"/>
          </a:xfrm>
          <a:prstGeom prst="rect">
            <a:avLst/>
          </a:prstGeom>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pic>
        <p:nvPicPr>
          <p:cNvPr id="266" name="Google Shape;266;p40"/>
          <p:cNvPicPr preferRelativeResize="0"/>
          <p:nvPr/>
        </p:nvPicPr>
        <p:blipFill rotWithShape="1">
          <a:blip r:embed="rId3">
            <a:alphaModFix/>
          </a:blip>
          <a:srcRect b="-1020" l="338" r="0" t="1020"/>
          <a:stretch/>
        </p:blipFill>
        <p:spPr>
          <a:xfrm>
            <a:off x="937525" y="1068600"/>
            <a:ext cx="6709105"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937525" y="40250"/>
            <a:ext cx="7704000" cy="572700"/>
          </a:xfrm>
          <a:prstGeom prst="rect">
            <a:avLst/>
          </a:prstGeom>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pic>
        <p:nvPicPr>
          <p:cNvPr id="272" name="Google Shape;272;p41"/>
          <p:cNvPicPr preferRelativeResize="0"/>
          <p:nvPr/>
        </p:nvPicPr>
        <p:blipFill rotWithShape="1">
          <a:blip r:embed="rId3">
            <a:alphaModFix/>
          </a:blip>
          <a:srcRect b="99" l="0" r="0" t="99"/>
          <a:stretch/>
        </p:blipFill>
        <p:spPr>
          <a:xfrm>
            <a:off x="937525" y="1068600"/>
            <a:ext cx="6709104" cy="3820975"/>
          </a:xfrm>
          <a:prstGeom prst="rect">
            <a:avLst/>
          </a:prstGeom>
          <a:noFill/>
          <a:ln>
            <a:noFill/>
          </a:ln>
        </p:spPr>
      </p:pic>
      <p:sp>
        <p:nvSpPr>
          <p:cNvPr id="273" name="Google Shape;273;p41"/>
          <p:cNvSpPr txBox="1"/>
          <p:nvPr/>
        </p:nvSpPr>
        <p:spPr>
          <a:xfrm>
            <a:off x="937475" y="544975"/>
            <a:ext cx="6709200" cy="3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Average cost of </a:t>
            </a:r>
            <a:r>
              <a:rPr lang="en" sz="1200">
                <a:solidFill>
                  <a:schemeClr val="dk1"/>
                </a:solidFill>
                <a:latin typeface="Open Sans"/>
                <a:ea typeface="Open Sans"/>
                <a:cs typeface="Open Sans"/>
                <a:sym typeface="Open Sans"/>
              </a:rPr>
              <a:t>electrical</a:t>
            </a:r>
            <a:r>
              <a:rPr lang="en" sz="1200">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vehicles</a:t>
            </a:r>
            <a:r>
              <a:rPr lang="en" sz="1200">
                <a:solidFill>
                  <a:schemeClr val="dk1"/>
                </a:solidFill>
                <a:latin typeface="Open Sans"/>
                <a:ea typeface="Open Sans"/>
                <a:cs typeface="Open Sans"/>
                <a:sym typeface="Open Sans"/>
              </a:rPr>
              <a:t> and if the meet the Clean Alternative Fuel Vehicle </a:t>
            </a:r>
            <a:r>
              <a:rPr lang="en" sz="1200">
                <a:solidFill>
                  <a:schemeClr val="dk1"/>
                </a:solidFill>
                <a:latin typeface="Open Sans"/>
                <a:ea typeface="Open Sans"/>
                <a:cs typeface="Open Sans"/>
                <a:sym typeface="Open Sans"/>
              </a:rPr>
              <a:t>eligibility</a:t>
            </a:r>
            <a:endParaRPr sz="1200">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79" name="Google Shape;279;p42"/>
          <p:cNvSpPr txBox="1"/>
          <p:nvPr>
            <p:ph idx="2" type="subTitle"/>
          </p:nvPr>
        </p:nvSpPr>
        <p:spPr>
          <a:xfrm>
            <a:off x="871549" y="1269150"/>
            <a:ext cx="7765200" cy="324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Our analysis reveals that EV adoption is concentrated in specific regions, likely influenced by local incentives and infrastructure. Key manufacturers dominate the market, offering a variety of models with varying electric ranges and prices. While higher-priced models generally provide longer ranges, clean fuel incentive eligibility is not limited to lower-priced vehicles, covering a broad range of models. This snapshot of the EV landscape highlights trends in adoption, pricing, and range, shaped by both consumer demand and regulatory support.</a:t>
            </a:r>
            <a:endParaRPr sz="1900"/>
          </a:p>
        </p:txBody>
      </p:sp>
      <p:sp>
        <p:nvSpPr>
          <p:cNvPr id="280" name="Google Shape;280;p42"/>
          <p:cNvSpPr/>
          <p:nvPr/>
        </p:nvSpPr>
        <p:spPr>
          <a:xfrm>
            <a:off x="7460498" y="4274353"/>
            <a:ext cx="648148" cy="677111"/>
          </a:xfrm>
          <a:custGeom>
            <a:rect b="b" l="l" r="r" t="t"/>
            <a:pathLst>
              <a:path extrusionOk="0" h="683951" w="773908">
                <a:moveTo>
                  <a:pt x="123379" y="59966"/>
                </a:moveTo>
                <a:cubicBezTo>
                  <a:pt x="127257" y="55026"/>
                  <a:pt x="134351" y="54231"/>
                  <a:pt x="139257" y="58076"/>
                </a:cubicBezTo>
                <a:cubicBezTo>
                  <a:pt x="144130" y="61954"/>
                  <a:pt x="144991" y="69048"/>
                  <a:pt x="141113" y="73954"/>
                </a:cubicBezTo>
                <a:lnTo>
                  <a:pt x="115191" y="106738"/>
                </a:lnTo>
                <a:lnTo>
                  <a:pt x="152218" y="123113"/>
                </a:lnTo>
                <a:cubicBezTo>
                  <a:pt x="159411" y="126229"/>
                  <a:pt x="161234" y="135544"/>
                  <a:pt x="155964" y="141212"/>
                </a:cubicBezTo>
                <a:lnTo>
                  <a:pt x="121556" y="184736"/>
                </a:lnTo>
                <a:cubicBezTo>
                  <a:pt x="117644" y="189609"/>
                  <a:pt x="110583" y="190471"/>
                  <a:pt x="105677" y="186626"/>
                </a:cubicBezTo>
                <a:cubicBezTo>
                  <a:pt x="100805" y="182714"/>
                  <a:pt x="99943" y="175654"/>
                  <a:pt x="103788" y="170781"/>
                </a:cubicBezTo>
                <a:lnTo>
                  <a:pt x="129743" y="137997"/>
                </a:lnTo>
                <a:lnTo>
                  <a:pt x="92683" y="121622"/>
                </a:lnTo>
                <a:cubicBezTo>
                  <a:pt x="85987" y="118671"/>
                  <a:pt x="83799" y="110086"/>
                  <a:pt x="88407" y="104252"/>
                </a:cubicBezTo>
                <a:lnTo>
                  <a:pt x="123412" y="60032"/>
                </a:lnTo>
                <a:close/>
                <a:moveTo>
                  <a:pt x="292270" y="89667"/>
                </a:moveTo>
                <a:cubicBezTo>
                  <a:pt x="286005" y="89667"/>
                  <a:pt x="280900" y="84562"/>
                  <a:pt x="280900" y="78297"/>
                </a:cubicBezTo>
                <a:cubicBezTo>
                  <a:pt x="280900" y="72032"/>
                  <a:pt x="286005" y="66927"/>
                  <a:pt x="292270" y="66927"/>
                </a:cubicBezTo>
                <a:lnTo>
                  <a:pt x="484001" y="66927"/>
                </a:lnTo>
                <a:cubicBezTo>
                  <a:pt x="490299" y="66927"/>
                  <a:pt x="495370" y="72032"/>
                  <a:pt x="495370" y="78297"/>
                </a:cubicBezTo>
                <a:cubicBezTo>
                  <a:pt x="495370" y="84562"/>
                  <a:pt x="490299" y="89667"/>
                  <a:pt x="484001" y="89667"/>
                </a:cubicBezTo>
                <a:lnTo>
                  <a:pt x="292270" y="89667"/>
                </a:lnTo>
                <a:close/>
                <a:moveTo>
                  <a:pt x="292270" y="177676"/>
                </a:moveTo>
                <a:cubicBezTo>
                  <a:pt x="286005" y="177676"/>
                  <a:pt x="280900" y="172604"/>
                  <a:pt x="280900" y="166372"/>
                </a:cubicBezTo>
                <a:cubicBezTo>
                  <a:pt x="280900" y="160140"/>
                  <a:pt x="286005" y="155002"/>
                  <a:pt x="292270" y="155002"/>
                </a:cubicBezTo>
                <a:lnTo>
                  <a:pt x="388135" y="155002"/>
                </a:lnTo>
                <a:cubicBezTo>
                  <a:pt x="394400" y="155002"/>
                  <a:pt x="399439" y="160107"/>
                  <a:pt x="399439" y="166372"/>
                </a:cubicBezTo>
                <a:cubicBezTo>
                  <a:pt x="399439" y="172637"/>
                  <a:pt x="394400" y="177676"/>
                  <a:pt x="388135" y="177676"/>
                </a:cubicBezTo>
                <a:lnTo>
                  <a:pt x="292270" y="177676"/>
                </a:lnTo>
                <a:close/>
                <a:moveTo>
                  <a:pt x="292270" y="133655"/>
                </a:moveTo>
                <a:cubicBezTo>
                  <a:pt x="286005" y="133655"/>
                  <a:pt x="280900" y="128583"/>
                  <a:pt x="280900" y="122351"/>
                </a:cubicBezTo>
                <a:cubicBezTo>
                  <a:pt x="280900" y="116119"/>
                  <a:pt x="286005" y="110981"/>
                  <a:pt x="292270" y="110981"/>
                </a:cubicBezTo>
                <a:lnTo>
                  <a:pt x="484001" y="110981"/>
                </a:lnTo>
                <a:cubicBezTo>
                  <a:pt x="490299" y="110981"/>
                  <a:pt x="495370" y="116086"/>
                  <a:pt x="495370" y="122351"/>
                </a:cubicBezTo>
                <a:cubicBezTo>
                  <a:pt x="495370" y="128616"/>
                  <a:pt x="490299" y="133655"/>
                  <a:pt x="484001" y="133655"/>
                </a:cubicBezTo>
                <a:lnTo>
                  <a:pt x="292270" y="133655"/>
                </a:lnTo>
                <a:close/>
                <a:moveTo>
                  <a:pt x="549668" y="199885"/>
                </a:moveTo>
                <a:cubicBezTo>
                  <a:pt x="560076" y="199885"/>
                  <a:pt x="569524" y="204128"/>
                  <a:pt x="576385" y="210957"/>
                </a:cubicBezTo>
                <a:cubicBezTo>
                  <a:pt x="580628" y="215200"/>
                  <a:pt x="583844" y="220470"/>
                  <a:pt x="585700" y="226338"/>
                </a:cubicBezTo>
                <a:lnTo>
                  <a:pt x="595081" y="226338"/>
                </a:lnTo>
                <a:lnTo>
                  <a:pt x="654052" y="165245"/>
                </a:lnTo>
                <a:cubicBezTo>
                  <a:pt x="656207" y="163024"/>
                  <a:pt x="659124" y="161764"/>
                  <a:pt x="662207" y="161764"/>
                </a:cubicBezTo>
                <a:lnTo>
                  <a:pt x="735200" y="161764"/>
                </a:lnTo>
                <a:lnTo>
                  <a:pt x="725819" y="152383"/>
                </a:lnTo>
                <a:cubicBezTo>
                  <a:pt x="721410" y="147975"/>
                  <a:pt x="721410" y="140781"/>
                  <a:pt x="725819" y="136373"/>
                </a:cubicBezTo>
                <a:cubicBezTo>
                  <a:pt x="730294" y="131964"/>
                  <a:pt x="737454" y="131964"/>
                  <a:pt x="741895" y="136373"/>
                </a:cubicBezTo>
                <a:lnTo>
                  <a:pt x="770602" y="165079"/>
                </a:lnTo>
                <a:cubicBezTo>
                  <a:pt x="775011" y="169488"/>
                  <a:pt x="775011" y="176681"/>
                  <a:pt x="770602" y="181090"/>
                </a:cubicBezTo>
                <a:lnTo>
                  <a:pt x="741895" y="209797"/>
                </a:lnTo>
                <a:cubicBezTo>
                  <a:pt x="737454" y="214205"/>
                  <a:pt x="730294" y="214205"/>
                  <a:pt x="725819" y="209797"/>
                </a:cubicBezTo>
                <a:cubicBezTo>
                  <a:pt x="721410" y="205388"/>
                  <a:pt x="721410" y="198195"/>
                  <a:pt x="725819" y="193786"/>
                </a:cubicBezTo>
                <a:lnTo>
                  <a:pt x="735200" y="184438"/>
                </a:lnTo>
                <a:lnTo>
                  <a:pt x="666980" y="184438"/>
                </a:lnTo>
                <a:lnTo>
                  <a:pt x="608606" y="244934"/>
                </a:lnTo>
                <a:cubicBezTo>
                  <a:pt x="606517" y="247420"/>
                  <a:pt x="603368" y="249011"/>
                  <a:pt x="599921" y="249011"/>
                </a:cubicBezTo>
                <a:lnTo>
                  <a:pt x="585733" y="249011"/>
                </a:lnTo>
                <a:cubicBezTo>
                  <a:pt x="583877" y="254878"/>
                  <a:pt x="580662" y="260116"/>
                  <a:pt x="576418" y="264359"/>
                </a:cubicBezTo>
                <a:cubicBezTo>
                  <a:pt x="569557" y="271187"/>
                  <a:pt x="560143" y="275430"/>
                  <a:pt x="549701" y="275430"/>
                </a:cubicBezTo>
                <a:cubicBezTo>
                  <a:pt x="539259" y="275430"/>
                  <a:pt x="529845" y="271187"/>
                  <a:pt x="522983" y="264359"/>
                </a:cubicBezTo>
                <a:cubicBezTo>
                  <a:pt x="518740" y="260116"/>
                  <a:pt x="515525" y="254878"/>
                  <a:pt x="513668" y="249011"/>
                </a:cubicBezTo>
                <a:lnTo>
                  <a:pt x="504254" y="249011"/>
                </a:lnTo>
                <a:lnTo>
                  <a:pt x="445880" y="309507"/>
                </a:lnTo>
                <a:cubicBezTo>
                  <a:pt x="443825" y="311993"/>
                  <a:pt x="440676" y="313584"/>
                  <a:pt x="437162" y="313584"/>
                </a:cubicBezTo>
                <a:lnTo>
                  <a:pt x="422974" y="313584"/>
                </a:lnTo>
                <a:cubicBezTo>
                  <a:pt x="421118" y="319452"/>
                  <a:pt x="417903" y="324689"/>
                  <a:pt x="413660" y="328932"/>
                </a:cubicBezTo>
                <a:cubicBezTo>
                  <a:pt x="406798" y="335761"/>
                  <a:pt x="397384" y="340004"/>
                  <a:pt x="386942" y="340004"/>
                </a:cubicBezTo>
                <a:cubicBezTo>
                  <a:pt x="376500" y="340004"/>
                  <a:pt x="367086" y="335761"/>
                  <a:pt x="360224" y="328932"/>
                </a:cubicBezTo>
                <a:cubicBezTo>
                  <a:pt x="355981" y="324689"/>
                  <a:pt x="352766" y="319452"/>
                  <a:pt x="350943" y="313584"/>
                </a:cubicBezTo>
                <a:lnTo>
                  <a:pt x="341562" y="313584"/>
                </a:lnTo>
                <a:lnTo>
                  <a:pt x="283154" y="374047"/>
                </a:lnTo>
                <a:cubicBezTo>
                  <a:pt x="281099" y="376533"/>
                  <a:pt x="277983" y="378124"/>
                  <a:pt x="274469" y="378124"/>
                </a:cubicBezTo>
                <a:lnTo>
                  <a:pt x="260282" y="378124"/>
                </a:lnTo>
                <a:cubicBezTo>
                  <a:pt x="258425" y="383992"/>
                  <a:pt x="255243" y="389229"/>
                  <a:pt x="251000" y="393472"/>
                </a:cubicBezTo>
                <a:cubicBezTo>
                  <a:pt x="244172" y="400301"/>
                  <a:pt x="234724" y="404544"/>
                  <a:pt x="224283" y="404544"/>
                </a:cubicBezTo>
                <a:cubicBezTo>
                  <a:pt x="213841" y="404544"/>
                  <a:pt x="204427" y="400301"/>
                  <a:pt x="197631" y="393472"/>
                </a:cubicBezTo>
                <a:cubicBezTo>
                  <a:pt x="193388" y="389229"/>
                  <a:pt x="190140" y="383992"/>
                  <a:pt x="188283" y="378124"/>
                </a:cubicBezTo>
                <a:lnTo>
                  <a:pt x="178902" y="378124"/>
                </a:lnTo>
                <a:lnTo>
                  <a:pt x="120495" y="438620"/>
                </a:lnTo>
                <a:cubicBezTo>
                  <a:pt x="118440" y="441106"/>
                  <a:pt x="115324" y="442698"/>
                  <a:pt x="111810" y="442698"/>
                </a:cubicBezTo>
                <a:lnTo>
                  <a:pt x="97655" y="442698"/>
                </a:lnTo>
                <a:cubicBezTo>
                  <a:pt x="95799" y="448565"/>
                  <a:pt x="92551" y="453802"/>
                  <a:pt x="88308" y="458045"/>
                </a:cubicBezTo>
                <a:cubicBezTo>
                  <a:pt x="81479" y="464874"/>
                  <a:pt x="72065" y="469117"/>
                  <a:pt x="61590" y="469117"/>
                </a:cubicBezTo>
                <a:cubicBezTo>
                  <a:pt x="51115" y="469117"/>
                  <a:pt x="41734" y="464874"/>
                  <a:pt x="34939" y="458045"/>
                </a:cubicBezTo>
                <a:cubicBezTo>
                  <a:pt x="30695" y="453802"/>
                  <a:pt x="27447" y="448565"/>
                  <a:pt x="25591" y="442698"/>
                </a:cubicBezTo>
                <a:lnTo>
                  <a:pt x="11436" y="442698"/>
                </a:lnTo>
                <a:cubicBezTo>
                  <a:pt x="5171" y="442698"/>
                  <a:pt x="66" y="437593"/>
                  <a:pt x="66" y="431328"/>
                </a:cubicBezTo>
                <a:cubicBezTo>
                  <a:pt x="66" y="425063"/>
                  <a:pt x="5171" y="420024"/>
                  <a:pt x="11436" y="420024"/>
                </a:cubicBezTo>
                <a:lnTo>
                  <a:pt x="25591" y="420024"/>
                </a:lnTo>
                <a:cubicBezTo>
                  <a:pt x="27447" y="414157"/>
                  <a:pt x="30695" y="408886"/>
                  <a:pt x="34939" y="404676"/>
                </a:cubicBezTo>
                <a:cubicBezTo>
                  <a:pt x="41734" y="397815"/>
                  <a:pt x="51181" y="393638"/>
                  <a:pt x="61590" y="393638"/>
                </a:cubicBezTo>
                <a:cubicBezTo>
                  <a:pt x="71999" y="393638"/>
                  <a:pt x="81479" y="397848"/>
                  <a:pt x="88308" y="404676"/>
                </a:cubicBezTo>
                <a:cubicBezTo>
                  <a:pt x="92551" y="408886"/>
                  <a:pt x="95799" y="414157"/>
                  <a:pt x="97655" y="420024"/>
                </a:cubicBezTo>
                <a:lnTo>
                  <a:pt x="107036" y="420024"/>
                </a:lnTo>
                <a:lnTo>
                  <a:pt x="165974" y="358931"/>
                </a:lnTo>
                <a:cubicBezTo>
                  <a:pt x="168129" y="356710"/>
                  <a:pt x="171013" y="355451"/>
                  <a:pt x="174129" y="355451"/>
                </a:cubicBezTo>
                <a:lnTo>
                  <a:pt x="188316" y="355451"/>
                </a:lnTo>
                <a:cubicBezTo>
                  <a:pt x="190173" y="349584"/>
                  <a:pt x="193421" y="344313"/>
                  <a:pt x="197664" y="340070"/>
                </a:cubicBezTo>
                <a:cubicBezTo>
                  <a:pt x="204493" y="333241"/>
                  <a:pt x="213907" y="329065"/>
                  <a:pt x="224316" y="329065"/>
                </a:cubicBezTo>
                <a:cubicBezTo>
                  <a:pt x="234724" y="329065"/>
                  <a:pt x="244205" y="333274"/>
                  <a:pt x="251033" y="340070"/>
                </a:cubicBezTo>
                <a:cubicBezTo>
                  <a:pt x="255276" y="344313"/>
                  <a:pt x="258492" y="349584"/>
                  <a:pt x="260315" y="355451"/>
                </a:cubicBezTo>
                <a:lnTo>
                  <a:pt x="269762" y="355451"/>
                </a:lnTo>
                <a:lnTo>
                  <a:pt x="328700" y="294358"/>
                </a:lnTo>
                <a:cubicBezTo>
                  <a:pt x="330855" y="292137"/>
                  <a:pt x="333739" y="290878"/>
                  <a:pt x="336855" y="290878"/>
                </a:cubicBezTo>
                <a:lnTo>
                  <a:pt x="351042" y="290878"/>
                </a:lnTo>
                <a:cubicBezTo>
                  <a:pt x="352898" y="285010"/>
                  <a:pt x="356081" y="279740"/>
                  <a:pt x="360324" y="275497"/>
                </a:cubicBezTo>
                <a:cubicBezTo>
                  <a:pt x="367185" y="268668"/>
                  <a:pt x="376600" y="264425"/>
                  <a:pt x="387041" y="264425"/>
                </a:cubicBezTo>
                <a:cubicBezTo>
                  <a:pt x="397483" y="264425"/>
                  <a:pt x="406897" y="268668"/>
                  <a:pt x="413759" y="275497"/>
                </a:cubicBezTo>
                <a:cubicBezTo>
                  <a:pt x="418002" y="279740"/>
                  <a:pt x="421217" y="285010"/>
                  <a:pt x="423074" y="290878"/>
                </a:cubicBezTo>
                <a:lnTo>
                  <a:pt x="432521" y="290878"/>
                </a:lnTo>
                <a:lnTo>
                  <a:pt x="491459" y="229785"/>
                </a:lnTo>
                <a:cubicBezTo>
                  <a:pt x="493614" y="227564"/>
                  <a:pt x="496531" y="226304"/>
                  <a:pt x="499614" y="226304"/>
                </a:cubicBezTo>
                <a:lnTo>
                  <a:pt x="513801" y="226304"/>
                </a:lnTo>
                <a:cubicBezTo>
                  <a:pt x="515657" y="220437"/>
                  <a:pt x="518873" y="215167"/>
                  <a:pt x="523116" y="210924"/>
                </a:cubicBezTo>
                <a:cubicBezTo>
                  <a:pt x="529977" y="204095"/>
                  <a:pt x="539392" y="199852"/>
                  <a:pt x="549833" y="199852"/>
                </a:cubicBezTo>
                <a:lnTo>
                  <a:pt x="549833" y="199852"/>
                </a:lnTo>
                <a:close/>
                <a:moveTo>
                  <a:pt x="560308" y="227034"/>
                </a:moveTo>
                <a:cubicBezTo>
                  <a:pt x="557623" y="224282"/>
                  <a:pt x="553844" y="222625"/>
                  <a:pt x="549668" y="222625"/>
                </a:cubicBezTo>
                <a:cubicBezTo>
                  <a:pt x="545491" y="222625"/>
                  <a:pt x="541745" y="224282"/>
                  <a:pt x="538994" y="227034"/>
                </a:cubicBezTo>
                <a:cubicBezTo>
                  <a:pt x="536276" y="229719"/>
                  <a:pt x="534585" y="233498"/>
                  <a:pt x="534585" y="237674"/>
                </a:cubicBezTo>
                <a:cubicBezTo>
                  <a:pt x="534585" y="241851"/>
                  <a:pt x="536309" y="245597"/>
                  <a:pt x="538994" y="248348"/>
                </a:cubicBezTo>
                <a:cubicBezTo>
                  <a:pt x="541745" y="251033"/>
                  <a:pt x="545491" y="252757"/>
                  <a:pt x="549668" y="252757"/>
                </a:cubicBezTo>
                <a:cubicBezTo>
                  <a:pt x="553844" y="252757"/>
                  <a:pt x="557590" y="251033"/>
                  <a:pt x="560308" y="248348"/>
                </a:cubicBezTo>
                <a:cubicBezTo>
                  <a:pt x="563060" y="245597"/>
                  <a:pt x="564717" y="241818"/>
                  <a:pt x="564717" y="237674"/>
                </a:cubicBezTo>
                <a:cubicBezTo>
                  <a:pt x="564717" y="233531"/>
                  <a:pt x="563060" y="229752"/>
                  <a:pt x="560308" y="227034"/>
                </a:cubicBezTo>
                <a:lnTo>
                  <a:pt x="560308" y="227034"/>
                </a:lnTo>
                <a:close/>
                <a:moveTo>
                  <a:pt x="72231" y="420687"/>
                </a:moveTo>
                <a:cubicBezTo>
                  <a:pt x="69479" y="417936"/>
                  <a:pt x="65767" y="416278"/>
                  <a:pt x="61557" y="416278"/>
                </a:cubicBezTo>
                <a:cubicBezTo>
                  <a:pt x="57347" y="416278"/>
                  <a:pt x="53634" y="417936"/>
                  <a:pt x="50916" y="420687"/>
                </a:cubicBezTo>
                <a:cubicBezTo>
                  <a:pt x="48165" y="423372"/>
                  <a:pt x="46507" y="427151"/>
                  <a:pt x="46507" y="431328"/>
                </a:cubicBezTo>
                <a:cubicBezTo>
                  <a:pt x="46507" y="435504"/>
                  <a:pt x="48198" y="439250"/>
                  <a:pt x="50916" y="442001"/>
                </a:cubicBezTo>
                <a:cubicBezTo>
                  <a:pt x="53601" y="444686"/>
                  <a:pt x="57380" y="446410"/>
                  <a:pt x="61557" y="446410"/>
                </a:cubicBezTo>
                <a:cubicBezTo>
                  <a:pt x="65733" y="446410"/>
                  <a:pt x="69479" y="444686"/>
                  <a:pt x="72231" y="442001"/>
                </a:cubicBezTo>
                <a:cubicBezTo>
                  <a:pt x="74982" y="439250"/>
                  <a:pt x="76639" y="435471"/>
                  <a:pt x="76639" y="431328"/>
                </a:cubicBezTo>
                <a:cubicBezTo>
                  <a:pt x="76639" y="427184"/>
                  <a:pt x="74982" y="423405"/>
                  <a:pt x="72231" y="420687"/>
                </a:cubicBezTo>
                <a:lnTo>
                  <a:pt x="72231" y="420687"/>
                </a:lnTo>
                <a:close/>
                <a:moveTo>
                  <a:pt x="234923" y="356147"/>
                </a:moveTo>
                <a:cubicBezTo>
                  <a:pt x="232172" y="353396"/>
                  <a:pt x="228393" y="351738"/>
                  <a:pt x="224249" y="351738"/>
                </a:cubicBezTo>
                <a:cubicBezTo>
                  <a:pt x="220106" y="351738"/>
                  <a:pt x="216327" y="353396"/>
                  <a:pt x="213609" y="356147"/>
                </a:cubicBezTo>
                <a:cubicBezTo>
                  <a:pt x="210857" y="358832"/>
                  <a:pt x="209200" y="362611"/>
                  <a:pt x="209200" y="366788"/>
                </a:cubicBezTo>
                <a:cubicBezTo>
                  <a:pt x="209200" y="370964"/>
                  <a:pt x="210890" y="374710"/>
                  <a:pt x="213609" y="377461"/>
                </a:cubicBezTo>
                <a:cubicBezTo>
                  <a:pt x="216327" y="380213"/>
                  <a:pt x="220073" y="381870"/>
                  <a:pt x="224249" y="381870"/>
                </a:cubicBezTo>
                <a:cubicBezTo>
                  <a:pt x="228426" y="381870"/>
                  <a:pt x="232172" y="380146"/>
                  <a:pt x="234923" y="377461"/>
                </a:cubicBezTo>
                <a:cubicBezTo>
                  <a:pt x="237608" y="374710"/>
                  <a:pt x="239332" y="370931"/>
                  <a:pt x="239332" y="366788"/>
                </a:cubicBezTo>
                <a:cubicBezTo>
                  <a:pt x="239332" y="362644"/>
                  <a:pt x="237608" y="358865"/>
                  <a:pt x="234923" y="356147"/>
                </a:cubicBezTo>
                <a:lnTo>
                  <a:pt x="234923" y="356147"/>
                </a:lnTo>
                <a:close/>
                <a:moveTo>
                  <a:pt x="397616" y="291607"/>
                </a:moveTo>
                <a:cubicBezTo>
                  <a:pt x="394864" y="288856"/>
                  <a:pt x="391119" y="287198"/>
                  <a:pt x="386942" y="287198"/>
                </a:cubicBezTo>
                <a:cubicBezTo>
                  <a:pt x="382765" y="287198"/>
                  <a:pt x="379019" y="288856"/>
                  <a:pt x="376268" y="291607"/>
                </a:cubicBezTo>
                <a:cubicBezTo>
                  <a:pt x="373583" y="294292"/>
                  <a:pt x="371892" y="298071"/>
                  <a:pt x="371892" y="302248"/>
                </a:cubicBezTo>
                <a:cubicBezTo>
                  <a:pt x="371892" y="306424"/>
                  <a:pt x="373583" y="310170"/>
                  <a:pt x="376268" y="312921"/>
                </a:cubicBezTo>
                <a:cubicBezTo>
                  <a:pt x="379019" y="315606"/>
                  <a:pt x="382765" y="317330"/>
                  <a:pt x="386942" y="317330"/>
                </a:cubicBezTo>
                <a:cubicBezTo>
                  <a:pt x="391119" y="317330"/>
                  <a:pt x="394864" y="315606"/>
                  <a:pt x="397616" y="312921"/>
                </a:cubicBezTo>
                <a:cubicBezTo>
                  <a:pt x="400301" y="310170"/>
                  <a:pt x="402025" y="306391"/>
                  <a:pt x="402025" y="302248"/>
                </a:cubicBezTo>
                <a:cubicBezTo>
                  <a:pt x="402025" y="298104"/>
                  <a:pt x="400301" y="294325"/>
                  <a:pt x="397616" y="291607"/>
                </a:cubicBezTo>
                <a:lnTo>
                  <a:pt x="397616" y="291607"/>
                </a:lnTo>
                <a:close/>
                <a:moveTo>
                  <a:pt x="751177" y="624616"/>
                </a:moveTo>
                <a:lnTo>
                  <a:pt x="673510" y="624616"/>
                </a:lnTo>
                <a:lnTo>
                  <a:pt x="673510" y="661278"/>
                </a:lnTo>
                <a:lnTo>
                  <a:pt x="751177" y="661278"/>
                </a:lnTo>
                <a:lnTo>
                  <a:pt x="751177" y="624616"/>
                </a:lnTo>
                <a:close/>
                <a:moveTo>
                  <a:pt x="650804" y="261177"/>
                </a:moveTo>
                <a:cubicBezTo>
                  <a:pt x="650804" y="254912"/>
                  <a:pt x="655908" y="249807"/>
                  <a:pt x="662174" y="249807"/>
                </a:cubicBezTo>
                <a:lnTo>
                  <a:pt x="762514" y="249807"/>
                </a:lnTo>
                <a:cubicBezTo>
                  <a:pt x="768812" y="249807"/>
                  <a:pt x="773884" y="254912"/>
                  <a:pt x="773884" y="261177"/>
                </a:cubicBezTo>
                <a:lnTo>
                  <a:pt x="773884" y="411869"/>
                </a:lnTo>
                <a:cubicBezTo>
                  <a:pt x="773884" y="418135"/>
                  <a:pt x="768812" y="423173"/>
                  <a:pt x="762514" y="423173"/>
                </a:cubicBezTo>
                <a:cubicBezTo>
                  <a:pt x="756216" y="423173"/>
                  <a:pt x="751210" y="418101"/>
                  <a:pt x="751210" y="411869"/>
                </a:cubicBezTo>
                <a:lnTo>
                  <a:pt x="751210" y="272480"/>
                </a:lnTo>
                <a:lnTo>
                  <a:pt x="673543" y="272480"/>
                </a:lnTo>
                <a:lnTo>
                  <a:pt x="673543" y="601910"/>
                </a:lnTo>
                <a:lnTo>
                  <a:pt x="751210" y="601910"/>
                </a:lnTo>
                <a:lnTo>
                  <a:pt x="751210" y="463216"/>
                </a:lnTo>
                <a:cubicBezTo>
                  <a:pt x="751210" y="456918"/>
                  <a:pt x="756282" y="451846"/>
                  <a:pt x="762514" y="451846"/>
                </a:cubicBezTo>
                <a:cubicBezTo>
                  <a:pt x="768746" y="451846"/>
                  <a:pt x="773884" y="456918"/>
                  <a:pt x="773884" y="463216"/>
                </a:cubicBezTo>
                <a:lnTo>
                  <a:pt x="773884" y="672615"/>
                </a:lnTo>
                <a:cubicBezTo>
                  <a:pt x="773884" y="678880"/>
                  <a:pt x="768812" y="683919"/>
                  <a:pt x="762514" y="683919"/>
                </a:cubicBezTo>
                <a:lnTo>
                  <a:pt x="662174" y="683919"/>
                </a:lnTo>
                <a:cubicBezTo>
                  <a:pt x="655908" y="683919"/>
                  <a:pt x="650804" y="678847"/>
                  <a:pt x="650804" y="672615"/>
                </a:cubicBezTo>
                <a:lnTo>
                  <a:pt x="650804" y="261110"/>
                </a:lnTo>
                <a:lnTo>
                  <a:pt x="650804" y="261110"/>
                </a:lnTo>
                <a:close/>
                <a:moveTo>
                  <a:pt x="100407" y="624616"/>
                </a:moveTo>
                <a:lnTo>
                  <a:pt x="22707" y="624616"/>
                </a:lnTo>
                <a:lnTo>
                  <a:pt x="22707" y="661278"/>
                </a:lnTo>
                <a:lnTo>
                  <a:pt x="100407" y="661278"/>
                </a:lnTo>
                <a:lnTo>
                  <a:pt x="100407" y="624616"/>
                </a:lnTo>
                <a:close/>
                <a:moveTo>
                  <a:pt x="22707" y="601943"/>
                </a:moveTo>
                <a:lnTo>
                  <a:pt x="100407" y="601943"/>
                </a:lnTo>
                <a:lnTo>
                  <a:pt x="100407" y="592761"/>
                </a:lnTo>
                <a:cubicBezTo>
                  <a:pt x="100407" y="586496"/>
                  <a:pt x="105445" y="581391"/>
                  <a:pt x="111710" y="581391"/>
                </a:cubicBezTo>
                <a:cubicBezTo>
                  <a:pt x="117975" y="581391"/>
                  <a:pt x="123080" y="586496"/>
                  <a:pt x="123080" y="592761"/>
                </a:cubicBezTo>
                <a:lnTo>
                  <a:pt x="123080" y="672615"/>
                </a:lnTo>
                <a:cubicBezTo>
                  <a:pt x="123080" y="678880"/>
                  <a:pt x="117975" y="683919"/>
                  <a:pt x="111710" y="683919"/>
                </a:cubicBezTo>
                <a:lnTo>
                  <a:pt x="11370" y="683919"/>
                </a:lnTo>
                <a:cubicBezTo>
                  <a:pt x="5105" y="683919"/>
                  <a:pt x="0" y="678880"/>
                  <a:pt x="0" y="672615"/>
                </a:cubicBezTo>
                <a:lnTo>
                  <a:pt x="0" y="519370"/>
                </a:lnTo>
                <a:cubicBezTo>
                  <a:pt x="0" y="513105"/>
                  <a:pt x="5105" y="508000"/>
                  <a:pt x="11370" y="508000"/>
                </a:cubicBezTo>
                <a:lnTo>
                  <a:pt x="111710" y="508000"/>
                </a:lnTo>
                <a:cubicBezTo>
                  <a:pt x="117975" y="508000"/>
                  <a:pt x="123080" y="513105"/>
                  <a:pt x="123080" y="519370"/>
                </a:cubicBezTo>
                <a:lnTo>
                  <a:pt x="123080" y="541414"/>
                </a:lnTo>
                <a:cubicBezTo>
                  <a:pt x="123080" y="547679"/>
                  <a:pt x="117975" y="552717"/>
                  <a:pt x="111710" y="552717"/>
                </a:cubicBezTo>
                <a:cubicBezTo>
                  <a:pt x="105445" y="552717"/>
                  <a:pt x="100407" y="547679"/>
                  <a:pt x="100407" y="541414"/>
                </a:cubicBezTo>
                <a:lnTo>
                  <a:pt x="100407" y="530740"/>
                </a:lnTo>
                <a:lnTo>
                  <a:pt x="22707" y="530740"/>
                </a:lnTo>
                <a:lnTo>
                  <a:pt x="22707" y="601943"/>
                </a:lnTo>
                <a:close/>
                <a:moveTo>
                  <a:pt x="263066" y="624616"/>
                </a:moveTo>
                <a:lnTo>
                  <a:pt x="185399" y="624616"/>
                </a:lnTo>
                <a:lnTo>
                  <a:pt x="185399" y="661278"/>
                </a:lnTo>
                <a:lnTo>
                  <a:pt x="263066" y="661278"/>
                </a:lnTo>
                <a:lnTo>
                  <a:pt x="263066" y="624616"/>
                </a:lnTo>
                <a:close/>
                <a:moveTo>
                  <a:pt x="185399" y="601943"/>
                </a:moveTo>
                <a:lnTo>
                  <a:pt x="263066" y="601943"/>
                </a:lnTo>
                <a:lnTo>
                  <a:pt x="263066" y="466167"/>
                </a:lnTo>
                <a:lnTo>
                  <a:pt x="185399" y="466167"/>
                </a:lnTo>
                <a:lnTo>
                  <a:pt x="185399" y="601943"/>
                </a:lnTo>
                <a:close/>
                <a:moveTo>
                  <a:pt x="425759" y="624616"/>
                </a:moveTo>
                <a:lnTo>
                  <a:pt x="348092" y="624616"/>
                </a:lnTo>
                <a:lnTo>
                  <a:pt x="348092" y="661278"/>
                </a:lnTo>
                <a:lnTo>
                  <a:pt x="425759" y="661278"/>
                </a:lnTo>
                <a:lnTo>
                  <a:pt x="425759" y="624616"/>
                </a:lnTo>
                <a:close/>
                <a:moveTo>
                  <a:pt x="325418" y="390290"/>
                </a:moveTo>
                <a:cubicBezTo>
                  <a:pt x="325418" y="384025"/>
                  <a:pt x="330457" y="378920"/>
                  <a:pt x="336722" y="378920"/>
                </a:cubicBezTo>
                <a:lnTo>
                  <a:pt x="437096" y="378920"/>
                </a:lnTo>
                <a:cubicBezTo>
                  <a:pt x="443361" y="378920"/>
                  <a:pt x="448399" y="384025"/>
                  <a:pt x="448399" y="390290"/>
                </a:cubicBezTo>
                <a:lnTo>
                  <a:pt x="448399" y="483768"/>
                </a:lnTo>
                <a:cubicBezTo>
                  <a:pt x="448399" y="490034"/>
                  <a:pt x="443361" y="495072"/>
                  <a:pt x="437096" y="495072"/>
                </a:cubicBezTo>
                <a:cubicBezTo>
                  <a:pt x="430831" y="495072"/>
                  <a:pt x="425726" y="490000"/>
                  <a:pt x="425726" y="483768"/>
                </a:cubicBezTo>
                <a:lnTo>
                  <a:pt x="425726" y="401593"/>
                </a:lnTo>
                <a:lnTo>
                  <a:pt x="348059" y="401593"/>
                </a:lnTo>
                <a:lnTo>
                  <a:pt x="348059" y="601943"/>
                </a:lnTo>
                <a:lnTo>
                  <a:pt x="425726" y="601943"/>
                </a:lnTo>
                <a:lnTo>
                  <a:pt x="425726" y="535115"/>
                </a:lnTo>
                <a:cubicBezTo>
                  <a:pt x="425726" y="528850"/>
                  <a:pt x="430831" y="523745"/>
                  <a:pt x="437096" y="523745"/>
                </a:cubicBezTo>
                <a:cubicBezTo>
                  <a:pt x="443361" y="523745"/>
                  <a:pt x="448399" y="528850"/>
                  <a:pt x="448399" y="535115"/>
                </a:cubicBezTo>
                <a:lnTo>
                  <a:pt x="448399" y="672615"/>
                </a:lnTo>
                <a:cubicBezTo>
                  <a:pt x="448399" y="678880"/>
                  <a:pt x="443361" y="683919"/>
                  <a:pt x="437096" y="683919"/>
                </a:cubicBezTo>
                <a:lnTo>
                  <a:pt x="336722" y="683919"/>
                </a:lnTo>
                <a:cubicBezTo>
                  <a:pt x="330457" y="683919"/>
                  <a:pt x="325418" y="678880"/>
                  <a:pt x="325418" y="672615"/>
                </a:cubicBezTo>
                <a:lnTo>
                  <a:pt x="325418" y="390290"/>
                </a:lnTo>
                <a:lnTo>
                  <a:pt x="325418" y="390290"/>
                </a:lnTo>
                <a:close/>
                <a:moveTo>
                  <a:pt x="588451" y="624616"/>
                </a:moveTo>
                <a:lnTo>
                  <a:pt x="510785" y="624616"/>
                </a:lnTo>
                <a:lnTo>
                  <a:pt x="510785" y="661278"/>
                </a:lnTo>
                <a:lnTo>
                  <a:pt x="588451" y="661278"/>
                </a:lnTo>
                <a:lnTo>
                  <a:pt x="588451" y="624616"/>
                </a:lnTo>
                <a:close/>
                <a:moveTo>
                  <a:pt x="488111" y="325750"/>
                </a:moveTo>
                <a:cubicBezTo>
                  <a:pt x="488111" y="319485"/>
                  <a:pt x="493150" y="314380"/>
                  <a:pt x="499415" y="314380"/>
                </a:cubicBezTo>
                <a:lnTo>
                  <a:pt x="599788" y="314380"/>
                </a:lnTo>
                <a:cubicBezTo>
                  <a:pt x="606053" y="314380"/>
                  <a:pt x="611092" y="319485"/>
                  <a:pt x="611092" y="325750"/>
                </a:cubicBezTo>
                <a:lnTo>
                  <a:pt x="611092" y="672648"/>
                </a:lnTo>
                <a:cubicBezTo>
                  <a:pt x="611092" y="678913"/>
                  <a:pt x="606053" y="683952"/>
                  <a:pt x="599788" y="683952"/>
                </a:cubicBezTo>
                <a:lnTo>
                  <a:pt x="499415" y="683952"/>
                </a:lnTo>
                <a:cubicBezTo>
                  <a:pt x="493150" y="683952"/>
                  <a:pt x="488111" y="678913"/>
                  <a:pt x="488111" y="672648"/>
                </a:cubicBezTo>
                <a:lnTo>
                  <a:pt x="488111" y="325650"/>
                </a:lnTo>
                <a:lnTo>
                  <a:pt x="488111" y="325650"/>
                </a:lnTo>
                <a:close/>
                <a:moveTo>
                  <a:pt x="510785" y="601943"/>
                </a:moveTo>
                <a:lnTo>
                  <a:pt x="588451" y="601943"/>
                </a:lnTo>
                <a:lnTo>
                  <a:pt x="588451" y="336987"/>
                </a:lnTo>
                <a:lnTo>
                  <a:pt x="510785" y="336987"/>
                </a:lnTo>
                <a:lnTo>
                  <a:pt x="510785" y="601876"/>
                </a:lnTo>
                <a:close/>
                <a:moveTo>
                  <a:pt x="274403" y="683952"/>
                </a:moveTo>
                <a:lnTo>
                  <a:pt x="173996" y="683952"/>
                </a:lnTo>
                <a:cubicBezTo>
                  <a:pt x="167731" y="683952"/>
                  <a:pt x="162693" y="678913"/>
                  <a:pt x="162693" y="672648"/>
                </a:cubicBezTo>
                <a:lnTo>
                  <a:pt x="162693" y="454863"/>
                </a:lnTo>
                <a:cubicBezTo>
                  <a:pt x="162693" y="448598"/>
                  <a:pt x="167731" y="443493"/>
                  <a:pt x="173996" y="443493"/>
                </a:cubicBezTo>
                <a:lnTo>
                  <a:pt x="274403" y="443493"/>
                </a:lnTo>
                <a:cubicBezTo>
                  <a:pt x="280668" y="443493"/>
                  <a:pt x="285740" y="448598"/>
                  <a:pt x="285740" y="454863"/>
                </a:cubicBezTo>
                <a:lnTo>
                  <a:pt x="285740" y="672648"/>
                </a:lnTo>
                <a:cubicBezTo>
                  <a:pt x="285740" y="678913"/>
                  <a:pt x="280635" y="683952"/>
                  <a:pt x="274403" y="683952"/>
                </a:cubicBezTo>
                <a:lnTo>
                  <a:pt x="274403" y="683952"/>
                </a:lnTo>
                <a:close/>
                <a:moveTo>
                  <a:pt x="219509" y="145356"/>
                </a:moveTo>
                <a:cubicBezTo>
                  <a:pt x="220901" y="139257"/>
                  <a:pt x="227001" y="135445"/>
                  <a:pt x="233100" y="136903"/>
                </a:cubicBezTo>
                <a:cubicBezTo>
                  <a:pt x="239199" y="138328"/>
                  <a:pt x="242978" y="144395"/>
                  <a:pt x="241586" y="150494"/>
                </a:cubicBezTo>
                <a:cubicBezTo>
                  <a:pt x="235155" y="177742"/>
                  <a:pt x="219608" y="201543"/>
                  <a:pt x="198294" y="218415"/>
                </a:cubicBezTo>
                <a:cubicBezTo>
                  <a:pt x="177377" y="234923"/>
                  <a:pt x="151024" y="244834"/>
                  <a:pt x="122417" y="244834"/>
                </a:cubicBezTo>
                <a:cubicBezTo>
                  <a:pt x="88606" y="244834"/>
                  <a:pt x="57977" y="231111"/>
                  <a:pt x="35867" y="208968"/>
                </a:cubicBezTo>
                <a:cubicBezTo>
                  <a:pt x="13690" y="186825"/>
                  <a:pt x="0" y="156195"/>
                  <a:pt x="0" y="122417"/>
                </a:cubicBezTo>
                <a:cubicBezTo>
                  <a:pt x="0" y="88639"/>
                  <a:pt x="13724" y="58010"/>
                  <a:pt x="35867" y="35867"/>
                </a:cubicBezTo>
                <a:cubicBezTo>
                  <a:pt x="57977" y="13723"/>
                  <a:pt x="88573" y="0"/>
                  <a:pt x="122417" y="0"/>
                </a:cubicBezTo>
                <a:cubicBezTo>
                  <a:pt x="151024" y="0"/>
                  <a:pt x="177377" y="9845"/>
                  <a:pt x="198294" y="26386"/>
                </a:cubicBezTo>
                <a:cubicBezTo>
                  <a:pt x="219608" y="43226"/>
                  <a:pt x="235155" y="67026"/>
                  <a:pt x="241586" y="94307"/>
                </a:cubicBezTo>
                <a:cubicBezTo>
                  <a:pt x="242978" y="100407"/>
                  <a:pt x="239199" y="106473"/>
                  <a:pt x="233100" y="107898"/>
                </a:cubicBezTo>
                <a:cubicBezTo>
                  <a:pt x="227001" y="109324"/>
                  <a:pt x="220935" y="105545"/>
                  <a:pt x="219509" y="99445"/>
                </a:cubicBezTo>
                <a:cubicBezTo>
                  <a:pt x="214272" y="77170"/>
                  <a:pt x="201576" y="57778"/>
                  <a:pt x="184272" y="44054"/>
                </a:cubicBezTo>
                <a:cubicBezTo>
                  <a:pt x="167300" y="30629"/>
                  <a:pt x="145820" y="22640"/>
                  <a:pt x="122417" y="22640"/>
                </a:cubicBezTo>
                <a:cubicBezTo>
                  <a:pt x="94871" y="22640"/>
                  <a:pt x="69943" y="33811"/>
                  <a:pt x="51911" y="51877"/>
                </a:cubicBezTo>
                <a:cubicBezTo>
                  <a:pt x="33878" y="69943"/>
                  <a:pt x="22674" y="94838"/>
                  <a:pt x="22674" y="122384"/>
                </a:cubicBezTo>
                <a:cubicBezTo>
                  <a:pt x="22674" y="149930"/>
                  <a:pt x="33845" y="174858"/>
                  <a:pt x="51911" y="192891"/>
                </a:cubicBezTo>
                <a:cubicBezTo>
                  <a:pt x="69943" y="210924"/>
                  <a:pt x="94871" y="222095"/>
                  <a:pt x="122417" y="222095"/>
                </a:cubicBezTo>
                <a:cubicBezTo>
                  <a:pt x="145820" y="222095"/>
                  <a:pt x="167300" y="214073"/>
                  <a:pt x="184272" y="200648"/>
                </a:cubicBezTo>
                <a:cubicBezTo>
                  <a:pt x="201576" y="186924"/>
                  <a:pt x="214272" y="167565"/>
                  <a:pt x="219509" y="145323"/>
                </a:cubicBezTo>
                <a:lnTo>
                  <a:pt x="219509" y="14532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idx="4294967295" type="ctrTitle"/>
          </p:nvPr>
        </p:nvSpPr>
        <p:spPr>
          <a:xfrm>
            <a:off x="715050" y="535000"/>
            <a:ext cx="3856800" cy="10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149" name="Google Shape;149;p25"/>
          <p:cNvSpPr txBox="1"/>
          <p:nvPr>
            <p:ph idx="4294967295" type="subTitle"/>
          </p:nvPr>
        </p:nvSpPr>
        <p:spPr>
          <a:xfrm>
            <a:off x="715150" y="1472350"/>
            <a:ext cx="7262700" cy="3273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Electric Vehicles (VEs) are the collective term for plug-in hybrid electric vehicles (PHEVs) and all electric-vehicles. They are capable of drawing electricity from off-board electrical power </a:t>
            </a:r>
            <a:r>
              <a:rPr lang="en" sz="1400"/>
              <a:t>source</a:t>
            </a:r>
            <a:r>
              <a:rPr lang="en" sz="1400"/>
              <a:t> and storing the energy in the batteries.</a:t>
            </a:r>
            <a:endParaRPr sz="1400"/>
          </a:p>
          <a:p>
            <a:pPr indent="-317500" lvl="0" marL="457200" rtl="0" algn="l">
              <a:spcBef>
                <a:spcPts val="0"/>
              </a:spcBef>
              <a:spcAft>
                <a:spcPts val="0"/>
              </a:spcAft>
              <a:buSzPts val="1400"/>
              <a:buChar char="★"/>
            </a:pPr>
            <a:r>
              <a:rPr lang="en" sz="1400"/>
              <a:t>In this research, we used EDA and Python pandas methods to analyze the use of electric </a:t>
            </a:r>
            <a:r>
              <a:rPr lang="en" sz="1400"/>
              <a:t>vehicles</a:t>
            </a:r>
            <a:r>
              <a:rPr lang="en" sz="1400"/>
              <a:t> in </a:t>
            </a:r>
            <a:r>
              <a:rPr lang="en" sz="1400"/>
              <a:t>Washington</a:t>
            </a:r>
            <a:r>
              <a:rPr lang="en" sz="1400"/>
              <a:t> State and to analyze electric vehicles info and vehicle owners geographic information.</a:t>
            </a:r>
            <a:endParaRPr sz="1400"/>
          </a:p>
          <a:p>
            <a:pPr indent="0" lvl="0" marL="457200" rtl="0" algn="l">
              <a:spcBef>
                <a:spcPts val="0"/>
              </a:spcBef>
              <a:spcAft>
                <a:spcPts val="0"/>
              </a:spcAft>
              <a:buNone/>
            </a:pPr>
            <a:r>
              <a:t/>
            </a:r>
            <a:endParaRPr sz="1400"/>
          </a:p>
          <a:p>
            <a:pPr indent="-330200" lvl="0" marL="457200" rtl="0" algn="l">
              <a:spcBef>
                <a:spcPts val="0"/>
              </a:spcBef>
              <a:spcAft>
                <a:spcPts val="0"/>
              </a:spcAft>
              <a:buSzPts val="1600"/>
              <a:buChar char="★"/>
            </a:pPr>
            <a:r>
              <a:rPr b="1" lang="en" sz="1400"/>
              <a:t>Questions we looked to answer today</a:t>
            </a:r>
            <a:endParaRPr b="1" sz="1400"/>
          </a:p>
          <a:p>
            <a:pPr indent="-330200" lvl="1" marL="914400" rtl="0" algn="l">
              <a:spcBef>
                <a:spcPts val="0"/>
              </a:spcBef>
              <a:spcAft>
                <a:spcPts val="0"/>
              </a:spcAft>
              <a:buSzPts val="1600"/>
              <a:buChar char="○"/>
            </a:pPr>
            <a:r>
              <a:rPr b="1" lang="en" sz="1400"/>
              <a:t>What kinds of electric vehicles are used in Washington State? </a:t>
            </a:r>
            <a:endParaRPr b="1" sz="1400"/>
          </a:p>
          <a:p>
            <a:pPr indent="-330200" lvl="1" marL="914400" rtl="0" algn="l">
              <a:spcBef>
                <a:spcPts val="0"/>
              </a:spcBef>
              <a:spcAft>
                <a:spcPts val="0"/>
              </a:spcAft>
              <a:buSzPts val="1600"/>
              <a:buChar char="○"/>
            </a:pPr>
            <a:r>
              <a:rPr b="1" lang="en" sz="1400"/>
              <a:t>Where are they located? </a:t>
            </a:r>
            <a:endParaRPr b="1" sz="1400"/>
          </a:p>
          <a:p>
            <a:pPr indent="-330200" lvl="1" marL="914400" rtl="0" algn="l">
              <a:spcBef>
                <a:spcPts val="0"/>
              </a:spcBef>
              <a:spcAft>
                <a:spcPts val="0"/>
              </a:spcAft>
              <a:buSzPts val="1600"/>
              <a:buChar char="○"/>
            </a:pPr>
            <a:r>
              <a:rPr b="1" lang="en" sz="1400"/>
              <a:t>The mileage they can achieve?</a:t>
            </a:r>
            <a:endParaRPr b="1" sz="1600"/>
          </a:p>
        </p:txBody>
      </p:sp>
      <p:sp>
        <p:nvSpPr>
          <p:cNvPr id="150" name="Google Shape;150;p25"/>
          <p:cNvSpPr/>
          <p:nvPr/>
        </p:nvSpPr>
        <p:spPr>
          <a:xfrm>
            <a:off x="7601875" y="3816576"/>
            <a:ext cx="1187688" cy="1091175"/>
          </a:xfrm>
          <a:custGeom>
            <a:rect b="b" l="l" r="r" t="t"/>
            <a:pathLst>
              <a:path extrusionOk="0" h="773883" w="706957">
                <a:moveTo>
                  <a:pt x="124870" y="157024"/>
                </a:moveTo>
                <a:lnTo>
                  <a:pt x="177907" y="157024"/>
                </a:lnTo>
                <a:lnTo>
                  <a:pt x="180593" y="123743"/>
                </a:lnTo>
                <a:cubicBezTo>
                  <a:pt x="181455" y="113235"/>
                  <a:pt x="185300" y="103556"/>
                  <a:pt x="191300" y="96495"/>
                </a:cubicBezTo>
                <a:cubicBezTo>
                  <a:pt x="197697" y="89004"/>
                  <a:pt x="206349" y="84330"/>
                  <a:pt x="216492" y="84330"/>
                </a:cubicBezTo>
                <a:lnTo>
                  <a:pt x="255044" y="84330"/>
                </a:lnTo>
                <a:cubicBezTo>
                  <a:pt x="265188" y="84330"/>
                  <a:pt x="273839" y="89004"/>
                  <a:pt x="280237" y="96495"/>
                </a:cubicBezTo>
                <a:cubicBezTo>
                  <a:pt x="286236" y="103556"/>
                  <a:pt x="290082" y="113235"/>
                  <a:pt x="290944" y="123743"/>
                </a:cubicBezTo>
                <a:lnTo>
                  <a:pt x="293628" y="157024"/>
                </a:lnTo>
                <a:lnTo>
                  <a:pt x="413427" y="157024"/>
                </a:lnTo>
                <a:lnTo>
                  <a:pt x="416113" y="123743"/>
                </a:lnTo>
                <a:cubicBezTo>
                  <a:pt x="416975" y="113235"/>
                  <a:pt x="420819" y="103556"/>
                  <a:pt x="426819" y="96495"/>
                </a:cubicBezTo>
                <a:cubicBezTo>
                  <a:pt x="433217" y="89004"/>
                  <a:pt x="441868" y="84330"/>
                  <a:pt x="452012" y="84330"/>
                </a:cubicBezTo>
                <a:lnTo>
                  <a:pt x="490564" y="84330"/>
                </a:lnTo>
                <a:cubicBezTo>
                  <a:pt x="500707" y="84330"/>
                  <a:pt x="509359" y="89004"/>
                  <a:pt x="515756" y="96495"/>
                </a:cubicBezTo>
                <a:cubicBezTo>
                  <a:pt x="521756" y="103556"/>
                  <a:pt x="525601" y="113235"/>
                  <a:pt x="526463" y="123743"/>
                </a:cubicBezTo>
                <a:lnTo>
                  <a:pt x="529148" y="157024"/>
                </a:lnTo>
                <a:lnTo>
                  <a:pt x="582186" y="157024"/>
                </a:lnTo>
                <a:cubicBezTo>
                  <a:pt x="585700" y="157024"/>
                  <a:pt x="589114" y="157190"/>
                  <a:pt x="592462" y="157455"/>
                </a:cubicBezTo>
                <a:cubicBezTo>
                  <a:pt x="586296" y="128152"/>
                  <a:pt x="580131" y="98816"/>
                  <a:pt x="573965" y="69479"/>
                </a:cubicBezTo>
                <a:cubicBezTo>
                  <a:pt x="571313" y="56783"/>
                  <a:pt x="564120" y="44883"/>
                  <a:pt x="554739" y="36099"/>
                </a:cubicBezTo>
                <a:cubicBezTo>
                  <a:pt x="545888" y="27878"/>
                  <a:pt x="535281" y="22640"/>
                  <a:pt x="525104" y="22640"/>
                </a:cubicBezTo>
                <a:lnTo>
                  <a:pt x="379185" y="22640"/>
                </a:lnTo>
                <a:cubicBezTo>
                  <a:pt x="372920" y="22640"/>
                  <a:pt x="367881" y="17602"/>
                  <a:pt x="367881" y="11337"/>
                </a:cubicBezTo>
                <a:cubicBezTo>
                  <a:pt x="367881" y="5072"/>
                  <a:pt x="372920" y="0"/>
                  <a:pt x="379185" y="0"/>
                </a:cubicBezTo>
                <a:lnTo>
                  <a:pt x="525104" y="0"/>
                </a:lnTo>
                <a:cubicBezTo>
                  <a:pt x="541248" y="0"/>
                  <a:pt x="557291" y="7591"/>
                  <a:pt x="570153" y="19591"/>
                </a:cubicBezTo>
                <a:cubicBezTo>
                  <a:pt x="582782" y="31325"/>
                  <a:pt x="592529" y="47535"/>
                  <a:pt x="596141" y="64938"/>
                </a:cubicBezTo>
                <a:lnTo>
                  <a:pt x="602771" y="96561"/>
                </a:lnTo>
                <a:lnTo>
                  <a:pt x="645002" y="96561"/>
                </a:lnTo>
                <a:cubicBezTo>
                  <a:pt x="656836" y="96561"/>
                  <a:pt x="667543" y="101401"/>
                  <a:pt x="675333" y="109158"/>
                </a:cubicBezTo>
                <a:cubicBezTo>
                  <a:pt x="683123" y="116948"/>
                  <a:pt x="687930" y="127721"/>
                  <a:pt x="687930" y="139522"/>
                </a:cubicBezTo>
                <a:cubicBezTo>
                  <a:pt x="687930" y="151323"/>
                  <a:pt x="683123" y="162063"/>
                  <a:pt x="675333" y="169853"/>
                </a:cubicBezTo>
                <a:cubicBezTo>
                  <a:pt x="669366" y="175819"/>
                  <a:pt x="661676" y="180062"/>
                  <a:pt x="653058" y="181687"/>
                </a:cubicBezTo>
                <a:cubicBezTo>
                  <a:pt x="675863" y="200714"/>
                  <a:pt x="692338" y="231442"/>
                  <a:pt x="696681" y="260713"/>
                </a:cubicBezTo>
                <a:lnTo>
                  <a:pt x="706162" y="324722"/>
                </a:lnTo>
                <a:cubicBezTo>
                  <a:pt x="706725" y="328402"/>
                  <a:pt x="706957" y="331949"/>
                  <a:pt x="706957" y="335363"/>
                </a:cubicBezTo>
                <a:cubicBezTo>
                  <a:pt x="706957" y="354722"/>
                  <a:pt x="698901" y="370533"/>
                  <a:pt x="686107" y="382235"/>
                </a:cubicBezTo>
                <a:cubicBezTo>
                  <a:pt x="672383" y="394699"/>
                  <a:pt x="654018" y="401594"/>
                  <a:pt x="635721" y="403616"/>
                </a:cubicBezTo>
                <a:lnTo>
                  <a:pt x="635721" y="449891"/>
                </a:lnTo>
                <a:cubicBezTo>
                  <a:pt x="635721" y="458841"/>
                  <a:pt x="632074" y="466962"/>
                  <a:pt x="626207" y="472830"/>
                </a:cubicBezTo>
                <a:cubicBezTo>
                  <a:pt x="620340" y="478697"/>
                  <a:pt x="612185" y="482343"/>
                  <a:pt x="603269" y="482343"/>
                </a:cubicBezTo>
                <a:lnTo>
                  <a:pt x="593556" y="482343"/>
                </a:lnTo>
                <a:lnTo>
                  <a:pt x="593556" y="609534"/>
                </a:lnTo>
                <a:cubicBezTo>
                  <a:pt x="593556" y="624318"/>
                  <a:pt x="587523" y="637776"/>
                  <a:pt x="577777" y="647489"/>
                </a:cubicBezTo>
                <a:cubicBezTo>
                  <a:pt x="567998" y="657201"/>
                  <a:pt x="554606" y="663267"/>
                  <a:pt x="539822" y="663267"/>
                </a:cubicBezTo>
                <a:lnTo>
                  <a:pt x="474951" y="663267"/>
                </a:lnTo>
                <a:cubicBezTo>
                  <a:pt x="472266" y="692438"/>
                  <a:pt x="459304" y="718625"/>
                  <a:pt x="439747" y="738216"/>
                </a:cubicBezTo>
                <a:cubicBezTo>
                  <a:pt x="417670" y="760260"/>
                  <a:pt x="387173" y="773884"/>
                  <a:pt x="353495" y="773884"/>
                </a:cubicBezTo>
                <a:cubicBezTo>
                  <a:pt x="319816" y="773884"/>
                  <a:pt x="289320" y="760260"/>
                  <a:pt x="267242" y="738183"/>
                </a:cubicBezTo>
                <a:cubicBezTo>
                  <a:pt x="247652" y="718592"/>
                  <a:pt x="234724" y="692438"/>
                  <a:pt x="232039" y="663234"/>
                </a:cubicBezTo>
                <a:lnTo>
                  <a:pt x="167167" y="663234"/>
                </a:lnTo>
                <a:cubicBezTo>
                  <a:pt x="152383" y="663234"/>
                  <a:pt x="138991" y="657201"/>
                  <a:pt x="129246" y="647456"/>
                </a:cubicBezTo>
                <a:cubicBezTo>
                  <a:pt x="119467" y="637743"/>
                  <a:pt x="113434" y="624285"/>
                  <a:pt x="113434" y="609501"/>
                </a:cubicBezTo>
                <a:lnTo>
                  <a:pt x="113434" y="482310"/>
                </a:lnTo>
                <a:lnTo>
                  <a:pt x="103722" y="482310"/>
                </a:lnTo>
                <a:cubicBezTo>
                  <a:pt x="94804" y="482310"/>
                  <a:pt x="86683" y="478664"/>
                  <a:pt x="80782" y="472796"/>
                </a:cubicBezTo>
                <a:cubicBezTo>
                  <a:pt x="74915" y="466929"/>
                  <a:pt x="71269" y="458841"/>
                  <a:pt x="71269" y="449858"/>
                </a:cubicBezTo>
                <a:lnTo>
                  <a:pt x="71269" y="403582"/>
                </a:lnTo>
                <a:cubicBezTo>
                  <a:pt x="52971" y="401560"/>
                  <a:pt x="34607" y="394665"/>
                  <a:pt x="20883" y="382202"/>
                </a:cubicBezTo>
                <a:cubicBezTo>
                  <a:pt x="8088" y="370500"/>
                  <a:pt x="0" y="354688"/>
                  <a:pt x="0" y="335330"/>
                </a:cubicBezTo>
                <a:cubicBezTo>
                  <a:pt x="0" y="331949"/>
                  <a:pt x="265" y="328402"/>
                  <a:pt x="829" y="324689"/>
                </a:cubicBezTo>
                <a:lnTo>
                  <a:pt x="10309" y="260679"/>
                </a:lnTo>
                <a:cubicBezTo>
                  <a:pt x="14817" y="230183"/>
                  <a:pt x="32386" y="198294"/>
                  <a:pt x="56882" y="179333"/>
                </a:cubicBezTo>
                <a:cubicBezTo>
                  <a:pt x="47336" y="178040"/>
                  <a:pt x="38717" y="173598"/>
                  <a:pt x="32220" y="167068"/>
                </a:cubicBezTo>
                <a:cubicBezTo>
                  <a:pt x="24463" y="159311"/>
                  <a:pt x="19624" y="148571"/>
                  <a:pt x="19624" y="136737"/>
                </a:cubicBezTo>
                <a:cubicBezTo>
                  <a:pt x="19624" y="124903"/>
                  <a:pt x="24463" y="114163"/>
                  <a:pt x="32220" y="106406"/>
                </a:cubicBezTo>
                <a:cubicBezTo>
                  <a:pt x="40010" y="98617"/>
                  <a:pt x="50783" y="93777"/>
                  <a:pt x="62584" y="93777"/>
                </a:cubicBezTo>
                <a:lnTo>
                  <a:pt x="104782" y="93777"/>
                </a:lnTo>
                <a:lnTo>
                  <a:pt x="110881" y="64905"/>
                </a:lnTo>
                <a:cubicBezTo>
                  <a:pt x="114527" y="47502"/>
                  <a:pt x="124240" y="31325"/>
                  <a:pt x="136870" y="19591"/>
                </a:cubicBezTo>
                <a:cubicBezTo>
                  <a:pt x="149731" y="7591"/>
                  <a:pt x="165742" y="0"/>
                  <a:pt x="181918" y="0"/>
                </a:cubicBezTo>
                <a:lnTo>
                  <a:pt x="327838" y="0"/>
                </a:lnTo>
                <a:cubicBezTo>
                  <a:pt x="334103" y="0"/>
                  <a:pt x="339141" y="5105"/>
                  <a:pt x="339141" y="11337"/>
                </a:cubicBezTo>
                <a:cubicBezTo>
                  <a:pt x="339141" y="17569"/>
                  <a:pt x="334103" y="22640"/>
                  <a:pt x="327838" y="22640"/>
                </a:cubicBezTo>
                <a:lnTo>
                  <a:pt x="181918" y="22640"/>
                </a:lnTo>
                <a:cubicBezTo>
                  <a:pt x="171708" y="22640"/>
                  <a:pt x="161134" y="27878"/>
                  <a:pt x="152251" y="36099"/>
                </a:cubicBezTo>
                <a:cubicBezTo>
                  <a:pt x="142869" y="44883"/>
                  <a:pt x="135676" y="56783"/>
                  <a:pt x="133024" y="69479"/>
                </a:cubicBezTo>
                <a:cubicBezTo>
                  <a:pt x="126859" y="98782"/>
                  <a:pt x="120693" y="128119"/>
                  <a:pt x="114527" y="157455"/>
                </a:cubicBezTo>
                <a:cubicBezTo>
                  <a:pt x="117875" y="157190"/>
                  <a:pt x="121290" y="157024"/>
                  <a:pt x="124804" y="157024"/>
                </a:cubicBezTo>
                <a:lnTo>
                  <a:pt x="124804" y="157024"/>
                </a:lnTo>
                <a:close/>
                <a:moveTo>
                  <a:pt x="248182" y="271386"/>
                </a:moveTo>
                <a:cubicBezTo>
                  <a:pt x="236846" y="271386"/>
                  <a:pt x="226503" y="276060"/>
                  <a:pt x="218978" y="283552"/>
                </a:cubicBezTo>
                <a:cubicBezTo>
                  <a:pt x="211486" y="291043"/>
                  <a:pt x="206846" y="301386"/>
                  <a:pt x="206846" y="312723"/>
                </a:cubicBezTo>
                <a:lnTo>
                  <a:pt x="206846" y="381539"/>
                </a:lnTo>
                <a:lnTo>
                  <a:pt x="230514" y="381539"/>
                </a:lnTo>
                <a:lnTo>
                  <a:pt x="230514" y="312258"/>
                </a:lnTo>
                <a:cubicBezTo>
                  <a:pt x="230514" y="305993"/>
                  <a:pt x="235619" y="300922"/>
                  <a:pt x="241851" y="300922"/>
                </a:cubicBezTo>
                <a:cubicBezTo>
                  <a:pt x="248082" y="300922"/>
                  <a:pt x="253154" y="306027"/>
                  <a:pt x="253154" y="312258"/>
                </a:cubicBezTo>
                <a:lnTo>
                  <a:pt x="253154" y="381539"/>
                </a:lnTo>
                <a:lnTo>
                  <a:pt x="275165" y="381539"/>
                </a:lnTo>
                <a:lnTo>
                  <a:pt x="275165" y="312258"/>
                </a:lnTo>
                <a:cubicBezTo>
                  <a:pt x="275165" y="305993"/>
                  <a:pt x="280270" y="300922"/>
                  <a:pt x="286502" y="300922"/>
                </a:cubicBezTo>
                <a:cubicBezTo>
                  <a:pt x="292733" y="300922"/>
                  <a:pt x="297872" y="306027"/>
                  <a:pt x="297872" y="312258"/>
                </a:cubicBezTo>
                <a:lnTo>
                  <a:pt x="297872" y="381539"/>
                </a:lnTo>
                <a:lnTo>
                  <a:pt x="319883" y="381539"/>
                </a:lnTo>
                <a:lnTo>
                  <a:pt x="319883" y="312258"/>
                </a:lnTo>
                <a:cubicBezTo>
                  <a:pt x="319883" y="305993"/>
                  <a:pt x="324921" y="300922"/>
                  <a:pt x="331186" y="300922"/>
                </a:cubicBezTo>
                <a:cubicBezTo>
                  <a:pt x="337451" y="300922"/>
                  <a:pt x="342522" y="306027"/>
                  <a:pt x="342522" y="312258"/>
                </a:cubicBezTo>
                <a:lnTo>
                  <a:pt x="342522" y="381539"/>
                </a:lnTo>
                <a:lnTo>
                  <a:pt x="364533" y="381539"/>
                </a:lnTo>
                <a:lnTo>
                  <a:pt x="364533" y="312258"/>
                </a:lnTo>
                <a:cubicBezTo>
                  <a:pt x="364533" y="305993"/>
                  <a:pt x="369638" y="300922"/>
                  <a:pt x="375870" y="300922"/>
                </a:cubicBezTo>
                <a:cubicBezTo>
                  <a:pt x="382102" y="300922"/>
                  <a:pt x="387173" y="306027"/>
                  <a:pt x="387173" y="312258"/>
                </a:cubicBezTo>
                <a:lnTo>
                  <a:pt x="387173" y="381539"/>
                </a:lnTo>
                <a:lnTo>
                  <a:pt x="409184" y="381539"/>
                </a:lnTo>
                <a:lnTo>
                  <a:pt x="409184" y="312258"/>
                </a:lnTo>
                <a:cubicBezTo>
                  <a:pt x="409184" y="305993"/>
                  <a:pt x="414289" y="300922"/>
                  <a:pt x="420554" y="300922"/>
                </a:cubicBezTo>
                <a:cubicBezTo>
                  <a:pt x="426819" y="300922"/>
                  <a:pt x="431891" y="306027"/>
                  <a:pt x="431891" y="312258"/>
                </a:cubicBezTo>
                <a:lnTo>
                  <a:pt x="431891" y="381539"/>
                </a:lnTo>
                <a:lnTo>
                  <a:pt x="453902" y="381539"/>
                </a:lnTo>
                <a:lnTo>
                  <a:pt x="453902" y="312258"/>
                </a:lnTo>
                <a:cubicBezTo>
                  <a:pt x="453902" y="305993"/>
                  <a:pt x="458973" y="300922"/>
                  <a:pt x="465205" y="300922"/>
                </a:cubicBezTo>
                <a:cubicBezTo>
                  <a:pt x="471437" y="300922"/>
                  <a:pt x="476542" y="306027"/>
                  <a:pt x="476542" y="312258"/>
                </a:cubicBezTo>
                <a:lnTo>
                  <a:pt x="476542" y="381539"/>
                </a:lnTo>
                <a:lnTo>
                  <a:pt x="500210" y="381539"/>
                </a:lnTo>
                <a:lnTo>
                  <a:pt x="500210" y="312723"/>
                </a:lnTo>
                <a:cubicBezTo>
                  <a:pt x="500210" y="301352"/>
                  <a:pt x="495569" y="291043"/>
                  <a:pt x="488078" y="283552"/>
                </a:cubicBezTo>
                <a:cubicBezTo>
                  <a:pt x="480553" y="276060"/>
                  <a:pt x="470210" y="271386"/>
                  <a:pt x="458874" y="271386"/>
                </a:cubicBezTo>
                <a:lnTo>
                  <a:pt x="379152" y="271386"/>
                </a:lnTo>
                <a:cubicBezTo>
                  <a:pt x="372887" y="271386"/>
                  <a:pt x="367848" y="266282"/>
                  <a:pt x="367848" y="260050"/>
                </a:cubicBezTo>
                <a:cubicBezTo>
                  <a:pt x="367848" y="253818"/>
                  <a:pt x="372887" y="248746"/>
                  <a:pt x="379152" y="248746"/>
                </a:cubicBezTo>
                <a:lnTo>
                  <a:pt x="411174" y="248746"/>
                </a:lnTo>
                <a:cubicBezTo>
                  <a:pt x="409483" y="244304"/>
                  <a:pt x="406930" y="240293"/>
                  <a:pt x="403649" y="237011"/>
                </a:cubicBezTo>
                <a:cubicBezTo>
                  <a:pt x="397682" y="231045"/>
                  <a:pt x="389561" y="227398"/>
                  <a:pt x="380544" y="227398"/>
                </a:cubicBezTo>
                <a:lnTo>
                  <a:pt x="326479" y="227398"/>
                </a:lnTo>
                <a:cubicBezTo>
                  <a:pt x="317496" y="227398"/>
                  <a:pt x="309341" y="231045"/>
                  <a:pt x="303375" y="237011"/>
                </a:cubicBezTo>
                <a:cubicBezTo>
                  <a:pt x="300060" y="240326"/>
                  <a:pt x="297507" y="244304"/>
                  <a:pt x="295850" y="248746"/>
                </a:cubicBezTo>
                <a:lnTo>
                  <a:pt x="327838" y="248746"/>
                </a:lnTo>
                <a:cubicBezTo>
                  <a:pt x="334103" y="248746"/>
                  <a:pt x="339141" y="253818"/>
                  <a:pt x="339141" y="260050"/>
                </a:cubicBezTo>
                <a:cubicBezTo>
                  <a:pt x="339141" y="266282"/>
                  <a:pt x="334103" y="271386"/>
                  <a:pt x="327838" y="271386"/>
                </a:cubicBezTo>
                <a:lnTo>
                  <a:pt x="248116" y="271386"/>
                </a:lnTo>
                <a:close/>
                <a:moveTo>
                  <a:pt x="272347" y="248713"/>
                </a:moveTo>
                <a:cubicBezTo>
                  <a:pt x="274601" y="238006"/>
                  <a:pt x="279972" y="228426"/>
                  <a:pt x="287430" y="220967"/>
                </a:cubicBezTo>
                <a:cubicBezTo>
                  <a:pt x="297441" y="210924"/>
                  <a:pt x="311297" y="204692"/>
                  <a:pt x="326545" y="204692"/>
                </a:cubicBezTo>
                <a:lnTo>
                  <a:pt x="380610" y="204692"/>
                </a:lnTo>
                <a:cubicBezTo>
                  <a:pt x="395859" y="204692"/>
                  <a:pt x="409714" y="210957"/>
                  <a:pt x="419725" y="220967"/>
                </a:cubicBezTo>
                <a:cubicBezTo>
                  <a:pt x="427184" y="228426"/>
                  <a:pt x="432554" y="238006"/>
                  <a:pt x="434808" y="248713"/>
                </a:cubicBezTo>
                <a:lnTo>
                  <a:pt x="458973" y="248713"/>
                </a:lnTo>
                <a:cubicBezTo>
                  <a:pt x="476575" y="248713"/>
                  <a:pt x="492586" y="255906"/>
                  <a:pt x="504221" y="267541"/>
                </a:cubicBezTo>
                <a:cubicBezTo>
                  <a:pt x="515789" y="279110"/>
                  <a:pt x="523016" y="295121"/>
                  <a:pt x="523016" y="312756"/>
                </a:cubicBezTo>
                <a:lnTo>
                  <a:pt x="523016" y="381572"/>
                </a:lnTo>
                <a:lnTo>
                  <a:pt x="624417" y="381572"/>
                </a:lnTo>
                <a:cubicBezTo>
                  <a:pt x="628561" y="381572"/>
                  <a:pt x="632605" y="381274"/>
                  <a:pt x="636517" y="380710"/>
                </a:cubicBezTo>
                <a:cubicBezTo>
                  <a:pt x="649875" y="378721"/>
                  <a:pt x="662140" y="373517"/>
                  <a:pt x="670958" y="365495"/>
                </a:cubicBezTo>
                <a:cubicBezTo>
                  <a:pt x="679178" y="358003"/>
                  <a:pt x="684350" y="347860"/>
                  <a:pt x="684350" y="335363"/>
                </a:cubicBezTo>
                <a:cubicBezTo>
                  <a:pt x="684350" y="330921"/>
                  <a:pt x="683620" y="326711"/>
                  <a:pt x="682958" y="322335"/>
                </a:cubicBezTo>
                <a:lnTo>
                  <a:pt x="617887" y="333805"/>
                </a:lnTo>
                <a:cubicBezTo>
                  <a:pt x="604860" y="336092"/>
                  <a:pt x="592064" y="332811"/>
                  <a:pt x="581954" y="325750"/>
                </a:cubicBezTo>
                <a:cubicBezTo>
                  <a:pt x="571811" y="318656"/>
                  <a:pt x="564386" y="307717"/>
                  <a:pt x="562065" y="294690"/>
                </a:cubicBezTo>
                <a:lnTo>
                  <a:pt x="562065" y="294690"/>
                </a:lnTo>
                <a:cubicBezTo>
                  <a:pt x="559744" y="281629"/>
                  <a:pt x="562993" y="268867"/>
                  <a:pt x="570120" y="258690"/>
                </a:cubicBezTo>
                <a:cubicBezTo>
                  <a:pt x="577180" y="248580"/>
                  <a:pt x="588120" y="241122"/>
                  <a:pt x="601147" y="238801"/>
                </a:cubicBezTo>
                <a:lnTo>
                  <a:pt x="662074" y="228061"/>
                </a:lnTo>
                <a:cubicBezTo>
                  <a:pt x="656969" y="218713"/>
                  <a:pt x="650240" y="209498"/>
                  <a:pt x="641588" y="201642"/>
                </a:cubicBezTo>
                <a:cubicBezTo>
                  <a:pt x="627566" y="188880"/>
                  <a:pt x="608241" y="179764"/>
                  <a:pt x="582285" y="179764"/>
                </a:cubicBezTo>
                <a:lnTo>
                  <a:pt x="124870" y="179764"/>
                </a:lnTo>
                <a:cubicBezTo>
                  <a:pt x="98914" y="179764"/>
                  <a:pt x="79589" y="188880"/>
                  <a:pt x="65568" y="201642"/>
                </a:cubicBezTo>
                <a:cubicBezTo>
                  <a:pt x="56916" y="209531"/>
                  <a:pt x="50186" y="218747"/>
                  <a:pt x="45081" y="228061"/>
                </a:cubicBezTo>
                <a:lnTo>
                  <a:pt x="105544" y="238735"/>
                </a:lnTo>
                <a:cubicBezTo>
                  <a:pt x="105876" y="238768"/>
                  <a:pt x="106240" y="238868"/>
                  <a:pt x="106539" y="238901"/>
                </a:cubicBezTo>
                <a:cubicBezTo>
                  <a:pt x="119334" y="241354"/>
                  <a:pt x="130074" y="248713"/>
                  <a:pt x="137035" y="258690"/>
                </a:cubicBezTo>
                <a:cubicBezTo>
                  <a:pt x="144063" y="268701"/>
                  <a:pt x="147312" y="281298"/>
                  <a:pt x="145190" y="294126"/>
                </a:cubicBezTo>
                <a:cubicBezTo>
                  <a:pt x="145157" y="294524"/>
                  <a:pt x="145091" y="294855"/>
                  <a:pt x="145024" y="295187"/>
                </a:cubicBezTo>
                <a:cubicBezTo>
                  <a:pt x="142638" y="308015"/>
                  <a:pt x="135213" y="318722"/>
                  <a:pt x="125235" y="325750"/>
                </a:cubicBezTo>
                <a:cubicBezTo>
                  <a:pt x="115257" y="332744"/>
                  <a:pt x="102661" y="335993"/>
                  <a:pt x="89799" y="333904"/>
                </a:cubicBezTo>
                <a:cubicBezTo>
                  <a:pt x="89468" y="333871"/>
                  <a:pt x="89136" y="333772"/>
                  <a:pt x="88805" y="333739"/>
                </a:cubicBezTo>
                <a:lnTo>
                  <a:pt x="24198" y="322335"/>
                </a:lnTo>
                <a:cubicBezTo>
                  <a:pt x="23502" y="326711"/>
                  <a:pt x="22806" y="330921"/>
                  <a:pt x="22806" y="335363"/>
                </a:cubicBezTo>
                <a:cubicBezTo>
                  <a:pt x="22806" y="347827"/>
                  <a:pt x="27977" y="358003"/>
                  <a:pt x="36198" y="365495"/>
                </a:cubicBezTo>
                <a:cubicBezTo>
                  <a:pt x="45015" y="373517"/>
                  <a:pt x="57281" y="378721"/>
                  <a:pt x="70639" y="380710"/>
                </a:cubicBezTo>
                <a:cubicBezTo>
                  <a:pt x="74551" y="381274"/>
                  <a:pt x="78562" y="381572"/>
                  <a:pt x="82738" y="381572"/>
                </a:cubicBezTo>
                <a:lnTo>
                  <a:pt x="184205" y="381572"/>
                </a:lnTo>
                <a:lnTo>
                  <a:pt x="184205" y="312756"/>
                </a:lnTo>
                <a:cubicBezTo>
                  <a:pt x="184205" y="295154"/>
                  <a:pt x="191399" y="279110"/>
                  <a:pt x="202968" y="267541"/>
                </a:cubicBezTo>
                <a:cubicBezTo>
                  <a:pt x="214570" y="255939"/>
                  <a:pt x="230613" y="248746"/>
                  <a:pt x="248215" y="248746"/>
                </a:cubicBezTo>
                <a:lnTo>
                  <a:pt x="272381" y="248746"/>
                </a:lnTo>
                <a:close/>
                <a:moveTo>
                  <a:pt x="570982" y="482310"/>
                </a:moveTo>
                <a:lnTo>
                  <a:pt x="561203" y="482310"/>
                </a:lnTo>
                <a:cubicBezTo>
                  <a:pt x="552286" y="482310"/>
                  <a:pt x="544198" y="478664"/>
                  <a:pt x="538331" y="472796"/>
                </a:cubicBezTo>
                <a:cubicBezTo>
                  <a:pt x="532463" y="466929"/>
                  <a:pt x="528817" y="458841"/>
                  <a:pt x="528817" y="449858"/>
                </a:cubicBezTo>
                <a:lnTo>
                  <a:pt x="528817" y="404179"/>
                </a:lnTo>
                <a:lnTo>
                  <a:pt x="178371" y="404179"/>
                </a:lnTo>
                <a:lnTo>
                  <a:pt x="178371" y="449858"/>
                </a:lnTo>
                <a:cubicBezTo>
                  <a:pt x="178371" y="458808"/>
                  <a:pt x="174725" y="466929"/>
                  <a:pt x="168858" y="472796"/>
                </a:cubicBezTo>
                <a:cubicBezTo>
                  <a:pt x="162991" y="478664"/>
                  <a:pt x="154903" y="482310"/>
                  <a:pt x="145986" y="482310"/>
                </a:cubicBezTo>
                <a:lnTo>
                  <a:pt x="136206" y="482310"/>
                </a:lnTo>
                <a:lnTo>
                  <a:pt x="136206" y="609501"/>
                </a:lnTo>
                <a:cubicBezTo>
                  <a:pt x="136206" y="618020"/>
                  <a:pt x="139720" y="625776"/>
                  <a:pt x="145389" y="631445"/>
                </a:cubicBezTo>
                <a:cubicBezTo>
                  <a:pt x="150991" y="637047"/>
                  <a:pt x="158748" y="640561"/>
                  <a:pt x="167267" y="640561"/>
                </a:cubicBezTo>
                <a:lnTo>
                  <a:pt x="232172" y="640561"/>
                </a:lnTo>
                <a:cubicBezTo>
                  <a:pt x="234393" y="616495"/>
                  <a:pt x="243641" y="594385"/>
                  <a:pt x="257927" y="576352"/>
                </a:cubicBezTo>
                <a:cubicBezTo>
                  <a:pt x="274668" y="555137"/>
                  <a:pt x="298369" y="539624"/>
                  <a:pt x="325551" y="533193"/>
                </a:cubicBezTo>
                <a:cubicBezTo>
                  <a:pt x="331617" y="531767"/>
                  <a:pt x="337716" y="535546"/>
                  <a:pt x="339141" y="541679"/>
                </a:cubicBezTo>
                <a:cubicBezTo>
                  <a:pt x="340567" y="547778"/>
                  <a:pt x="336788" y="553844"/>
                  <a:pt x="330689" y="555270"/>
                </a:cubicBezTo>
                <a:cubicBezTo>
                  <a:pt x="308545" y="560507"/>
                  <a:pt x="289253" y="573104"/>
                  <a:pt x="275629" y="590374"/>
                </a:cubicBezTo>
                <a:cubicBezTo>
                  <a:pt x="262270" y="607246"/>
                  <a:pt x="254282" y="628627"/>
                  <a:pt x="254282" y="651930"/>
                </a:cubicBezTo>
                <a:cubicBezTo>
                  <a:pt x="254282" y="679344"/>
                  <a:pt x="265419" y="704139"/>
                  <a:pt x="283386" y="722106"/>
                </a:cubicBezTo>
                <a:cubicBezTo>
                  <a:pt x="301385" y="740105"/>
                  <a:pt x="326180" y="751210"/>
                  <a:pt x="353594" y="751210"/>
                </a:cubicBezTo>
                <a:cubicBezTo>
                  <a:pt x="381008" y="751210"/>
                  <a:pt x="405836" y="740105"/>
                  <a:pt x="423836" y="722106"/>
                </a:cubicBezTo>
                <a:cubicBezTo>
                  <a:pt x="441769" y="704139"/>
                  <a:pt x="452907" y="679344"/>
                  <a:pt x="452907" y="651930"/>
                </a:cubicBezTo>
                <a:cubicBezTo>
                  <a:pt x="452907" y="629522"/>
                  <a:pt x="445449" y="607909"/>
                  <a:pt x="431559" y="590374"/>
                </a:cubicBezTo>
                <a:cubicBezTo>
                  <a:pt x="417935" y="573104"/>
                  <a:pt x="398643" y="560507"/>
                  <a:pt x="376500" y="555270"/>
                </a:cubicBezTo>
                <a:cubicBezTo>
                  <a:pt x="370401" y="553878"/>
                  <a:pt x="366655" y="547778"/>
                  <a:pt x="368047" y="541679"/>
                </a:cubicBezTo>
                <a:cubicBezTo>
                  <a:pt x="369473" y="535546"/>
                  <a:pt x="375539" y="531801"/>
                  <a:pt x="381638" y="533193"/>
                </a:cubicBezTo>
                <a:cubicBezTo>
                  <a:pt x="408819" y="539624"/>
                  <a:pt x="432488" y="555137"/>
                  <a:pt x="449261" y="576352"/>
                </a:cubicBezTo>
                <a:cubicBezTo>
                  <a:pt x="463514" y="594385"/>
                  <a:pt x="472796" y="616495"/>
                  <a:pt x="475050" y="640561"/>
                </a:cubicBezTo>
                <a:lnTo>
                  <a:pt x="539922" y="640561"/>
                </a:lnTo>
                <a:cubicBezTo>
                  <a:pt x="548441" y="640561"/>
                  <a:pt x="556198" y="637047"/>
                  <a:pt x="561800" y="631445"/>
                </a:cubicBezTo>
                <a:cubicBezTo>
                  <a:pt x="567468" y="625776"/>
                  <a:pt x="570982" y="618053"/>
                  <a:pt x="570982" y="609501"/>
                </a:cubicBezTo>
                <a:lnTo>
                  <a:pt x="570982" y="482310"/>
                </a:lnTo>
                <a:lnTo>
                  <a:pt x="570982" y="482310"/>
                </a:lnTo>
                <a:close/>
                <a:moveTo>
                  <a:pt x="354489" y="589810"/>
                </a:moveTo>
                <a:cubicBezTo>
                  <a:pt x="358334" y="584938"/>
                  <a:pt x="365462" y="584076"/>
                  <a:pt x="370334" y="587954"/>
                </a:cubicBezTo>
                <a:cubicBezTo>
                  <a:pt x="375207" y="591799"/>
                  <a:pt x="376069" y="598893"/>
                  <a:pt x="372224" y="603799"/>
                </a:cubicBezTo>
                <a:lnTo>
                  <a:pt x="346435" y="636351"/>
                </a:lnTo>
                <a:lnTo>
                  <a:pt x="383229" y="652594"/>
                </a:lnTo>
                <a:cubicBezTo>
                  <a:pt x="390423" y="655743"/>
                  <a:pt x="392212" y="665057"/>
                  <a:pt x="386975" y="670659"/>
                </a:cubicBezTo>
                <a:lnTo>
                  <a:pt x="352699" y="713984"/>
                </a:lnTo>
                <a:cubicBezTo>
                  <a:pt x="348854" y="718857"/>
                  <a:pt x="341727" y="719719"/>
                  <a:pt x="336854" y="715874"/>
                </a:cubicBezTo>
                <a:cubicBezTo>
                  <a:pt x="331981" y="712029"/>
                  <a:pt x="331120" y="704902"/>
                  <a:pt x="334964" y="700029"/>
                </a:cubicBezTo>
                <a:lnTo>
                  <a:pt x="360754" y="667444"/>
                </a:lnTo>
                <a:lnTo>
                  <a:pt x="323960" y="651201"/>
                </a:lnTo>
                <a:cubicBezTo>
                  <a:pt x="317264" y="648251"/>
                  <a:pt x="315043" y="639666"/>
                  <a:pt x="319683" y="633865"/>
                </a:cubicBezTo>
                <a:lnTo>
                  <a:pt x="354523" y="589810"/>
                </a:lnTo>
                <a:close/>
                <a:moveTo>
                  <a:pt x="200681" y="157024"/>
                </a:moveTo>
                <a:lnTo>
                  <a:pt x="270922" y="157024"/>
                </a:lnTo>
                <a:lnTo>
                  <a:pt x="268403" y="125500"/>
                </a:lnTo>
                <a:cubicBezTo>
                  <a:pt x="267938" y="119699"/>
                  <a:pt x="265950" y="114627"/>
                  <a:pt x="262999" y="111114"/>
                </a:cubicBezTo>
                <a:cubicBezTo>
                  <a:pt x="260845" y="108594"/>
                  <a:pt x="258127" y="107036"/>
                  <a:pt x="255077" y="107036"/>
                </a:cubicBezTo>
                <a:lnTo>
                  <a:pt x="216525" y="107036"/>
                </a:lnTo>
                <a:cubicBezTo>
                  <a:pt x="213476" y="107036"/>
                  <a:pt x="210724" y="108594"/>
                  <a:pt x="208603" y="111114"/>
                </a:cubicBezTo>
                <a:cubicBezTo>
                  <a:pt x="205653" y="114627"/>
                  <a:pt x="203664" y="119732"/>
                  <a:pt x="203199" y="125500"/>
                </a:cubicBezTo>
                <a:lnTo>
                  <a:pt x="200681" y="157024"/>
                </a:lnTo>
                <a:close/>
                <a:moveTo>
                  <a:pt x="436233" y="157024"/>
                </a:moveTo>
                <a:lnTo>
                  <a:pt x="506475" y="157024"/>
                </a:lnTo>
                <a:lnTo>
                  <a:pt x="503956" y="125500"/>
                </a:lnTo>
                <a:cubicBezTo>
                  <a:pt x="503491" y="119699"/>
                  <a:pt x="501503" y="114627"/>
                  <a:pt x="498552" y="111114"/>
                </a:cubicBezTo>
                <a:cubicBezTo>
                  <a:pt x="496398" y="108594"/>
                  <a:pt x="493680" y="107036"/>
                  <a:pt x="490630" y="107036"/>
                </a:cubicBezTo>
                <a:lnTo>
                  <a:pt x="452078" y="107036"/>
                </a:lnTo>
                <a:cubicBezTo>
                  <a:pt x="449029" y="107036"/>
                  <a:pt x="446344" y="108594"/>
                  <a:pt x="444156" y="111114"/>
                </a:cubicBezTo>
                <a:cubicBezTo>
                  <a:pt x="441205" y="114627"/>
                  <a:pt x="439217" y="119732"/>
                  <a:pt x="438786" y="125500"/>
                </a:cubicBezTo>
                <a:lnTo>
                  <a:pt x="436233" y="157024"/>
                </a:lnTo>
                <a:close/>
                <a:moveTo>
                  <a:pt x="613147" y="404179"/>
                </a:moveTo>
                <a:lnTo>
                  <a:pt x="551490" y="404179"/>
                </a:lnTo>
                <a:lnTo>
                  <a:pt x="551490" y="449858"/>
                </a:lnTo>
                <a:cubicBezTo>
                  <a:pt x="551490" y="452543"/>
                  <a:pt x="552551" y="454962"/>
                  <a:pt x="554341" y="456752"/>
                </a:cubicBezTo>
                <a:cubicBezTo>
                  <a:pt x="556098" y="458509"/>
                  <a:pt x="558551" y="459603"/>
                  <a:pt x="561203" y="459603"/>
                </a:cubicBezTo>
                <a:lnTo>
                  <a:pt x="603368" y="459603"/>
                </a:lnTo>
                <a:cubicBezTo>
                  <a:pt x="606019" y="459603"/>
                  <a:pt x="608472" y="458509"/>
                  <a:pt x="610263" y="456752"/>
                </a:cubicBezTo>
                <a:cubicBezTo>
                  <a:pt x="612019" y="454962"/>
                  <a:pt x="613114" y="452543"/>
                  <a:pt x="613114" y="449858"/>
                </a:cubicBezTo>
                <a:lnTo>
                  <a:pt x="613114" y="404179"/>
                </a:lnTo>
                <a:close/>
                <a:moveTo>
                  <a:pt x="155698" y="404179"/>
                </a:moveTo>
                <a:lnTo>
                  <a:pt x="94108" y="404179"/>
                </a:lnTo>
                <a:lnTo>
                  <a:pt x="94108" y="449858"/>
                </a:lnTo>
                <a:cubicBezTo>
                  <a:pt x="94108" y="452543"/>
                  <a:pt x="95169" y="454962"/>
                  <a:pt x="96992" y="456752"/>
                </a:cubicBezTo>
                <a:cubicBezTo>
                  <a:pt x="98749" y="458509"/>
                  <a:pt x="101202" y="459603"/>
                  <a:pt x="103854" y="459603"/>
                </a:cubicBezTo>
                <a:lnTo>
                  <a:pt x="146018" y="459603"/>
                </a:lnTo>
                <a:cubicBezTo>
                  <a:pt x="148670" y="459603"/>
                  <a:pt x="151123" y="458509"/>
                  <a:pt x="152880" y="456752"/>
                </a:cubicBezTo>
                <a:cubicBezTo>
                  <a:pt x="154670" y="454962"/>
                  <a:pt x="155731" y="452543"/>
                  <a:pt x="155731" y="449858"/>
                </a:cubicBezTo>
                <a:lnTo>
                  <a:pt x="155731" y="404179"/>
                </a:lnTo>
                <a:close/>
                <a:moveTo>
                  <a:pt x="607677" y="119169"/>
                </a:moveTo>
                <a:lnTo>
                  <a:pt x="616196" y="159742"/>
                </a:lnTo>
                <a:lnTo>
                  <a:pt x="645102" y="159742"/>
                </a:lnTo>
                <a:cubicBezTo>
                  <a:pt x="650671" y="159742"/>
                  <a:pt x="655742" y="157488"/>
                  <a:pt x="659422" y="153776"/>
                </a:cubicBezTo>
                <a:cubicBezTo>
                  <a:pt x="663102" y="150096"/>
                  <a:pt x="665389" y="145024"/>
                  <a:pt x="665389" y="139456"/>
                </a:cubicBezTo>
                <a:cubicBezTo>
                  <a:pt x="665389" y="133887"/>
                  <a:pt x="663102" y="128782"/>
                  <a:pt x="659422" y="125135"/>
                </a:cubicBezTo>
                <a:cubicBezTo>
                  <a:pt x="655742" y="121456"/>
                  <a:pt x="650671" y="119136"/>
                  <a:pt x="645102" y="119136"/>
                </a:cubicBezTo>
                <a:lnTo>
                  <a:pt x="607677" y="119136"/>
                </a:lnTo>
                <a:close/>
                <a:moveTo>
                  <a:pt x="91622" y="156991"/>
                </a:moveTo>
                <a:lnTo>
                  <a:pt x="100141" y="116451"/>
                </a:lnTo>
                <a:lnTo>
                  <a:pt x="62683" y="116451"/>
                </a:lnTo>
                <a:cubicBezTo>
                  <a:pt x="57115" y="116451"/>
                  <a:pt x="52043" y="118705"/>
                  <a:pt x="48363" y="122417"/>
                </a:cubicBezTo>
                <a:cubicBezTo>
                  <a:pt x="44684" y="126097"/>
                  <a:pt x="42364" y="131168"/>
                  <a:pt x="42364" y="136737"/>
                </a:cubicBezTo>
                <a:cubicBezTo>
                  <a:pt x="42364" y="142306"/>
                  <a:pt x="44684" y="147378"/>
                  <a:pt x="48363" y="151058"/>
                </a:cubicBezTo>
                <a:cubicBezTo>
                  <a:pt x="52043" y="154737"/>
                  <a:pt x="57115" y="157024"/>
                  <a:pt x="62683" y="157024"/>
                </a:cubicBezTo>
                <a:lnTo>
                  <a:pt x="91589" y="157024"/>
                </a:lnTo>
                <a:close/>
                <a:moveTo>
                  <a:pt x="671090" y="249442"/>
                </a:moveTo>
                <a:lnTo>
                  <a:pt x="605092" y="261110"/>
                </a:lnTo>
                <a:cubicBezTo>
                  <a:pt x="598164" y="262304"/>
                  <a:pt x="592363" y="266248"/>
                  <a:pt x="588650" y="271618"/>
                </a:cubicBezTo>
                <a:cubicBezTo>
                  <a:pt x="584871" y="276955"/>
                  <a:pt x="583180" y="283784"/>
                  <a:pt x="584407" y="290745"/>
                </a:cubicBezTo>
                <a:cubicBezTo>
                  <a:pt x="585600" y="297673"/>
                  <a:pt x="589545" y="303474"/>
                  <a:pt x="594915" y="307253"/>
                </a:cubicBezTo>
                <a:cubicBezTo>
                  <a:pt x="600285" y="310966"/>
                  <a:pt x="607080" y="312689"/>
                  <a:pt x="614009" y="311496"/>
                </a:cubicBezTo>
                <a:lnTo>
                  <a:pt x="679676" y="299894"/>
                </a:lnTo>
                <a:lnTo>
                  <a:pt x="674372" y="264027"/>
                </a:lnTo>
                <a:cubicBezTo>
                  <a:pt x="673709" y="259652"/>
                  <a:pt x="672648" y="254779"/>
                  <a:pt x="671057" y="249508"/>
                </a:cubicBezTo>
                <a:lnTo>
                  <a:pt x="671057" y="249508"/>
                </a:lnTo>
                <a:close/>
                <a:moveTo>
                  <a:pt x="27513" y="299828"/>
                </a:moveTo>
                <a:lnTo>
                  <a:pt x="93180" y="311430"/>
                </a:lnTo>
                <a:cubicBezTo>
                  <a:pt x="100108" y="312623"/>
                  <a:pt x="106937" y="310899"/>
                  <a:pt x="112273" y="307187"/>
                </a:cubicBezTo>
                <a:cubicBezTo>
                  <a:pt x="117644" y="303408"/>
                  <a:pt x="121555" y="297640"/>
                  <a:pt x="122782" y="290745"/>
                </a:cubicBezTo>
                <a:cubicBezTo>
                  <a:pt x="123842" y="283817"/>
                  <a:pt x="122616" y="277386"/>
                  <a:pt x="118539" y="271585"/>
                </a:cubicBezTo>
                <a:cubicBezTo>
                  <a:pt x="114793" y="266248"/>
                  <a:pt x="109025" y="262304"/>
                  <a:pt x="102097" y="261077"/>
                </a:cubicBezTo>
                <a:lnTo>
                  <a:pt x="36165" y="249409"/>
                </a:lnTo>
                <a:cubicBezTo>
                  <a:pt x="34540" y="254680"/>
                  <a:pt x="33479" y="259552"/>
                  <a:pt x="32817" y="263928"/>
                </a:cubicBezTo>
                <a:lnTo>
                  <a:pt x="27513" y="29979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86" name="Google Shape;286;p43"/>
          <p:cNvSpPr txBox="1"/>
          <p:nvPr>
            <p:ph idx="1" type="body"/>
          </p:nvPr>
        </p:nvSpPr>
        <p:spPr>
          <a:xfrm>
            <a:off x="301200" y="1152475"/>
            <a:ext cx="8649600" cy="3670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i="1" lang="en">
                <a:latin typeface="Times New Roman"/>
                <a:ea typeface="Times New Roman"/>
                <a:cs typeface="Times New Roman"/>
                <a:sym typeface="Times New Roman"/>
              </a:rPr>
              <a:t>Data.gov. (2024, October 19). State of Washington - Electric vehicle population data. https://catalog.data.gov/dataset/electric-vehicle-population-data</a:t>
            </a:r>
            <a:endParaRPr i="1">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Char char="●"/>
            </a:pPr>
            <a:r>
              <a:rPr i="1" lang="en">
                <a:latin typeface="Times New Roman"/>
                <a:ea typeface="Times New Roman"/>
                <a:cs typeface="Times New Roman"/>
                <a:sym typeface="Times New Roman"/>
              </a:rPr>
              <a:t>Alternative Fuels Data Center: Electric vehicle benefits and considerations. (n.d.). </a:t>
            </a:r>
            <a:r>
              <a:rPr i="1" lang="en" u="sng">
                <a:solidFill>
                  <a:schemeClr val="hlink"/>
                </a:solidFill>
                <a:latin typeface="Times New Roman"/>
                <a:ea typeface="Times New Roman"/>
                <a:cs typeface="Times New Roman"/>
                <a:sym typeface="Times New Roman"/>
                <a:hlinkClick r:id="rId3"/>
              </a:rPr>
              <a:t>https://afdc.energy.gov/fuels/electricity-benefits</a:t>
            </a:r>
            <a:endParaRPr i="1">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i="1" lang="en">
                <a:latin typeface="Times New Roman"/>
                <a:ea typeface="Times New Roman"/>
                <a:cs typeface="Times New Roman"/>
                <a:sym typeface="Times New Roman"/>
              </a:rPr>
              <a:t>International Energy Agency (IEA): The IEA’s Global EV Outlook 2023 report provides comprehensive data on electric vehicle adoption trends globally. </a:t>
            </a:r>
            <a:r>
              <a:rPr i="1" lang="en" u="sng">
                <a:solidFill>
                  <a:schemeClr val="hlink"/>
                </a:solidFill>
                <a:latin typeface="Times New Roman"/>
                <a:ea typeface="Times New Roman"/>
                <a:cs typeface="Times New Roman"/>
                <a:sym typeface="Times New Roman"/>
                <a:hlinkClick r:id="rId4"/>
              </a:rPr>
              <a:t>https://www.iea.org/reports/global-ev-outlook-2023</a:t>
            </a:r>
            <a:endParaRPr i="1">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i="1" lang="en">
                <a:latin typeface="Times New Roman"/>
                <a:ea typeface="Times New Roman"/>
                <a:cs typeface="Times New Roman"/>
                <a:sym typeface="Times New Roman"/>
              </a:rPr>
              <a:t>U.S. Department of Energy, Argonne National Laboratory (ANL): According to ANL's AFLEET Tool 2023, EVs demonstrate significant greenhouse gas emission reductions, and fuel savings, particularly as the energy grid transitions to renewable sources.</a:t>
            </a:r>
            <a:endParaRPr i="1">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i="1" lang="en">
                <a:latin typeface="Times New Roman"/>
                <a:ea typeface="Times New Roman"/>
                <a:cs typeface="Times New Roman"/>
                <a:sym typeface="Times New Roman"/>
              </a:rPr>
              <a:t> https://greet.es.anl.gov/afleet</a:t>
            </a:r>
            <a:endParaRPr i="1">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i="1" lang="en">
                <a:latin typeface="Times New Roman"/>
                <a:ea typeface="Times New Roman"/>
                <a:cs typeface="Times New Roman"/>
                <a:sym typeface="Times New Roman"/>
              </a:rPr>
              <a:t>Alternative Fuels Data Center, U.S. Department of Energy (AFDC): The AFDC outlines the operational benefits of EVs, emphasizing cost savings, fuel efficiency, and reduced environmental impact. https://afdc.energy.gov/fuels/electricity_benefits.html</a:t>
            </a:r>
            <a:endParaRPr i="1">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1458150" y="1773825"/>
            <a:ext cx="62277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GitHub Repository Code</a:t>
            </a:r>
            <a:endParaRPr/>
          </a:p>
        </p:txBody>
      </p:sp>
      <p:sp>
        <p:nvSpPr>
          <p:cNvPr id="292" name="Google Shape;292;p44"/>
          <p:cNvSpPr txBox="1"/>
          <p:nvPr>
            <p:ph idx="1" type="subTitle"/>
          </p:nvPr>
        </p:nvSpPr>
        <p:spPr>
          <a:xfrm>
            <a:off x="1057350" y="2564675"/>
            <a:ext cx="7029300" cy="137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https://github.com/KaiyinCh/ElectricVehicle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1458150" y="1773825"/>
            <a:ext cx="62277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498850" y="334300"/>
            <a:ext cx="7911600" cy="10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Introduction - Electric Vehicle</a:t>
            </a:r>
            <a:endParaRPr sz="3000"/>
          </a:p>
        </p:txBody>
      </p:sp>
      <p:pic>
        <p:nvPicPr>
          <p:cNvPr id="156" name="Google Shape;156;p26"/>
          <p:cNvPicPr preferRelativeResize="0"/>
          <p:nvPr/>
        </p:nvPicPr>
        <p:blipFill rotWithShape="1">
          <a:blip r:embed="rId3">
            <a:alphaModFix/>
          </a:blip>
          <a:srcRect b="426" l="0" r="0" t="426"/>
          <a:stretch/>
        </p:blipFill>
        <p:spPr>
          <a:xfrm>
            <a:off x="6580625" y="3023225"/>
            <a:ext cx="2230774" cy="1717224"/>
          </a:xfrm>
          <a:prstGeom prst="rect">
            <a:avLst/>
          </a:prstGeom>
          <a:noFill/>
          <a:ln>
            <a:noFill/>
          </a:ln>
          <a:effectLst>
            <a:outerShdw blurRad="285750" rotWithShape="0" algn="bl" dir="4680000" dist="38100">
              <a:schemeClr val="lt2">
                <a:alpha val="25000"/>
              </a:schemeClr>
            </a:outerShdw>
          </a:effectLst>
        </p:spPr>
      </p:pic>
      <p:sp>
        <p:nvSpPr>
          <p:cNvPr id="157" name="Google Shape;157;p26"/>
          <p:cNvSpPr txBox="1"/>
          <p:nvPr>
            <p:ph idx="4294967295" type="subTitle"/>
          </p:nvPr>
        </p:nvSpPr>
        <p:spPr>
          <a:xfrm>
            <a:off x="826375" y="1385975"/>
            <a:ext cx="5754300" cy="2911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Electric vehicles and hybrid vehicles offer reduced operating costs, fuel savings, and environment benefits.</a:t>
            </a:r>
            <a:endParaRPr/>
          </a:p>
          <a:p>
            <a:pPr indent="-304800" lvl="0" marL="457200" rtl="0" algn="l">
              <a:spcBef>
                <a:spcPts val="0"/>
              </a:spcBef>
              <a:spcAft>
                <a:spcPts val="0"/>
              </a:spcAft>
              <a:buSzPts val="1200"/>
              <a:buChar char="●"/>
            </a:pPr>
            <a:r>
              <a:rPr lang="en"/>
              <a:t>The electricity generation for the operation of all electric vehicle produces </a:t>
            </a:r>
            <a:r>
              <a:rPr b="1" lang="en"/>
              <a:t>53% less</a:t>
            </a:r>
            <a:r>
              <a:rPr lang="en"/>
              <a:t> emissions than the tailpipe emissions from the operation of a gasoline vehicle.</a:t>
            </a:r>
            <a:endParaRPr/>
          </a:p>
          <a:p>
            <a:pPr indent="-304800" lvl="0" marL="457200" rtl="0" algn="l">
              <a:spcBef>
                <a:spcPts val="0"/>
              </a:spcBef>
              <a:spcAft>
                <a:spcPts val="0"/>
              </a:spcAft>
              <a:buSzPts val="1200"/>
              <a:buChar char="●"/>
            </a:pPr>
            <a:r>
              <a:rPr lang="en"/>
              <a:t>Under various electric vehicles adoption scenarios, estimates a </a:t>
            </a:r>
            <a:r>
              <a:rPr b="1" lang="en"/>
              <a:t>22% to 36% decrease</a:t>
            </a:r>
            <a:r>
              <a:rPr lang="en"/>
              <a:t> in greenhouse gas emission reductions.</a:t>
            </a:r>
            <a:endParaRPr/>
          </a:p>
          <a:p>
            <a:pPr indent="-304800" lvl="0" marL="457200" rtl="0" algn="l">
              <a:spcBef>
                <a:spcPts val="0"/>
              </a:spcBef>
              <a:spcAft>
                <a:spcPts val="0"/>
              </a:spcAft>
              <a:buSzPts val="1200"/>
              <a:buChar char="●"/>
            </a:pPr>
            <a:r>
              <a:rPr lang="en"/>
              <a:t>By 2045, hybrid electric vehicles could achieve a </a:t>
            </a:r>
            <a:r>
              <a:rPr b="1" lang="en"/>
              <a:t>43% to 81% improvement</a:t>
            </a:r>
            <a:r>
              <a:rPr lang="en"/>
              <a:t> in fuel economy and Plug-in hybrid electric vehicles could achieve a </a:t>
            </a:r>
            <a:r>
              <a:rPr b="1" lang="en"/>
              <a:t>73% to 96% improvement</a:t>
            </a:r>
            <a:r>
              <a:rPr lang="en"/>
              <a:t> in fuel economy.</a:t>
            </a:r>
            <a:endParaRPr/>
          </a:p>
          <a:p>
            <a:pPr indent="-304800" lvl="0" marL="457200" rtl="0" algn="l">
              <a:spcBef>
                <a:spcPts val="0"/>
              </a:spcBef>
              <a:spcAft>
                <a:spcPts val="0"/>
              </a:spcAft>
              <a:buSzPts val="1200"/>
              <a:buChar char="●"/>
            </a:pPr>
            <a:r>
              <a:rPr lang="en"/>
              <a:t>In 2019 Washington State introduced tax credit for new or used hybrid </a:t>
            </a:r>
            <a:r>
              <a:rPr lang="en"/>
              <a:t>vehicles</a:t>
            </a:r>
            <a:r>
              <a:rPr lang="en"/>
              <a:t> that utilized clean energy. </a:t>
            </a:r>
            <a:endParaRPr/>
          </a:p>
          <a:p>
            <a:pPr indent="0" lvl="0" marL="0" rtl="0" algn="l">
              <a:spcBef>
                <a:spcPts val="0"/>
              </a:spcBef>
              <a:spcAft>
                <a:spcPts val="0"/>
              </a:spcAft>
              <a:buNone/>
            </a:pPr>
            <a:r>
              <a:t/>
            </a:r>
            <a:endParaRPr/>
          </a:p>
        </p:txBody>
      </p:sp>
      <p:sp>
        <p:nvSpPr>
          <p:cNvPr id="158" name="Google Shape;158;p26"/>
          <p:cNvSpPr txBox="1"/>
          <p:nvPr>
            <p:ph type="title"/>
          </p:nvPr>
        </p:nvSpPr>
        <p:spPr>
          <a:xfrm>
            <a:off x="111200" y="4799525"/>
            <a:ext cx="2230800" cy="2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Alternative Fuel Data Center</a:t>
            </a:r>
            <a:endParaRPr sz="800"/>
          </a:p>
        </p:txBody>
      </p:sp>
      <p:sp>
        <p:nvSpPr>
          <p:cNvPr id="159" name="Google Shape;159;p26"/>
          <p:cNvSpPr/>
          <p:nvPr/>
        </p:nvSpPr>
        <p:spPr>
          <a:xfrm>
            <a:off x="306128" y="583304"/>
            <a:ext cx="729229" cy="756308"/>
          </a:xfrm>
          <a:custGeom>
            <a:rect b="b" l="l" r="r" t="t"/>
            <a:pathLst>
              <a:path extrusionOk="0" h="773717" w="773718">
                <a:moveTo>
                  <a:pt x="129412" y="354456"/>
                </a:moveTo>
                <a:cubicBezTo>
                  <a:pt x="123147" y="354456"/>
                  <a:pt x="118108" y="349418"/>
                  <a:pt x="118108" y="343153"/>
                </a:cubicBezTo>
                <a:cubicBezTo>
                  <a:pt x="118108" y="336888"/>
                  <a:pt x="123147" y="331816"/>
                  <a:pt x="129412" y="331816"/>
                </a:cubicBezTo>
                <a:lnTo>
                  <a:pt x="157687" y="331816"/>
                </a:lnTo>
                <a:lnTo>
                  <a:pt x="157687" y="303540"/>
                </a:lnTo>
                <a:cubicBezTo>
                  <a:pt x="157687" y="297275"/>
                  <a:pt x="162792" y="292170"/>
                  <a:pt x="169024" y="292170"/>
                </a:cubicBezTo>
                <a:cubicBezTo>
                  <a:pt x="175256" y="292170"/>
                  <a:pt x="180394" y="297275"/>
                  <a:pt x="180394" y="303540"/>
                </a:cubicBezTo>
                <a:lnTo>
                  <a:pt x="180394" y="331816"/>
                </a:lnTo>
                <a:lnTo>
                  <a:pt x="208670" y="331816"/>
                </a:lnTo>
                <a:cubicBezTo>
                  <a:pt x="214935" y="331816"/>
                  <a:pt x="219973" y="336921"/>
                  <a:pt x="219973" y="343153"/>
                </a:cubicBezTo>
                <a:cubicBezTo>
                  <a:pt x="219973" y="349385"/>
                  <a:pt x="214935" y="354456"/>
                  <a:pt x="208670" y="354456"/>
                </a:cubicBezTo>
                <a:lnTo>
                  <a:pt x="180394" y="354456"/>
                </a:lnTo>
                <a:lnTo>
                  <a:pt x="180394" y="382732"/>
                </a:lnTo>
                <a:cubicBezTo>
                  <a:pt x="180394" y="389030"/>
                  <a:pt x="175289" y="394069"/>
                  <a:pt x="169024" y="394069"/>
                </a:cubicBezTo>
                <a:cubicBezTo>
                  <a:pt x="162759" y="394069"/>
                  <a:pt x="157687" y="389030"/>
                  <a:pt x="157687" y="382732"/>
                </a:cubicBezTo>
                <a:lnTo>
                  <a:pt x="157687" y="354456"/>
                </a:lnTo>
                <a:lnTo>
                  <a:pt x="129412" y="354456"/>
                </a:lnTo>
                <a:close/>
                <a:moveTo>
                  <a:pt x="386809" y="107965"/>
                </a:moveTo>
                <a:cubicBezTo>
                  <a:pt x="414389" y="107965"/>
                  <a:pt x="439383" y="119136"/>
                  <a:pt x="457515" y="137268"/>
                </a:cubicBezTo>
                <a:cubicBezTo>
                  <a:pt x="475614" y="155334"/>
                  <a:pt x="486785" y="180328"/>
                  <a:pt x="486785" y="207907"/>
                </a:cubicBezTo>
                <a:cubicBezTo>
                  <a:pt x="486785" y="235487"/>
                  <a:pt x="475614" y="260480"/>
                  <a:pt x="457515" y="278546"/>
                </a:cubicBezTo>
                <a:cubicBezTo>
                  <a:pt x="439383" y="296645"/>
                  <a:pt x="414422" y="307850"/>
                  <a:pt x="386809" y="307850"/>
                </a:cubicBezTo>
                <a:cubicBezTo>
                  <a:pt x="359197" y="307850"/>
                  <a:pt x="334236" y="296612"/>
                  <a:pt x="316170" y="278546"/>
                </a:cubicBezTo>
                <a:cubicBezTo>
                  <a:pt x="298104" y="260447"/>
                  <a:pt x="286900" y="235487"/>
                  <a:pt x="286900" y="207907"/>
                </a:cubicBezTo>
                <a:cubicBezTo>
                  <a:pt x="286900" y="180328"/>
                  <a:pt x="298071" y="155334"/>
                  <a:pt x="316170" y="137268"/>
                </a:cubicBezTo>
                <a:cubicBezTo>
                  <a:pt x="334269" y="119136"/>
                  <a:pt x="359230" y="107965"/>
                  <a:pt x="386809" y="107965"/>
                </a:cubicBezTo>
                <a:lnTo>
                  <a:pt x="386809" y="107965"/>
                </a:lnTo>
                <a:close/>
                <a:moveTo>
                  <a:pt x="441438" y="153278"/>
                </a:moveTo>
                <a:cubicBezTo>
                  <a:pt x="427482" y="139257"/>
                  <a:pt x="408157" y="130638"/>
                  <a:pt x="386809" y="130638"/>
                </a:cubicBezTo>
                <a:cubicBezTo>
                  <a:pt x="365462" y="130638"/>
                  <a:pt x="346136" y="139257"/>
                  <a:pt x="332181" y="153278"/>
                </a:cubicBezTo>
                <a:cubicBezTo>
                  <a:pt x="318192" y="167234"/>
                  <a:pt x="309540" y="186559"/>
                  <a:pt x="309540" y="207907"/>
                </a:cubicBezTo>
                <a:cubicBezTo>
                  <a:pt x="309540" y="229255"/>
                  <a:pt x="318192" y="248580"/>
                  <a:pt x="332181" y="262536"/>
                </a:cubicBezTo>
                <a:cubicBezTo>
                  <a:pt x="346136" y="276524"/>
                  <a:pt x="365462" y="285143"/>
                  <a:pt x="386809" y="285143"/>
                </a:cubicBezTo>
                <a:cubicBezTo>
                  <a:pt x="408157" y="285143"/>
                  <a:pt x="427482" y="276524"/>
                  <a:pt x="441438" y="262536"/>
                </a:cubicBezTo>
                <a:cubicBezTo>
                  <a:pt x="455460" y="248547"/>
                  <a:pt x="464111" y="229255"/>
                  <a:pt x="464111" y="207907"/>
                </a:cubicBezTo>
                <a:cubicBezTo>
                  <a:pt x="464111" y="186559"/>
                  <a:pt x="455460" y="167234"/>
                  <a:pt x="441438" y="153278"/>
                </a:cubicBezTo>
                <a:lnTo>
                  <a:pt x="441438" y="153278"/>
                </a:lnTo>
                <a:close/>
                <a:moveTo>
                  <a:pt x="385782" y="156759"/>
                </a:moveTo>
                <a:cubicBezTo>
                  <a:pt x="389627" y="151820"/>
                  <a:pt x="396754" y="151024"/>
                  <a:pt x="401627" y="154870"/>
                </a:cubicBezTo>
                <a:cubicBezTo>
                  <a:pt x="406499" y="158715"/>
                  <a:pt x="407361" y="165842"/>
                  <a:pt x="403516" y="170715"/>
                </a:cubicBezTo>
                <a:lnTo>
                  <a:pt x="384622" y="194581"/>
                </a:lnTo>
                <a:lnTo>
                  <a:pt x="411472" y="206415"/>
                </a:lnTo>
                <a:cubicBezTo>
                  <a:pt x="417206" y="208935"/>
                  <a:pt x="419792" y="215631"/>
                  <a:pt x="417273" y="221365"/>
                </a:cubicBezTo>
                <a:cubicBezTo>
                  <a:pt x="416742" y="222526"/>
                  <a:pt x="416079" y="223586"/>
                  <a:pt x="415218" y="224514"/>
                </a:cubicBezTo>
                <a:lnTo>
                  <a:pt x="387837" y="259088"/>
                </a:lnTo>
                <a:cubicBezTo>
                  <a:pt x="383992" y="264027"/>
                  <a:pt x="376865" y="264823"/>
                  <a:pt x="371992" y="260978"/>
                </a:cubicBezTo>
                <a:cubicBezTo>
                  <a:pt x="367119" y="257133"/>
                  <a:pt x="366290" y="250006"/>
                  <a:pt x="370136" y="245133"/>
                </a:cubicBezTo>
                <a:lnTo>
                  <a:pt x="388997" y="221266"/>
                </a:lnTo>
                <a:lnTo>
                  <a:pt x="362114" y="209432"/>
                </a:lnTo>
                <a:lnTo>
                  <a:pt x="362147" y="209432"/>
                </a:lnTo>
                <a:cubicBezTo>
                  <a:pt x="361285" y="209001"/>
                  <a:pt x="360489" y="208537"/>
                  <a:pt x="359694" y="207940"/>
                </a:cubicBezTo>
                <a:cubicBezTo>
                  <a:pt x="354755" y="204029"/>
                  <a:pt x="353959" y="196968"/>
                  <a:pt x="357805" y="192095"/>
                </a:cubicBezTo>
                <a:lnTo>
                  <a:pt x="385749" y="156792"/>
                </a:lnTo>
                <a:close/>
                <a:moveTo>
                  <a:pt x="83601" y="183576"/>
                </a:moveTo>
                <a:cubicBezTo>
                  <a:pt x="79921" y="188615"/>
                  <a:pt x="72860" y="189709"/>
                  <a:pt x="67789" y="186029"/>
                </a:cubicBezTo>
                <a:cubicBezTo>
                  <a:pt x="62783" y="182350"/>
                  <a:pt x="61656" y="175289"/>
                  <a:pt x="65402" y="170217"/>
                </a:cubicBezTo>
                <a:cubicBezTo>
                  <a:pt x="70109" y="163786"/>
                  <a:pt x="77004" y="159577"/>
                  <a:pt x="84429" y="157986"/>
                </a:cubicBezTo>
                <a:cubicBezTo>
                  <a:pt x="91788" y="156461"/>
                  <a:pt x="99711" y="157521"/>
                  <a:pt x="106738" y="161532"/>
                </a:cubicBezTo>
                <a:lnTo>
                  <a:pt x="132229" y="176283"/>
                </a:lnTo>
                <a:cubicBezTo>
                  <a:pt x="138925" y="168195"/>
                  <a:pt x="145886" y="160472"/>
                  <a:pt x="153179" y="153212"/>
                </a:cubicBezTo>
                <a:cubicBezTo>
                  <a:pt x="160405" y="145986"/>
                  <a:pt x="168129" y="138958"/>
                  <a:pt x="176217" y="132262"/>
                </a:cubicBezTo>
                <a:lnTo>
                  <a:pt x="161466" y="106771"/>
                </a:lnTo>
                <a:cubicBezTo>
                  <a:pt x="157323" y="99545"/>
                  <a:pt x="156163" y="90760"/>
                  <a:pt x="158350" y="82739"/>
                </a:cubicBezTo>
                <a:cubicBezTo>
                  <a:pt x="160439" y="74949"/>
                  <a:pt x="165510" y="67855"/>
                  <a:pt x="173135" y="63512"/>
                </a:cubicBezTo>
                <a:lnTo>
                  <a:pt x="212714" y="40640"/>
                </a:lnTo>
                <a:cubicBezTo>
                  <a:pt x="213344" y="40176"/>
                  <a:pt x="214073" y="39778"/>
                  <a:pt x="214769" y="39480"/>
                </a:cubicBezTo>
                <a:cubicBezTo>
                  <a:pt x="222061" y="35668"/>
                  <a:pt x="230249" y="34938"/>
                  <a:pt x="237641" y="36961"/>
                </a:cubicBezTo>
                <a:cubicBezTo>
                  <a:pt x="245332" y="39016"/>
                  <a:pt x="253321" y="45579"/>
                  <a:pt x="257398" y="52640"/>
                </a:cubicBezTo>
                <a:lnTo>
                  <a:pt x="271552" y="77170"/>
                </a:lnTo>
                <a:cubicBezTo>
                  <a:pt x="281231" y="73556"/>
                  <a:pt x="291143" y="70407"/>
                  <a:pt x="301253" y="67689"/>
                </a:cubicBezTo>
                <a:cubicBezTo>
                  <a:pt x="311165" y="65037"/>
                  <a:pt x="321341" y="62849"/>
                  <a:pt x="331717" y="61093"/>
                </a:cubicBezTo>
                <a:lnTo>
                  <a:pt x="331717" y="31690"/>
                </a:lnTo>
                <a:cubicBezTo>
                  <a:pt x="331717" y="22939"/>
                  <a:pt x="335263" y="15016"/>
                  <a:pt x="340998" y="9282"/>
                </a:cubicBezTo>
                <a:cubicBezTo>
                  <a:pt x="346733" y="3547"/>
                  <a:pt x="354655" y="0"/>
                  <a:pt x="363406" y="0"/>
                </a:cubicBezTo>
                <a:lnTo>
                  <a:pt x="410245" y="0"/>
                </a:lnTo>
                <a:cubicBezTo>
                  <a:pt x="418930" y="0"/>
                  <a:pt x="426886" y="3547"/>
                  <a:pt x="432620" y="9282"/>
                </a:cubicBezTo>
                <a:cubicBezTo>
                  <a:pt x="438355" y="15016"/>
                  <a:pt x="441902" y="22939"/>
                  <a:pt x="441902" y="31690"/>
                </a:cubicBezTo>
                <a:lnTo>
                  <a:pt x="441902" y="61126"/>
                </a:lnTo>
                <a:cubicBezTo>
                  <a:pt x="452311" y="62849"/>
                  <a:pt x="462487" y="65070"/>
                  <a:pt x="472365" y="67722"/>
                </a:cubicBezTo>
                <a:cubicBezTo>
                  <a:pt x="482476" y="70407"/>
                  <a:pt x="492354" y="73590"/>
                  <a:pt x="502066" y="77203"/>
                </a:cubicBezTo>
                <a:lnTo>
                  <a:pt x="516221" y="52673"/>
                </a:lnTo>
                <a:cubicBezTo>
                  <a:pt x="520364" y="45579"/>
                  <a:pt x="528187" y="39082"/>
                  <a:pt x="536011" y="36994"/>
                </a:cubicBezTo>
                <a:cubicBezTo>
                  <a:pt x="543767" y="34905"/>
                  <a:pt x="553845" y="36563"/>
                  <a:pt x="560905" y="40673"/>
                </a:cubicBezTo>
                <a:lnTo>
                  <a:pt x="600517" y="63546"/>
                </a:lnTo>
                <a:cubicBezTo>
                  <a:pt x="608109" y="67921"/>
                  <a:pt x="613213" y="74949"/>
                  <a:pt x="615302" y="82772"/>
                </a:cubicBezTo>
                <a:cubicBezTo>
                  <a:pt x="617390" y="90562"/>
                  <a:pt x="616495" y="99180"/>
                  <a:pt x="612119" y="106771"/>
                </a:cubicBezTo>
                <a:lnTo>
                  <a:pt x="612119" y="106771"/>
                </a:lnTo>
                <a:cubicBezTo>
                  <a:pt x="612119" y="106771"/>
                  <a:pt x="597368" y="132295"/>
                  <a:pt x="597368" y="132295"/>
                </a:cubicBezTo>
                <a:cubicBezTo>
                  <a:pt x="605523" y="138991"/>
                  <a:pt x="613180" y="145953"/>
                  <a:pt x="620407" y="153245"/>
                </a:cubicBezTo>
                <a:cubicBezTo>
                  <a:pt x="627699" y="160472"/>
                  <a:pt x="634660" y="168195"/>
                  <a:pt x="641356" y="176317"/>
                </a:cubicBezTo>
                <a:lnTo>
                  <a:pt x="666881" y="161566"/>
                </a:lnTo>
                <a:cubicBezTo>
                  <a:pt x="667146" y="161433"/>
                  <a:pt x="667411" y="161300"/>
                  <a:pt x="667643" y="161168"/>
                </a:cubicBezTo>
                <a:cubicBezTo>
                  <a:pt x="675002" y="157157"/>
                  <a:pt x="683322" y="156361"/>
                  <a:pt x="690913" y="158416"/>
                </a:cubicBezTo>
                <a:cubicBezTo>
                  <a:pt x="698703" y="160472"/>
                  <a:pt x="705731" y="165577"/>
                  <a:pt x="710106" y="173167"/>
                </a:cubicBezTo>
                <a:lnTo>
                  <a:pt x="733509" y="213708"/>
                </a:lnTo>
                <a:lnTo>
                  <a:pt x="733542" y="213708"/>
                </a:lnTo>
                <a:cubicBezTo>
                  <a:pt x="737918" y="221299"/>
                  <a:pt x="738813" y="229918"/>
                  <a:pt x="736724" y="237741"/>
                </a:cubicBezTo>
                <a:cubicBezTo>
                  <a:pt x="734636" y="245531"/>
                  <a:pt x="729531" y="252624"/>
                  <a:pt x="721973" y="256967"/>
                </a:cubicBezTo>
                <a:cubicBezTo>
                  <a:pt x="721741" y="257066"/>
                  <a:pt x="721542" y="257166"/>
                  <a:pt x="721343" y="257265"/>
                </a:cubicBezTo>
                <a:lnTo>
                  <a:pt x="696548" y="271618"/>
                </a:lnTo>
                <a:cubicBezTo>
                  <a:pt x="700162" y="281298"/>
                  <a:pt x="703311" y="291209"/>
                  <a:pt x="706029" y="301319"/>
                </a:cubicBezTo>
                <a:cubicBezTo>
                  <a:pt x="708648" y="311198"/>
                  <a:pt x="710869" y="321407"/>
                  <a:pt x="712625" y="331783"/>
                </a:cubicBezTo>
                <a:lnTo>
                  <a:pt x="742061" y="331783"/>
                </a:lnTo>
                <a:cubicBezTo>
                  <a:pt x="750746" y="331783"/>
                  <a:pt x="758702" y="335330"/>
                  <a:pt x="764436" y="341064"/>
                </a:cubicBezTo>
                <a:cubicBezTo>
                  <a:pt x="770171" y="346799"/>
                  <a:pt x="773718" y="354722"/>
                  <a:pt x="773718" y="363473"/>
                </a:cubicBezTo>
                <a:lnTo>
                  <a:pt x="773718" y="410312"/>
                </a:lnTo>
                <a:cubicBezTo>
                  <a:pt x="773718" y="418996"/>
                  <a:pt x="770171" y="426919"/>
                  <a:pt x="764436" y="432687"/>
                </a:cubicBezTo>
                <a:cubicBezTo>
                  <a:pt x="758702" y="438421"/>
                  <a:pt x="750779" y="441968"/>
                  <a:pt x="742061" y="441968"/>
                </a:cubicBezTo>
                <a:lnTo>
                  <a:pt x="712625" y="441968"/>
                </a:lnTo>
                <a:cubicBezTo>
                  <a:pt x="710869" y="452344"/>
                  <a:pt x="708681" y="462520"/>
                  <a:pt x="706029" y="472432"/>
                </a:cubicBezTo>
                <a:cubicBezTo>
                  <a:pt x="703344" y="482542"/>
                  <a:pt x="700162" y="492453"/>
                  <a:pt x="696548" y="502133"/>
                </a:cubicBezTo>
                <a:lnTo>
                  <a:pt x="722007" y="516817"/>
                </a:lnTo>
                <a:cubicBezTo>
                  <a:pt x="729001" y="520862"/>
                  <a:pt x="733874" y="527193"/>
                  <a:pt x="736227" y="534353"/>
                </a:cubicBezTo>
                <a:cubicBezTo>
                  <a:pt x="738581" y="541546"/>
                  <a:pt x="738382" y="549568"/>
                  <a:pt x="735166" y="556894"/>
                </a:cubicBezTo>
                <a:cubicBezTo>
                  <a:pt x="732680" y="562629"/>
                  <a:pt x="726017" y="565247"/>
                  <a:pt x="720316" y="562761"/>
                </a:cubicBezTo>
                <a:cubicBezTo>
                  <a:pt x="714581" y="560275"/>
                  <a:pt x="711963" y="553579"/>
                  <a:pt x="714482" y="547844"/>
                </a:cubicBezTo>
                <a:cubicBezTo>
                  <a:pt x="715377" y="545789"/>
                  <a:pt x="715410" y="543469"/>
                  <a:pt x="714747" y="541380"/>
                </a:cubicBezTo>
                <a:cubicBezTo>
                  <a:pt x="714051" y="539325"/>
                  <a:pt x="712692" y="537535"/>
                  <a:pt x="710670" y="536408"/>
                </a:cubicBezTo>
                <a:lnTo>
                  <a:pt x="677355" y="517116"/>
                </a:lnTo>
                <a:cubicBezTo>
                  <a:pt x="672184" y="514464"/>
                  <a:pt x="669831" y="508298"/>
                  <a:pt x="671985" y="502796"/>
                </a:cubicBezTo>
                <a:cubicBezTo>
                  <a:pt x="676792" y="491061"/>
                  <a:pt x="680869" y="478929"/>
                  <a:pt x="684151" y="466564"/>
                </a:cubicBezTo>
                <a:cubicBezTo>
                  <a:pt x="687366" y="454532"/>
                  <a:pt x="689886" y="442300"/>
                  <a:pt x="691609" y="429935"/>
                </a:cubicBezTo>
                <a:cubicBezTo>
                  <a:pt x="692007" y="424035"/>
                  <a:pt x="696913" y="419295"/>
                  <a:pt x="702913" y="419295"/>
                </a:cubicBezTo>
                <a:lnTo>
                  <a:pt x="742061" y="419295"/>
                </a:lnTo>
                <a:cubicBezTo>
                  <a:pt x="744514" y="419295"/>
                  <a:pt x="746768" y="418267"/>
                  <a:pt x="748393" y="416643"/>
                </a:cubicBezTo>
                <a:cubicBezTo>
                  <a:pt x="750017" y="415019"/>
                  <a:pt x="751045" y="412731"/>
                  <a:pt x="751045" y="410312"/>
                </a:cubicBezTo>
                <a:lnTo>
                  <a:pt x="751045" y="363506"/>
                </a:lnTo>
                <a:cubicBezTo>
                  <a:pt x="751045" y="361020"/>
                  <a:pt x="750017" y="358799"/>
                  <a:pt x="748393" y="357108"/>
                </a:cubicBezTo>
                <a:cubicBezTo>
                  <a:pt x="746768" y="355484"/>
                  <a:pt x="744481" y="354456"/>
                  <a:pt x="742061" y="354456"/>
                </a:cubicBezTo>
                <a:lnTo>
                  <a:pt x="702913" y="354456"/>
                </a:lnTo>
                <a:cubicBezTo>
                  <a:pt x="697344" y="354456"/>
                  <a:pt x="692471" y="350313"/>
                  <a:pt x="691742" y="344644"/>
                </a:cubicBezTo>
                <a:cubicBezTo>
                  <a:pt x="689985" y="331949"/>
                  <a:pt x="687466" y="319485"/>
                  <a:pt x="684151" y="307154"/>
                </a:cubicBezTo>
                <a:cubicBezTo>
                  <a:pt x="680836" y="294756"/>
                  <a:pt x="676792" y="282690"/>
                  <a:pt x="671985" y="270989"/>
                </a:cubicBezTo>
                <a:lnTo>
                  <a:pt x="672018" y="270989"/>
                </a:lnTo>
                <a:cubicBezTo>
                  <a:pt x="669930" y="265817"/>
                  <a:pt x="671919" y="259751"/>
                  <a:pt x="676858" y="256934"/>
                </a:cubicBezTo>
                <a:lnTo>
                  <a:pt x="709775" y="237906"/>
                </a:lnTo>
                <a:cubicBezTo>
                  <a:pt x="714150" y="234824"/>
                  <a:pt x="717001" y="230978"/>
                  <a:pt x="714283" y="225476"/>
                </a:cubicBezTo>
                <a:cubicBezTo>
                  <a:pt x="713985" y="225045"/>
                  <a:pt x="713720" y="224581"/>
                  <a:pt x="713520" y="224084"/>
                </a:cubicBezTo>
                <a:lnTo>
                  <a:pt x="690648" y="184438"/>
                </a:lnTo>
                <a:cubicBezTo>
                  <a:pt x="688261" y="180294"/>
                  <a:pt x="682427" y="178604"/>
                  <a:pt x="678250" y="181123"/>
                </a:cubicBezTo>
                <a:lnTo>
                  <a:pt x="644373" y="200714"/>
                </a:lnTo>
                <a:cubicBezTo>
                  <a:pt x="639566" y="203498"/>
                  <a:pt x="633335" y="202371"/>
                  <a:pt x="629787" y="197896"/>
                </a:cubicBezTo>
                <a:cubicBezTo>
                  <a:pt x="622097" y="187985"/>
                  <a:pt x="613611" y="178438"/>
                  <a:pt x="604429" y="169256"/>
                </a:cubicBezTo>
                <a:cubicBezTo>
                  <a:pt x="595446" y="160206"/>
                  <a:pt x="585998" y="151919"/>
                  <a:pt x="576286" y="144295"/>
                </a:cubicBezTo>
                <a:cubicBezTo>
                  <a:pt x="571546" y="140947"/>
                  <a:pt x="570021" y="134483"/>
                  <a:pt x="572971" y="129378"/>
                </a:cubicBezTo>
                <a:lnTo>
                  <a:pt x="592562" y="95434"/>
                </a:lnTo>
                <a:lnTo>
                  <a:pt x="592595" y="95434"/>
                </a:lnTo>
                <a:cubicBezTo>
                  <a:pt x="593788" y="93346"/>
                  <a:pt x="594021" y="90860"/>
                  <a:pt x="593424" y="88573"/>
                </a:cubicBezTo>
                <a:cubicBezTo>
                  <a:pt x="592827" y="86285"/>
                  <a:pt x="591402" y="84297"/>
                  <a:pt x="589280" y="83103"/>
                </a:cubicBezTo>
                <a:lnTo>
                  <a:pt x="549369" y="59999"/>
                </a:lnTo>
                <a:cubicBezTo>
                  <a:pt x="544563" y="57645"/>
                  <a:pt x="539292" y="57943"/>
                  <a:pt x="536375" y="62982"/>
                </a:cubicBezTo>
                <a:lnTo>
                  <a:pt x="536342" y="62982"/>
                </a:lnTo>
                <a:lnTo>
                  <a:pt x="517282" y="96064"/>
                </a:lnTo>
                <a:cubicBezTo>
                  <a:pt x="514729" y="101434"/>
                  <a:pt x="508365" y="103954"/>
                  <a:pt x="502796" y="101666"/>
                </a:cubicBezTo>
                <a:cubicBezTo>
                  <a:pt x="491061" y="96926"/>
                  <a:pt x="478929" y="92849"/>
                  <a:pt x="466564" y="89501"/>
                </a:cubicBezTo>
                <a:cubicBezTo>
                  <a:pt x="454532" y="86285"/>
                  <a:pt x="442300" y="83799"/>
                  <a:pt x="429936" y="82042"/>
                </a:cubicBezTo>
                <a:cubicBezTo>
                  <a:pt x="424035" y="81711"/>
                  <a:pt x="419295" y="76772"/>
                  <a:pt x="419295" y="70739"/>
                </a:cubicBezTo>
                <a:lnTo>
                  <a:pt x="419295" y="31690"/>
                </a:lnTo>
                <a:cubicBezTo>
                  <a:pt x="419295" y="29204"/>
                  <a:pt x="418267" y="26983"/>
                  <a:pt x="416643" y="25292"/>
                </a:cubicBezTo>
                <a:cubicBezTo>
                  <a:pt x="415019" y="23668"/>
                  <a:pt x="412731" y="22640"/>
                  <a:pt x="410312" y="22640"/>
                </a:cubicBezTo>
                <a:lnTo>
                  <a:pt x="363473" y="22640"/>
                </a:lnTo>
                <a:cubicBezTo>
                  <a:pt x="360987" y="22640"/>
                  <a:pt x="358766" y="23668"/>
                  <a:pt x="357075" y="25292"/>
                </a:cubicBezTo>
                <a:cubicBezTo>
                  <a:pt x="355451" y="26983"/>
                  <a:pt x="354423" y="29204"/>
                  <a:pt x="354423" y="31690"/>
                </a:cubicBezTo>
                <a:lnTo>
                  <a:pt x="354423" y="70805"/>
                </a:lnTo>
                <a:cubicBezTo>
                  <a:pt x="354423" y="76407"/>
                  <a:pt x="350280" y="81247"/>
                  <a:pt x="344611" y="82042"/>
                </a:cubicBezTo>
                <a:cubicBezTo>
                  <a:pt x="331982" y="83733"/>
                  <a:pt x="319452" y="86319"/>
                  <a:pt x="307120" y="89567"/>
                </a:cubicBezTo>
                <a:cubicBezTo>
                  <a:pt x="294789" y="92915"/>
                  <a:pt x="282690" y="96959"/>
                  <a:pt x="270955" y="101733"/>
                </a:cubicBezTo>
                <a:lnTo>
                  <a:pt x="270922" y="101733"/>
                </a:lnTo>
                <a:cubicBezTo>
                  <a:pt x="265784" y="103788"/>
                  <a:pt x="259751" y="101832"/>
                  <a:pt x="256900" y="96860"/>
                </a:cubicBezTo>
                <a:lnTo>
                  <a:pt x="237376" y="63015"/>
                </a:lnTo>
                <a:cubicBezTo>
                  <a:pt x="236150" y="60927"/>
                  <a:pt x="234128" y="59501"/>
                  <a:pt x="231840" y="58872"/>
                </a:cubicBezTo>
                <a:cubicBezTo>
                  <a:pt x="229586" y="58275"/>
                  <a:pt x="227100" y="58540"/>
                  <a:pt x="224979" y="59734"/>
                </a:cubicBezTo>
                <a:lnTo>
                  <a:pt x="184405" y="83169"/>
                </a:lnTo>
                <a:cubicBezTo>
                  <a:pt x="182316" y="84363"/>
                  <a:pt x="180858" y="86385"/>
                  <a:pt x="180261" y="88639"/>
                </a:cubicBezTo>
                <a:cubicBezTo>
                  <a:pt x="179665" y="90926"/>
                  <a:pt x="179930" y="93479"/>
                  <a:pt x="181123" y="95501"/>
                </a:cubicBezTo>
                <a:lnTo>
                  <a:pt x="200714" y="129445"/>
                </a:lnTo>
                <a:cubicBezTo>
                  <a:pt x="203498" y="134251"/>
                  <a:pt x="202371" y="140516"/>
                  <a:pt x="197896" y="144030"/>
                </a:cubicBezTo>
                <a:cubicBezTo>
                  <a:pt x="187985" y="151720"/>
                  <a:pt x="178438" y="160173"/>
                  <a:pt x="169289" y="169355"/>
                </a:cubicBezTo>
                <a:cubicBezTo>
                  <a:pt x="160240" y="178405"/>
                  <a:pt x="151953" y="187786"/>
                  <a:pt x="144295" y="197498"/>
                </a:cubicBezTo>
                <a:cubicBezTo>
                  <a:pt x="140947" y="202239"/>
                  <a:pt x="134483" y="203764"/>
                  <a:pt x="129379" y="200813"/>
                </a:cubicBezTo>
                <a:lnTo>
                  <a:pt x="95435" y="181223"/>
                </a:lnTo>
                <a:cubicBezTo>
                  <a:pt x="93445" y="180096"/>
                  <a:pt x="91191" y="179797"/>
                  <a:pt x="89103" y="180228"/>
                </a:cubicBezTo>
                <a:cubicBezTo>
                  <a:pt x="86949" y="180659"/>
                  <a:pt x="84993" y="181852"/>
                  <a:pt x="83667" y="183642"/>
                </a:cubicBezTo>
                <a:lnTo>
                  <a:pt x="83667" y="183642"/>
                </a:lnTo>
                <a:close/>
                <a:moveTo>
                  <a:pt x="690018" y="590175"/>
                </a:moveTo>
                <a:cubicBezTo>
                  <a:pt x="693698" y="585136"/>
                  <a:pt x="700758" y="584043"/>
                  <a:pt x="705830" y="587722"/>
                </a:cubicBezTo>
                <a:cubicBezTo>
                  <a:pt x="710902" y="591401"/>
                  <a:pt x="711963" y="598462"/>
                  <a:pt x="708283" y="603534"/>
                </a:cubicBezTo>
                <a:cubicBezTo>
                  <a:pt x="703543" y="609998"/>
                  <a:pt x="696681" y="614208"/>
                  <a:pt x="689223" y="615732"/>
                </a:cubicBezTo>
                <a:cubicBezTo>
                  <a:pt x="681897" y="617290"/>
                  <a:pt x="673975" y="616197"/>
                  <a:pt x="666980" y="612186"/>
                </a:cubicBezTo>
                <a:lnTo>
                  <a:pt x="641456" y="597435"/>
                </a:lnTo>
                <a:cubicBezTo>
                  <a:pt x="634726" y="605523"/>
                  <a:pt x="627765" y="613246"/>
                  <a:pt x="620506" y="620473"/>
                </a:cubicBezTo>
                <a:cubicBezTo>
                  <a:pt x="613213" y="627765"/>
                  <a:pt x="605556" y="634760"/>
                  <a:pt x="597401" y="641422"/>
                </a:cubicBezTo>
                <a:lnTo>
                  <a:pt x="611755" y="666251"/>
                </a:lnTo>
                <a:cubicBezTo>
                  <a:pt x="615865" y="673378"/>
                  <a:pt x="617423" y="683190"/>
                  <a:pt x="615302" y="690979"/>
                </a:cubicBezTo>
                <a:cubicBezTo>
                  <a:pt x="613213" y="698736"/>
                  <a:pt x="606948" y="706493"/>
                  <a:pt x="599887" y="710603"/>
                </a:cubicBezTo>
                <a:lnTo>
                  <a:pt x="560043" y="733608"/>
                </a:lnTo>
                <a:cubicBezTo>
                  <a:pt x="552817" y="737752"/>
                  <a:pt x="544032" y="738912"/>
                  <a:pt x="536011" y="736791"/>
                </a:cubicBezTo>
                <a:cubicBezTo>
                  <a:pt x="528187" y="734702"/>
                  <a:pt x="521160" y="729597"/>
                  <a:pt x="516784" y="722040"/>
                </a:cubicBezTo>
                <a:lnTo>
                  <a:pt x="502099" y="696581"/>
                </a:lnTo>
                <a:cubicBezTo>
                  <a:pt x="492420" y="700195"/>
                  <a:pt x="482509" y="703344"/>
                  <a:pt x="472432" y="705996"/>
                </a:cubicBezTo>
                <a:cubicBezTo>
                  <a:pt x="462487" y="708648"/>
                  <a:pt x="452344" y="710869"/>
                  <a:pt x="441935" y="712625"/>
                </a:cubicBezTo>
                <a:lnTo>
                  <a:pt x="441935" y="742061"/>
                </a:lnTo>
                <a:cubicBezTo>
                  <a:pt x="441935" y="750746"/>
                  <a:pt x="438388" y="758669"/>
                  <a:pt x="432654" y="764436"/>
                </a:cubicBezTo>
                <a:cubicBezTo>
                  <a:pt x="426919" y="770171"/>
                  <a:pt x="418997" y="773718"/>
                  <a:pt x="410278" y="773718"/>
                </a:cubicBezTo>
                <a:lnTo>
                  <a:pt x="363440" y="773718"/>
                </a:lnTo>
                <a:cubicBezTo>
                  <a:pt x="354688" y="773718"/>
                  <a:pt x="346766" y="770171"/>
                  <a:pt x="341031" y="764436"/>
                </a:cubicBezTo>
                <a:cubicBezTo>
                  <a:pt x="335297" y="758702"/>
                  <a:pt x="331750" y="750779"/>
                  <a:pt x="331750" y="742061"/>
                </a:cubicBezTo>
                <a:lnTo>
                  <a:pt x="331750" y="712625"/>
                </a:lnTo>
                <a:cubicBezTo>
                  <a:pt x="321374" y="710869"/>
                  <a:pt x="311231" y="708681"/>
                  <a:pt x="301320" y="706029"/>
                </a:cubicBezTo>
                <a:cubicBezTo>
                  <a:pt x="291209" y="703344"/>
                  <a:pt x="281265" y="700162"/>
                  <a:pt x="271585" y="696548"/>
                </a:cubicBezTo>
                <a:lnTo>
                  <a:pt x="256900" y="722006"/>
                </a:lnTo>
                <a:lnTo>
                  <a:pt x="256934" y="722006"/>
                </a:lnTo>
                <a:cubicBezTo>
                  <a:pt x="252558" y="729531"/>
                  <a:pt x="245498" y="734636"/>
                  <a:pt x="237707" y="736757"/>
                </a:cubicBezTo>
                <a:cubicBezTo>
                  <a:pt x="229918" y="738813"/>
                  <a:pt x="221266" y="737951"/>
                  <a:pt x="213708" y="733575"/>
                </a:cubicBezTo>
                <a:cubicBezTo>
                  <a:pt x="200349" y="725553"/>
                  <a:pt x="186526" y="718029"/>
                  <a:pt x="173135" y="710139"/>
                </a:cubicBezTo>
                <a:lnTo>
                  <a:pt x="173101" y="710139"/>
                </a:lnTo>
                <a:lnTo>
                  <a:pt x="172505" y="709808"/>
                </a:lnTo>
                <a:lnTo>
                  <a:pt x="172339" y="709675"/>
                </a:lnTo>
                <a:cubicBezTo>
                  <a:pt x="165245" y="705300"/>
                  <a:pt x="160439" y="698504"/>
                  <a:pt x="158417" y="690946"/>
                </a:cubicBezTo>
                <a:cubicBezTo>
                  <a:pt x="156328" y="683156"/>
                  <a:pt x="157223" y="674471"/>
                  <a:pt x="161533" y="666947"/>
                </a:cubicBezTo>
                <a:lnTo>
                  <a:pt x="161566" y="666947"/>
                </a:lnTo>
                <a:cubicBezTo>
                  <a:pt x="161566" y="666947"/>
                  <a:pt x="161533" y="666914"/>
                  <a:pt x="161533" y="666914"/>
                </a:cubicBezTo>
                <a:lnTo>
                  <a:pt x="176283" y="641389"/>
                </a:lnTo>
                <a:cubicBezTo>
                  <a:pt x="168195" y="634693"/>
                  <a:pt x="160472" y="627732"/>
                  <a:pt x="153245" y="620473"/>
                </a:cubicBezTo>
                <a:cubicBezTo>
                  <a:pt x="146019" y="613180"/>
                  <a:pt x="138991" y="605523"/>
                  <a:pt x="132296" y="597368"/>
                </a:cubicBezTo>
                <a:lnTo>
                  <a:pt x="106804" y="612119"/>
                </a:lnTo>
                <a:cubicBezTo>
                  <a:pt x="99578" y="616263"/>
                  <a:pt x="90794" y="617423"/>
                  <a:pt x="82772" y="615302"/>
                </a:cubicBezTo>
                <a:cubicBezTo>
                  <a:pt x="74916" y="613213"/>
                  <a:pt x="67888" y="608108"/>
                  <a:pt x="63546" y="600550"/>
                </a:cubicBezTo>
                <a:cubicBezTo>
                  <a:pt x="63413" y="600352"/>
                  <a:pt x="63347" y="600120"/>
                  <a:pt x="63214" y="599921"/>
                </a:cubicBezTo>
                <a:lnTo>
                  <a:pt x="40176" y="560010"/>
                </a:lnTo>
                <a:cubicBezTo>
                  <a:pt x="35800" y="552419"/>
                  <a:pt x="34905" y="543800"/>
                  <a:pt x="36994" y="536010"/>
                </a:cubicBezTo>
                <a:cubicBezTo>
                  <a:pt x="39082" y="528187"/>
                  <a:pt x="44154" y="521127"/>
                  <a:pt x="51745" y="516784"/>
                </a:cubicBezTo>
                <a:cubicBezTo>
                  <a:pt x="51911" y="516652"/>
                  <a:pt x="52143" y="516519"/>
                  <a:pt x="52342" y="516453"/>
                </a:cubicBezTo>
                <a:lnTo>
                  <a:pt x="77203" y="502100"/>
                </a:lnTo>
                <a:cubicBezTo>
                  <a:pt x="73590" y="492420"/>
                  <a:pt x="70440" y="482509"/>
                  <a:pt x="67722" y="472399"/>
                </a:cubicBezTo>
                <a:cubicBezTo>
                  <a:pt x="65070" y="462520"/>
                  <a:pt x="62883" y="452344"/>
                  <a:pt x="61126" y="441935"/>
                </a:cubicBezTo>
                <a:lnTo>
                  <a:pt x="31690" y="441935"/>
                </a:lnTo>
                <a:cubicBezTo>
                  <a:pt x="22939" y="441935"/>
                  <a:pt x="15016" y="438388"/>
                  <a:pt x="9282" y="432654"/>
                </a:cubicBezTo>
                <a:cubicBezTo>
                  <a:pt x="3547" y="426919"/>
                  <a:pt x="0" y="418996"/>
                  <a:pt x="0" y="410278"/>
                </a:cubicBezTo>
                <a:lnTo>
                  <a:pt x="0" y="363473"/>
                </a:lnTo>
                <a:cubicBezTo>
                  <a:pt x="0" y="354722"/>
                  <a:pt x="3547" y="346799"/>
                  <a:pt x="9282" y="341064"/>
                </a:cubicBezTo>
                <a:cubicBezTo>
                  <a:pt x="15016" y="335330"/>
                  <a:pt x="22939" y="331783"/>
                  <a:pt x="31690" y="331783"/>
                </a:cubicBezTo>
                <a:lnTo>
                  <a:pt x="61126" y="331783"/>
                </a:lnTo>
                <a:cubicBezTo>
                  <a:pt x="62850" y="321407"/>
                  <a:pt x="65070" y="311264"/>
                  <a:pt x="67722" y="301319"/>
                </a:cubicBezTo>
                <a:cubicBezTo>
                  <a:pt x="70407" y="291242"/>
                  <a:pt x="73590" y="281364"/>
                  <a:pt x="77203" y="271685"/>
                </a:cubicBezTo>
                <a:lnTo>
                  <a:pt x="51745" y="257000"/>
                </a:lnTo>
                <a:cubicBezTo>
                  <a:pt x="45049" y="253088"/>
                  <a:pt x="39911" y="246757"/>
                  <a:pt x="37524" y="239431"/>
                </a:cubicBezTo>
                <a:cubicBezTo>
                  <a:pt x="35171" y="232238"/>
                  <a:pt x="35370" y="224216"/>
                  <a:pt x="38552" y="216890"/>
                </a:cubicBezTo>
                <a:cubicBezTo>
                  <a:pt x="41038" y="211189"/>
                  <a:pt x="47734" y="208537"/>
                  <a:pt x="53468" y="211056"/>
                </a:cubicBezTo>
                <a:cubicBezTo>
                  <a:pt x="59170" y="213542"/>
                  <a:pt x="61789" y="220172"/>
                  <a:pt x="59303" y="225907"/>
                </a:cubicBezTo>
                <a:cubicBezTo>
                  <a:pt x="58408" y="227962"/>
                  <a:pt x="58341" y="230282"/>
                  <a:pt x="59037" y="232437"/>
                </a:cubicBezTo>
                <a:cubicBezTo>
                  <a:pt x="59734" y="234525"/>
                  <a:pt x="61126" y="236348"/>
                  <a:pt x="63082" y="237409"/>
                </a:cubicBezTo>
                <a:lnTo>
                  <a:pt x="96462" y="256635"/>
                </a:lnTo>
                <a:cubicBezTo>
                  <a:pt x="101600" y="259287"/>
                  <a:pt x="104020" y="265519"/>
                  <a:pt x="101766" y="270989"/>
                </a:cubicBezTo>
                <a:cubicBezTo>
                  <a:pt x="97026" y="282723"/>
                  <a:pt x="92948" y="294822"/>
                  <a:pt x="89600" y="307187"/>
                </a:cubicBezTo>
                <a:cubicBezTo>
                  <a:pt x="86385" y="319220"/>
                  <a:pt x="83899" y="331451"/>
                  <a:pt x="82142" y="343816"/>
                </a:cubicBezTo>
                <a:cubicBezTo>
                  <a:pt x="81810" y="349782"/>
                  <a:pt x="76871" y="354423"/>
                  <a:pt x="70838" y="354423"/>
                </a:cubicBezTo>
                <a:lnTo>
                  <a:pt x="31723" y="354423"/>
                </a:lnTo>
                <a:cubicBezTo>
                  <a:pt x="29237" y="354423"/>
                  <a:pt x="27016" y="355451"/>
                  <a:pt x="25325" y="357075"/>
                </a:cubicBezTo>
                <a:cubicBezTo>
                  <a:pt x="23701" y="358733"/>
                  <a:pt x="22674" y="360987"/>
                  <a:pt x="22674" y="363473"/>
                </a:cubicBezTo>
                <a:lnTo>
                  <a:pt x="22674" y="410312"/>
                </a:lnTo>
                <a:cubicBezTo>
                  <a:pt x="22674" y="412764"/>
                  <a:pt x="23701" y="415019"/>
                  <a:pt x="25325" y="416643"/>
                </a:cubicBezTo>
                <a:cubicBezTo>
                  <a:pt x="26983" y="418267"/>
                  <a:pt x="29237" y="419295"/>
                  <a:pt x="31723" y="419295"/>
                </a:cubicBezTo>
                <a:lnTo>
                  <a:pt x="70838" y="419295"/>
                </a:lnTo>
                <a:cubicBezTo>
                  <a:pt x="76440" y="419328"/>
                  <a:pt x="81280" y="423438"/>
                  <a:pt x="82076" y="429140"/>
                </a:cubicBezTo>
                <a:cubicBezTo>
                  <a:pt x="83766" y="441769"/>
                  <a:pt x="86352" y="454299"/>
                  <a:pt x="89667" y="466598"/>
                </a:cubicBezTo>
                <a:cubicBezTo>
                  <a:pt x="92948" y="478995"/>
                  <a:pt x="97026" y="491061"/>
                  <a:pt x="101799" y="502796"/>
                </a:cubicBezTo>
                <a:lnTo>
                  <a:pt x="101766" y="502796"/>
                </a:lnTo>
                <a:cubicBezTo>
                  <a:pt x="103854" y="507934"/>
                  <a:pt x="101898" y="513967"/>
                  <a:pt x="96926" y="516784"/>
                </a:cubicBezTo>
                <a:lnTo>
                  <a:pt x="63711" y="535977"/>
                </a:lnTo>
                <a:cubicBezTo>
                  <a:pt x="61225" y="537602"/>
                  <a:pt x="59734" y="538795"/>
                  <a:pt x="58905" y="541845"/>
                </a:cubicBezTo>
                <a:cubicBezTo>
                  <a:pt x="58308" y="544099"/>
                  <a:pt x="58573" y="546585"/>
                  <a:pt x="59767" y="548739"/>
                </a:cubicBezTo>
                <a:lnTo>
                  <a:pt x="82805" y="588683"/>
                </a:lnTo>
                <a:cubicBezTo>
                  <a:pt x="84429" y="591136"/>
                  <a:pt x="85623" y="592628"/>
                  <a:pt x="88672" y="593424"/>
                </a:cubicBezTo>
                <a:cubicBezTo>
                  <a:pt x="90827" y="594020"/>
                  <a:pt x="93114" y="593854"/>
                  <a:pt x="95169" y="592761"/>
                </a:cubicBezTo>
                <a:lnTo>
                  <a:pt x="95501" y="592562"/>
                </a:lnTo>
                <a:lnTo>
                  <a:pt x="129445" y="572971"/>
                </a:lnTo>
                <a:lnTo>
                  <a:pt x="129445" y="572971"/>
                </a:lnTo>
                <a:cubicBezTo>
                  <a:pt x="134251" y="570186"/>
                  <a:pt x="140516" y="571314"/>
                  <a:pt x="144030" y="575789"/>
                </a:cubicBezTo>
                <a:cubicBezTo>
                  <a:pt x="151754" y="585700"/>
                  <a:pt x="160173" y="595247"/>
                  <a:pt x="169356" y="604396"/>
                </a:cubicBezTo>
                <a:cubicBezTo>
                  <a:pt x="178405" y="613445"/>
                  <a:pt x="187786" y="621799"/>
                  <a:pt x="197499" y="629390"/>
                </a:cubicBezTo>
                <a:cubicBezTo>
                  <a:pt x="202239" y="632738"/>
                  <a:pt x="203764" y="639202"/>
                  <a:pt x="200813" y="644340"/>
                </a:cubicBezTo>
                <a:lnTo>
                  <a:pt x="181654" y="677554"/>
                </a:lnTo>
                <a:cubicBezTo>
                  <a:pt x="179300" y="682295"/>
                  <a:pt x="179300" y="687167"/>
                  <a:pt x="184140" y="690316"/>
                </a:cubicBezTo>
                <a:cubicBezTo>
                  <a:pt x="184471" y="690515"/>
                  <a:pt x="184836" y="690681"/>
                  <a:pt x="185167" y="690979"/>
                </a:cubicBezTo>
                <a:lnTo>
                  <a:pt x="224150" y="713520"/>
                </a:lnTo>
                <a:cubicBezTo>
                  <a:pt x="230879" y="716603"/>
                  <a:pt x="233697" y="715874"/>
                  <a:pt x="237973" y="709841"/>
                </a:cubicBezTo>
                <a:lnTo>
                  <a:pt x="256569" y="677654"/>
                </a:lnTo>
                <a:cubicBezTo>
                  <a:pt x="259088" y="672251"/>
                  <a:pt x="265453" y="669764"/>
                  <a:pt x="271055" y="671985"/>
                </a:cubicBezTo>
                <a:cubicBezTo>
                  <a:pt x="282790" y="676792"/>
                  <a:pt x="294888" y="680869"/>
                  <a:pt x="307253" y="684151"/>
                </a:cubicBezTo>
                <a:cubicBezTo>
                  <a:pt x="319286" y="687366"/>
                  <a:pt x="331551" y="689886"/>
                  <a:pt x="343882" y="691609"/>
                </a:cubicBezTo>
                <a:cubicBezTo>
                  <a:pt x="349849" y="692007"/>
                  <a:pt x="354523" y="696880"/>
                  <a:pt x="354523" y="702913"/>
                </a:cubicBezTo>
                <a:lnTo>
                  <a:pt x="354523" y="742061"/>
                </a:lnTo>
                <a:cubicBezTo>
                  <a:pt x="354523" y="744514"/>
                  <a:pt x="355550" y="746768"/>
                  <a:pt x="357175" y="748393"/>
                </a:cubicBezTo>
                <a:cubicBezTo>
                  <a:pt x="358832" y="750017"/>
                  <a:pt x="361086" y="751044"/>
                  <a:pt x="363572" y="751044"/>
                </a:cubicBezTo>
                <a:lnTo>
                  <a:pt x="410378" y="751044"/>
                </a:lnTo>
                <a:cubicBezTo>
                  <a:pt x="412831" y="751044"/>
                  <a:pt x="415085" y="750017"/>
                  <a:pt x="416709" y="748393"/>
                </a:cubicBezTo>
                <a:cubicBezTo>
                  <a:pt x="418334" y="746768"/>
                  <a:pt x="419361" y="744481"/>
                  <a:pt x="419361" y="742061"/>
                </a:cubicBezTo>
                <a:lnTo>
                  <a:pt x="419361" y="702913"/>
                </a:lnTo>
                <a:lnTo>
                  <a:pt x="419394" y="702913"/>
                </a:lnTo>
                <a:cubicBezTo>
                  <a:pt x="419394" y="697344"/>
                  <a:pt x="423505" y="692471"/>
                  <a:pt x="429206" y="691742"/>
                </a:cubicBezTo>
                <a:cubicBezTo>
                  <a:pt x="441836" y="689985"/>
                  <a:pt x="454366" y="687466"/>
                  <a:pt x="466664" y="684151"/>
                </a:cubicBezTo>
                <a:cubicBezTo>
                  <a:pt x="479061" y="680836"/>
                  <a:pt x="491128" y="676792"/>
                  <a:pt x="502862" y="671985"/>
                </a:cubicBezTo>
                <a:lnTo>
                  <a:pt x="502862" y="671985"/>
                </a:lnTo>
                <a:cubicBezTo>
                  <a:pt x="508000" y="669930"/>
                  <a:pt x="514033" y="671886"/>
                  <a:pt x="516851" y="676825"/>
                </a:cubicBezTo>
                <a:lnTo>
                  <a:pt x="536442" y="710670"/>
                </a:lnTo>
                <a:cubicBezTo>
                  <a:pt x="537701" y="712824"/>
                  <a:pt x="539690" y="714283"/>
                  <a:pt x="541911" y="714879"/>
                </a:cubicBezTo>
                <a:cubicBezTo>
                  <a:pt x="544198" y="715476"/>
                  <a:pt x="546751" y="715277"/>
                  <a:pt x="548773" y="714018"/>
                </a:cubicBezTo>
                <a:lnTo>
                  <a:pt x="589313" y="690615"/>
                </a:lnTo>
                <a:lnTo>
                  <a:pt x="589346" y="690615"/>
                </a:lnTo>
                <a:cubicBezTo>
                  <a:pt x="591501" y="689355"/>
                  <a:pt x="592893" y="687366"/>
                  <a:pt x="593490" y="685079"/>
                </a:cubicBezTo>
                <a:cubicBezTo>
                  <a:pt x="594086" y="682792"/>
                  <a:pt x="593888" y="680272"/>
                  <a:pt x="592628" y="678217"/>
                </a:cubicBezTo>
                <a:lnTo>
                  <a:pt x="573037" y="644340"/>
                </a:lnTo>
                <a:lnTo>
                  <a:pt x="573070" y="644340"/>
                </a:lnTo>
                <a:cubicBezTo>
                  <a:pt x="570253" y="639533"/>
                  <a:pt x="571347" y="633268"/>
                  <a:pt x="575855" y="629754"/>
                </a:cubicBezTo>
                <a:cubicBezTo>
                  <a:pt x="585766" y="622064"/>
                  <a:pt x="595346" y="613578"/>
                  <a:pt x="604528" y="604396"/>
                </a:cubicBezTo>
                <a:cubicBezTo>
                  <a:pt x="613512" y="595412"/>
                  <a:pt x="621998" y="585866"/>
                  <a:pt x="629854" y="575789"/>
                </a:cubicBezTo>
                <a:cubicBezTo>
                  <a:pt x="633235" y="571479"/>
                  <a:pt x="639467" y="570153"/>
                  <a:pt x="644373" y="572971"/>
                </a:cubicBezTo>
                <a:lnTo>
                  <a:pt x="678250" y="592562"/>
                </a:lnTo>
                <a:cubicBezTo>
                  <a:pt x="680272" y="593722"/>
                  <a:pt x="682527" y="594020"/>
                  <a:pt x="684648" y="593556"/>
                </a:cubicBezTo>
                <a:cubicBezTo>
                  <a:pt x="686803" y="593125"/>
                  <a:pt x="688759" y="591932"/>
                  <a:pt x="690085" y="590109"/>
                </a:cubicBezTo>
                <a:lnTo>
                  <a:pt x="690085" y="590109"/>
                </a:lnTo>
                <a:close/>
                <a:moveTo>
                  <a:pt x="560242" y="502630"/>
                </a:moveTo>
                <a:lnTo>
                  <a:pt x="534154" y="508762"/>
                </a:lnTo>
                <a:cubicBezTo>
                  <a:pt x="528055" y="510188"/>
                  <a:pt x="521989" y="506409"/>
                  <a:pt x="520563" y="500276"/>
                </a:cubicBezTo>
                <a:cubicBezTo>
                  <a:pt x="519138" y="494177"/>
                  <a:pt x="522917" y="488111"/>
                  <a:pt x="529016" y="486686"/>
                </a:cubicBezTo>
                <a:lnTo>
                  <a:pt x="555833" y="480387"/>
                </a:lnTo>
                <a:cubicBezTo>
                  <a:pt x="553248" y="473227"/>
                  <a:pt x="548806" y="465305"/>
                  <a:pt x="542010" y="459106"/>
                </a:cubicBezTo>
                <a:cubicBezTo>
                  <a:pt x="535116" y="452841"/>
                  <a:pt x="525602" y="448366"/>
                  <a:pt x="512774" y="448366"/>
                </a:cubicBezTo>
                <a:lnTo>
                  <a:pt x="260879" y="448366"/>
                </a:lnTo>
                <a:cubicBezTo>
                  <a:pt x="248017" y="448366"/>
                  <a:pt x="238503" y="452874"/>
                  <a:pt x="231641" y="459106"/>
                </a:cubicBezTo>
                <a:cubicBezTo>
                  <a:pt x="224780" y="465305"/>
                  <a:pt x="220371" y="473227"/>
                  <a:pt x="217752" y="480387"/>
                </a:cubicBezTo>
                <a:lnTo>
                  <a:pt x="244569" y="486686"/>
                </a:lnTo>
                <a:cubicBezTo>
                  <a:pt x="250702" y="488111"/>
                  <a:pt x="254448" y="494177"/>
                  <a:pt x="253055" y="500276"/>
                </a:cubicBezTo>
                <a:cubicBezTo>
                  <a:pt x="251630" y="506409"/>
                  <a:pt x="245564" y="510188"/>
                  <a:pt x="239464" y="508762"/>
                </a:cubicBezTo>
                <a:lnTo>
                  <a:pt x="213377" y="502630"/>
                </a:lnTo>
                <a:lnTo>
                  <a:pt x="209929" y="525635"/>
                </a:lnTo>
                <a:cubicBezTo>
                  <a:pt x="209034" y="531867"/>
                  <a:pt x="210692" y="537469"/>
                  <a:pt x="215399" y="541811"/>
                </a:cubicBezTo>
                <a:cubicBezTo>
                  <a:pt x="219476" y="545524"/>
                  <a:pt x="225310" y="547977"/>
                  <a:pt x="231675" y="548905"/>
                </a:cubicBezTo>
                <a:cubicBezTo>
                  <a:pt x="233564" y="549170"/>
                  <a:pt x="235520" y="549303"/>
                  <a:pt x="237542" y="549303"/>
                </a:cubicBezTo>
                <a:lnTo>
                  <a:pt x="288358" y="549303"/>
                </a:lnTo>
                <a:lnTo>
                  <a:pt x="288358" y="525469"/>
                </a:lnTo>
                <a:cubicBezTo>
                  <a:pt x="288358" y="514364"/>
                  <a:pt x="292900" y="504254"/>
                  <a:pt x="300193" y="496995"/>
                </a:cubicBezTo>
                <a:cubicBezTo>
                  <a:pt x="307518" y="489669"/>
                  <a:pt x="317596" y="485128"/>
                  <a:pt x="328733" y="485128"/>
                </a:cubicBezTo>
                <a:lnTo>
                  <a:pt x="361086" y="485128"/>
                </a:lnTo>
                <a:cubicBezTo>
                  <a:pt x="367351" y="485128"/>
                  <a:pt x="372456" y="490232"/>
                  <a:pt x="372456" y="496464"/>
                </a:cubicBezTo>
                <a:cubicBezTo>
                  <a:pt x="372456" y="502696"/>
                  <a:pt x="367351" y="507768"/>
                  <a:pt x="361086" y="507768"/>
                </a:cubicBezTo>
                <a:lnTo>
                  <a:pt x="328733" y="507768"/>
                </a:lnTo>
                <a:cubicBezTo>
                  <a:pt x="323861" y="507768"/>
                  <a:pt x="319452" y="509790"/>
                  <a:pt x="316236" y="513005"/>
                </a:cubicBezTo>
                <a:cubicBezTo>
                  <a:pt x="313021" y="516221"/>
                  <a:pt x="311065" y="520630"/>
                  <a:pt x="311065" y="525469"/>
                </a:cubicBezTo>
                <a:lnTo>
                  <a:pt x="311065" y="549303"/>
                </a:lnTo>
                <a:lnTo>
                  <a:pt x="462487" y="549303"/>
                </a:lnTo>
                <a:lnTo>
                  <a:pt x="462487" y="525469"/>
                </a:lnTo>
                <a:cubicBezTo>
                  <a:pt x="462487" y="520630"/>
                  <a:pt x="460498" y="516221"/>
                  <a:pt x="457316" y="513005"/>
                </a:cubicBezTo>
                <a:cubicBezTo>
                  <a:pt x="454101" y="509790"/>
                  <a:pt x="449692" y="507768"/>
                  <a:pt x="444852" y="507768"/>
                </a:cubicBezTo>
                <a:lnTo>
                  <a:pt x="412466" y="507768"/>
                </a:lnTo>
                <a:cubicBezTo>
                  <a:pt x="406201" y="507768"/>
                  <a:pt x="401163" y="502696"/>
                  <a:pt x="401163" y="496464"/>
                </a:cubicBezTo>
                <a:cubicBezTo>
                  <a:pt x="401163" y="490232"/>
                  <a:pt x="406201" y="485128"/>
                  <a:pt x="412466" y="485128"/>
                </a:cubicBezTo>
                <a:lnTo>
                  <a:pt x="444852" y="485128"/>
                </a:lnTo>
                <a:cubicBezTo>
                  <a:pt x="455957" y="485128"/>
                  <a:pt x="466067" y="489669"/>
                  <a:pt x="473360" y="496995"/>
                </a:cubicBezTo>
                <a:cubicBezTo>
                  <a:pt x="480686" y="504287"/>
                  <a:pt x="485227" y="514398"/>
                  <a:pt x="485227" y="525469"/>
                </a:cubicBezTo>
                <a:lnTo>
                  <a:pt x="485227" y="549303"/>
                </a:lnTo>
                <a:lnTo>
                  <a:pt x="536011" y="549303"/>
                </a:lnTo>
                <a:cubicBezTo>
                  <a:pt x="538066" y="549303"/>
                  <a:pt x="540022" y="549170"/>
                  <a:pt x="541911" y="548905"/>
                </a:cubicBezTo>
                <a:cubicBezTo>
                  <a:pt x="548309" y="547977"/>
                  <a:pt x="554076" y="545524"/>
                  <a:pt x="558154" y="541811"/>
                </a:cubicBezTo>
                <a:cubicBezTo>
                  <a:pt x="562894" y="537469"/>
                  <a:pt x="564551" y="531867"/>
                  <a:pt x="563623" y="525635"/>
                </a:cubicBezTo>
                <a:lnTo>
                  <a:pt x="560242" y="502630"/>
                </a:lnTo>
                <a:close/>
                <a:moveTo>
                  <a:pt x="547314" y="570916"/>
                </a:moveTo>
                <a:lnTo>
                  <a:pt x="547314" y="602340"/>
                </a:lnTo>
                <a:cubicBezTo>
                  <a:pt x="547314" y="608639"/>
                  <a:pt x="544729" y="614373"/>
                  <a:pt x="540585" y="618517"/>
                </a:cubicBezTo>
                <a:cubicBezTo>
                  <a:pt x="536442" y="622660"/>
                  <a:pt x="530673" y="625246"/>
                  <a:pt x="524376" y="625246"/>
                </a:cubicBezTo>
                <a:lnTo>
                  <a:pt x="492188" y="625246"/>
                </a:lnTo>
                <a:cubicBezTo>
                  <a:pt x="485857" y="625246"/>
                  <a:pt x="480089" y="622694"/>
                  <a:pt x="475946" y="618517"/>
                </a:cubicBezTo>
                <a:cubicBezTo>
                  <a:pt x="471802" y="614340"/>
                  <a:pt x="469216" y="608639"/>
                  <a:pt x="469216" y="602340"/>
                </a:cubicBezTo>
                <a:lnTo>
                  <a:pt x="469216" y="572010"/>
                </a:lnTo>
                <a:lnTo>
                  <a:pt x="304369" y="572010"/>
                </a:lnTo>
                <a:lnTo>
                  <a:pt x="304369" y="602340"/>
                </a:lnTo>
                <a:cubicBezTo>
                  <a:pt x="304369" y="608639"/>
                  <a:pt x="301784" y="614373"/>
                  <a:pt x="297640" y="618517"/>
                </a:cubicBezTo>
                <a:cubicBezTo>
                  <a:pt x="293497" y="622660"/>
                  <a:pt x="287762" y="625246"/>
                  <a:pt x="281464" y="625246"/>
                </a:cubicBezTo>
                <a:lnTo>
                  <a:pt x="249277" y="625246"/>
                </a:lnTo>
                <a:cubicBezTo>
                  <a:pt x="242945" y="625246"/>
                  <a:pt x="237177" y="622694"/>
                  <a:pt x="233100" y="618517"/>
                </a:cubicBezTo>
                <a:cubicBezTo>
                  <a:pt x="228957" y="614373"/>
                  <a:pt x="226338" y="608639"/>
                  <a:pt x="226338" y="602340"/>
                </a:cubicBezTo>
                <a:lnTo>
                  <a:pt x="226338" y="570916"/>
                </a:lnTo>
                <a:cubicBezTo>
                  <a:pt x="216426" y="569126"/>
                  <a:pt x="207277" y="564883"/>
                  <a:pt x="200283" y="558518"/>
                </a:cubicBezTo>
                <a:cubicBezTo>
                  <a:pt x="189841" y="548971"/>
                  <a:pt x="185598" y="536209"/>
                  <a:pt x="187587" y="522353"/>
                </a:cubicBezTo>
                <a:lnTo>
                  <a:pt x="192825" y="487083"/>
                </a:lnTo>
                <a:cubicBezTo>
                  <a:pt x="194615" y="474785"/>
                  <a:pt x="201576" y="455857"/>
                  <a:pt x="216426" y="442300"/>
                </a:cubicBezTo>
                <a:cubicBezTo>
                  <a:pt x="222294" y="436996"/>
                  <a:pt x="229288" y="432488"/>
                  <a:pt x="237641" y="429504"/>
                </a:cubicBezTo>
                <a:lnTo>
                  <a:pt x="248282" y="378986"/>
                </a:lnTo>
                <a:cubicBezTo>
                  <a:pt x="250503" y="368346"/>
                  <a:pt x="256436" y="358467"/>
                  <a:pt x="264094" y="351307"/>
                </a:cubicBezTo>
                <a:cubicBezTo>
                  <a:pt x="272083" y="343915"/>
                  <a:pt x="282126" y="339175"/>
                  <a:pt x="292370" y="339175"/>
                </a:cubicBezTo>
                <a:lnTo>
                  <a:pt x="481349" y="339175"/>
                </a:lnTo>
                <a:cubicBezTo>
                  <a:pt x="491559" y="339175"/>
                  <a:pt x="501636" y="343882"/>
                  <a:pt x="509591" y="351307"/>
                </a:cubicBezTo>
                <a:cubicBezTo>
                  <a:pt x="517249" y="358467"/>
                  <a:pt x="523182" y="368346"/>
                  <a:pt x="525436" y="378986"/>
                </a:cubicBezTo>
                <a:lnTo>
                  <a:pt x="536077" y="429504"/>
                </a:lnTo>
                <a:cubicBezTo>
                  <a:pt x="544397" y="432488"/>
                  <a:pt x="551424" y="436996"/>
                  <a:pt x="557225" y="442300"/>
                </a:cubicBezTo>
                <a:cubicBezTo>
                  <a:pt x="572109" y="455824"/>
                  <a:pt x="579037" y="474785"/>
                  <a:pt x="580893" y="487083"/>
                </a:cubicBezTo>
                <a:lnTo>
                  <a:pt x="586065" y="522353"/>
                </a:lnTo>
                <a:cubicBezTo>
                  <a:pt x="588120" y="536176"/>
                  <a:pt x="583877" y="548971"/>
                  <a:pt x="573435" y="558518"/>
                </a:cubicBezTo>
                <a:cubicBezTo>
                  <a:pt x="566441" y="564850"/>
                  <a:pt x="557225" y="569093"/>
                  <a:pt x="547347" y="570916"/>
                </a:cubicBezTo>
                <a:lnTo>
                  <a:pt x="547347" y="570916"/>
                </a:lnTo>
                <a:close/>
                <a:moveTo>
                  <a:pt x="524641" y="602340"/>
                </a:moveTo>
                <a:lnTo>
                  <a:pt x="524641" y="572010"/>
                </a:lnTo>
                <a:lnTo>
                  <a:pt x="491923" y="572010"/>
                </a:lnTo>
                <a:lnTo>
                  <a:pt x="491923" y="602340"/>
                </a:lnTo>
                <a:cubicBezTo>
                  <a:pt x="491923" y="602340"/>
                  <a:pt x="491956" y="602473"/>
                  <a:pt x="491989" y="602506"/>
                </a:cubicBezTo>
                <a:cubicBezTo>
                  <a:pt x="492089" y="602539"/>
                  <a:pt x="492122" y="602606"/>
                  <a:pt x="492221" y="602606"/>
                </a:cubicBezTo>
                <a:lnTo>
                  <a:pt x="524409" y="602606"/>
                </a:lnTo>
                <a:cubicBezTo>
                  <a:pt x="524409" y="602606"/>
                  <a:pt x="524508" y="602572"/>
                  <a:pt x="524574" y="602506"/>
                </a:cubicBezTo>
                <a:cubicBezTo>
                  <a:pt x="524607" y="602473"/>
                  <a:pt x="524674" y="602374"/>
                  <a:pt x="524674" y="602340"/>
                </a:cubicBezTo>
                <a:lnTo>
                  <a:pt x="524674" y="602340"/>
                </a:lnTo>
                <a:close/>
                <a:moveTo>
                  <a:pt x="281695" y="602340"/>
                </a:moveTo>
                <a:lnTo>
                  <a:pt x="281695" y="572010"/>
                </a:lnTo>
                <a:lnTo>
                  <a:pt x="249011" y="572010"/>
                </a:lnTo>
                <a:lnTo>
                  <a:pt x="249011" y="602340"/>
                </a:lnTo>
                <a:cubicBezTo>
                  <a:pt x="249011" y="602340"/>
                  <a:pt x="249011" y="602473"/>
                  <a:pt x="249111" y="602506"/>
                </a:cubicBezTo>
                <a:cubicBezTo>
                  <a:pt x="249144" y="602539"/>
                  <a:pt x="249210" y="602606"/>
                  <a:pt x="249277" y="602606"/>
                </a:cubicBezTo>
                <a:lnTo>
                  <a:pt x="281464" y="602606"/>
                </a:lnTo>
                <a:cubicBezTo>
                  <a:pt x="281464" y="602606"/>
                  <a:pt x="281596" y="602572"/>
                  <a:pt x="281629" y="602506"/>
                </a:cubicBezTo>
                <a:cubicBezTo>
                  <a:pt x="281662" y="602473"/>
                  <a:pt x="281695" y="602374"/>
                  <a:pt x="281695" y="602340"/>
                </a:cubicBezTo>
                <a:lnTo>
                  <a:pt x="281695" y="602340"/>
                </a:lnTo>
                <a:close/>
                <a:moveTo>
                  <a:pt x="512077" y="425692"/>
                </a:moveTo>
                <a:lnTo>
                  <a:pt x="503260" y="383627"/>
                </a:lnTo>
                <a:cubicBezTo>
                  <a:pt x="502000" y="377727"/>
                  <a:pt x="498586" y="372091"/>
                  <a:pt x="494177" y="367948"/>
                </a:cubicBezTo>
                <a:cubicBezTo>
                  <a:pt x="490199" y="364268"/>
                  <a:pt x="485558" y="361915"/>
                  <a:pt x="481316" y="361915"/>
                </a:cubicBezTo>
                <a:lnTo>
                  <a:pt x="292336" y="361915"/>
                </a:lnTo>
                <a:cubicBezTo>
                  <a:pt x="288060" y="361915"/>
                  <a:pt x="283419" y="364268"/>
                  <a:pt x="279475" y="367948"/>
                </a:cubicBezTo>
                <a:cubicBezTo>
                  <a:pt x="275033" y="372091"/>
                  <a:pt x="271652" y="377727"/>
                  <a:pt x="270392" y="383627"/>
                </a:cubicBezTo>
                <a:lnTo>
                  <a:pt x="261508" y="425692"/>
                </a:lnTo>
                <a:lnTo>
                  <a:pt x="512044" y="425692"/>
                </a:lnTo>
                <a:close/>
                <a:moveTo>
                  <a:pt x="564982" y="354456"/>
                </a:moveTo>
                <a:cubicBezTo>
                  <a:pt x="558717" y="354456"/>
                  <a:pt x="553646" y="349418"/>
                  <a:pt x="553646" y="343153"/>
                </a:cubicBezTo>
                <a:cubicBezTo>
                  <a:pt x="553646" y="336888"/>
                  <a:pt x="558751" y="331816"/>
                  <a:pt x="564982" y="331816"/>
                </a:cubicBezTo>
                <a:lnTo>
                  <a:pt x="593258" y="331816"/>
                </a:lnTo>
                <a:lnTo>
                  <a:pt x="593258" y="303540"/>
                </a:lnTo>
                <a:cubicBezTo>
                  <a:pt x="593258" y="297275"/>
                  <a:pt x="598296" y="292170"/>
                  <a:pt x="604595" y="292170"/>
                </a:cubicBezTo>
                <a:cubicBezTo>
                  <a:pt x="610893" y="292170"/>
                  <a:pt x="615898" y="297275"/>
                  <a:pt x="615898" y="303540"/>
                </a:cubicBezTo>
                <a:lnTo>
                  <a:pt x="615898" y="331816"/>
                </a:lnTo>
                <a:lnTo>
                  <a:pt x="644174" y="331816"/>
                </a:lnTo>
                <a:cubicBezTo>
                  <a:pt x="650439" y="331816"/>
                  <a:pt x="655511" y="336921"/>
                  <a:pt x="655511" y="343153"/>
                </a:cubicBezTo>
                <a:cubicBezTo>
                  <a:pt x="655511" y="349385"/>
                  <a:pt x="650406" y="354456"/>
                  <a:pt x="644174" y="354456"/>
                </a:cubicBezTo>
                <a:lnTo>
                  <a:pt x="615898" y="354456"/>
                </a:lnTo>
                <a:lnTo>
                  <a:pt x="615898" y="382732"/>
                </a:lnTo>
                <a:cubicBezTo>
                  <a:pt x="615898" y="389030"/>
                  <a:pt x="610860" y="394069"/>
                  <a:pt x="604595" y="394069"/>
                </a:cubicBezTo>
                <a:cubicBezTo>
                  <a:pt x="598330" y="394069"/>
                  <a:pt x="593258" y="389030"/>
                  <a:pt x="593258" y="382732"/>
                </a:cubicBezTo>
                <a:lnTo>
                  <a:pt x="593258" y="354456"/>
                </a:lnTo>
                <a:lnTo>
                  <a:pt x="564982" y="35445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idx="1" type="subTitle"/>
          </p:nvPr>
        </p:nvSpPr>
        <p:spPr>
          <a:xfrm>
            <a:off x="1063326" y="1408550"/>
            <a:ext cx="3076200" cy="86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Hybrid Electric Vehicles (HEVs)</a:t>
            </a:r>
            <a:endParaRPr/>
          </a:p>
        </p:txBody>
      </p:sp>
      <p:sp>
        <p:nvSpPr>
          <p:cNvPr id="165" name="Google Shape;165;p27"/>
          <p:cNvSpPr txBox="1"/>
          <p:nvPr>
            <p:ph idx="2" type="subTitle"/>
          </p:nvPr>
        </p:nvSpPr>
        <p:spPr>
          <a:xfrm>
            <a:off x="561477" y="2490117"/>
            <a:ext cx="3647400" cy="1730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None/>
            </a:pPr>
            <a:r>
              <a:rPr lang="en"/>
              <a:t>T</a:t>
            </a:r>
            <a:r>
              <a:rPr lang="en"/>
              <a:t>ypically use less fuel than similar conventional vehicles because they employ electric-drive technologies to boost vehicle efficiency through regenerative braking - recapturing energy otherwise lost during braking. </a:t>
            </a:r>
            <a:endParaRPr/>
          </a:p>
          <a:p>
            <a:pPr indent="0" lvl="0" marL="0" rtl="0" algn="l">
              <a:spcBef>
                <a:spcPts val="0"/>
              </a:spcBef>
              <a:spcAft>
                <a:spcPts val="0"/>
              </a:spcAft>
              <a:buNone/>
            </a:pPr>
            <a:r>
              <a:t/>
            </a:r>
            <a:endParaRPr/>
          </a:p>
        </p:txBody>
      </p:sp>
      <p:sp>
        <p:nvSpPr>
          <p:cNvPr id="166" name="Google Shape;166;p27"/>
          <p:cNvSpPr txBox="1"/>
          <p:nvPr>
            <p:ph idx="3" type="subTitle"/>
          </p:nvPr>
        </p:nvSpPr>
        <p:spPr>
          <a:xfrm>
            <a:off x="4447675" y="2544172"/>
            <a:ext cx="3854400" cy="132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None/>
            </a:pPr>
            <a:r>
              <a:rPr lang="en"/>
              <a:t>Also including </a:t>
            </a:r>
            <a:r>
              <a:rPr lang="en"/>
              <a:t>all-electric vehicles, it referred to as battery electric vehicles (BEVs), are both capable of being powered solely by electricity.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7" name="Google Shape;167;p27"/>
          <p:cNvSpPr txBox="1"/>
          <p:nvPr>
            <p:ph idx="7" type="subTitle"/>
          </p:nvPr>
        </p:nvSpPr>
        <p:spPr>
          <a:xfrm>
            <a:off x="4959500" y="1475450"/>
            <a:ext cx="3278700" cy="73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Plug-in hybrid electric vehicles (PHEVs)</a:t>
            </a:r>
            <a:endParaRPr/>
          </a:p>
        </p:txBody>
      </p:sp>
      <p:sp>
        <p:nvSpPr>
          <p:cNvPr id="168" name="Google Shape;168;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HEVs vs. PHEVs</a:t>
            </a:r>
            <a:endParaRPr/>
          </a:p>
        </p:txBody>
      </p:sp>
      <p:sp>
        <p:nvSpPr>
          <p:cNvPr id="169" name="Google Shape;169;p27"/>
          <p:cNvSpPr/>
          <p:nvPr/>
        </p:nvSpPr>
        <p:spPr>
          <a:xfrm>
            <a:off x="5773577" y="3865063"/>
            <a:ext cx="1154873" cy="1011735"/>
          </a:xfrm>
          <a:custGeom>
            <a:rect b="b" l="l" r="r" t="t"/>
            <a:pathLst>
              <a:path extrusionOk="0" h="742558" w="773784">
                <a:moveTo>
                  <a:pt x="530707" y="657168"/>
                </a:moveTo>
                <a:lnTo>
                  <a:pt x="467857" y="657168"/>
                </a:lnTo>
                <a:cubicBezTo>
                  <a:pt x="452775" y="657168"/>
                  <a:pt x="439051" y="651002"/>
                  <a:pt x="429140" y="641091"/>
                </a:cubicBezTo>
                <a:cubicBezTo>
                  <a:pt x="421781" y="633732"/>
                  <a:pt x="416510" y="624252"/>
                  <a:pt x="414256" y="613710"/>
                </a:cubicBezTo>
                <a:lnTo>
                  <a:pt x="106771" y="613710"/>
                </a:lnTo>
                <a:cubicBezTo>
                  <a:pt x="92384" y="613710"/>
                  <a:pt x="78628" y="610793"/>
                  <a:pt x="66031" y="605556"/>
                </a:cubicBezTo>
                <a:cubicBezTo>
                  <a:pt x="52938" y="600120"/>
                  <a:pt x="41170" y="592131"/>
                  <a:pt x="31325" y="582319"/>
                </a:cubicBezTo>
                <a:cubicBezTo>
                  <a:pt x="21513" y="572507"/>
                  <a:pt x="13591" y="560739"/>
                  <a:pt x="8154" y="547646"/>
                </a:cubicBezTo>
                <a:cubicBezTo>
                  <a:pt x="2917" y="535049"/>
                  <a:pt x="0" y="521259"/>
                  <a:pt x="0" y="506906"/>
                </a:cubicBezTo>
                <a:cubicBezTo>
                  <a:pt x="0" y="492553"/>
                  <a:pt x="2917" y="478763"/>
                  <a:pt x="8154" y="466167"/>
                </a:cubicBezTo>
                <a:cubicBezTo>
                  <a:pt x="13591" y="453040"/>
                  <a:pt x="21513" y="441305"/>
                  <a:pt x="31325" y="431493"/>
                </a:cubicBezTo>
                <a:cubicBezTo>
                  <a:pt x="41170" y="421648"/>
                  <a:pt x="52905" y="413726"/>
                  <a:pt x="66031" y="408256"/>
                </a:cubicBezTo>
                <a:cubicBezTo>
                  <a:pt x="78628" y="403019"/>
                  <a:pt x="92384" y="400102"/>
                  <a:pt x="106771" y="400102"/>
                </a:cubicBezTo>
                <a:lnTo>
                  <a:pt x="127158" y="400102"/>
                </a:lnTo>
                <a:cubicBezTo>
                  <a:pt x="133423" y="400102"/>
                  <a:pt x="138461" y="405207"/>
                  <a:pt x="138461" y="411439"/>
                </a:cubicBezTo>
                <a:cubicBezTo>
                  <a:pt x="138461" y="417670"/>
                  <a:pt x="133423" y="422742"/>
                  <a:pt x="127158" y="422742"/>
                </a:cubicBezTo>
                <a:lnTo>
                  <a:pt x="106771" y="422742"/>
                </a:lnTo>
                <a:cubicBezTo>
                  <a:pt x="95368" y="422742"/>
                  <a:pt x="84529" y="424996"/>
                  <a:pt x="74684" y="429140"/>
                </a:cubicBezTo>
                <a:cubicBezTo>
                  <a:pt x="64440" y="433383"/>
                  <a:pt x="55159" y="439681"/>
                  <a:pt x="47402" y="447471"/>
                </a:cubicBezTo>
                <a:cubicBezTo>
                  <a:pt x="39612" y="455261"/>
                  <a:pt x="33314" y="464542"/>
                  <a:pt x="29071" y="474752"/>
                </a:cubicBezTo>
                <a:cubicBezTo>
                  <a:pt x="24961" y="484597"/>
                  <a:pt x="22674" y="495437"/>
                  <a:pt x="22674" y="506840"/>
                </a:cubicBezTo>
                <a:cubicBezTo>
                  <a:pt x="22674" y="518243"/>
                  <a:pt x="24961" y="529016"/>
                  <a:pt x="29071" y="538894"/>
                </a:cubicBezTo>
                <a:cubicBezTo>
                  <a:pt x="33314" y="549170"/>
                  <a:pt x="39612" y="558419"/>
                  <a:pt x="47402" y="566242"/>
                </a:cubicBezTo>
                <a:cubicBezTo>
                  <a:pt x="55159" y="574032"/>
                  <a:pt x="64440" y="580297"/>
                  <a:pt x="74684" y="584573"/>
                </a:cubicBezTo>
                <a:cubicBezTo>
                  <a:pt x="84529" y="588683"/>
                  <a:pt x="95368" y="590904"/>
                  <a:pt x="106771" y="590904"/>
                </a:cubicBezTo>
                <a:lnTo>
                  <a:pt x="413063" y="590904"/>
                </a:lnTo>
                <a:lnTo>
                  <a:pt x="413063" y="569789"/>
                </a:lnTo>
                <a:lnTo>
                  <a:pt x="178505" y="569789"/>
                </a:lnTo>
                <a:cubicBezTo>
                  <a:pt x="172239" y="569789"/>
                  <a:pt x="167201" y="564684"/>
                  <a:pt x="167201" y="558419"/>
                </a:cubicBezTo>
                <a:cubicBezTo>
                  <a:pt x="167201" y="552154"/>
                  <a:pt x="172239" y="547115"/>
                  <a:pt x="178505" y="547115"/>
                </a:cubicBezTo>
                <a:lnTo>
                  <a:pt x="413063" y="547115"/>
                </a:lnTo>
                <a:lnTo>
                  <a:pt x="413063" y="495602"/>
                </a:lnTo>
                <a:cubicBezTo>
                  <a:pt x="413063" y="475382"/>
                  <a:pt x="419394" y="451283"/>
                  <a:pt x="433283" y="433781"/>
                </a:cubicBezTo>
                <a:cubicBezTo>
                  <a:pt x="444918" y="419030"/>
                  <a:pt x="461692" y="408886"/>
                  <a:pt x="484133" y="408886"/>
                </a:cubicBezTo>
                <a:lnTo>
                  <a:pt x="533060" y="408886"/>
                </a:lnTo>
                <a:cubicBezTo>
                  <a:pt x="543601" y="408886"/>
                  <a:pt x="555071" y="404046"/>
                  <a:pt x="567369" y="396422"/>
                </a:cubicBezTo>
                <a:cubicBezTo>
                  <a:pt x="580761" y="388069"/>
                  <a:pt x="595081" y="376467"/>
                  <a:pt x="610164" y="363937"/>
                </a:cubicBezTo>
                <a:cubicBezTo>
                  <a:pt x="614970" y="359959"/>
                  <a:pt x="622064" y="360589"/>
                  <a:pt x="626042" y="365395"/>
                </a:cubicBezTo>
                <a:cubicBezTo>
                  <a:pt x="630020" y="370202"/>
                  <a:pt x="629389" y="377296"/>
                  <a:pt x="624583" y="381273"/>
                </a:cubicBezTo>
                <a:cubicBezTo>
                  <a:pt x="608837" y="394334"/>
                  <a:pt x="593821" y="406566"/>
                  <a:pt x="579203" y="415582"/>
                </a:cubicBezTo>
                <a:cubicBezTo>
                  <a:pt x="567833" y="422643"/>
                  <a:pt x="556761" y="427814"/>
                  <a:pt x="545723" y="430167"/>
                </a:cubicBezTo>
                <a:cubicBezTo>
                  <a:pt x="547480" y="436333"/>
                  <a:pt x="550861" y="441836"/>
                  <a:pt x="555402" y="446178"/>
                </a:cubicBezTo>
                <a:cubicBezTo>
                  <a:pt x="561866" y="452476"/>
                  <a:pt x="570750" y="456388"/>
                  <a:pt x="580495" y="456388"/>
                </a:cubicBezTo>
                <a:lnTo>
                  <a:pt x="751111" y="456388"/>
                </a:lnTo>
                <a:lnTo>
                  <a:pt x="751111" y="306855"/>
                </a:lnTo>
                <a:cubicBezTo>
                  <a:pt x="737719" y="308745"/>
                  <a:pt x="724691" y="313120"/>
                  <a:pt x="712095" y="319087"/>
                </a:cubicBezTo>
                <a:cubicBezTo>
                  <a:pt x="695289" y="327009"/>
                  <a:pt x="679311" y="337716"/>
                  <a:pt x="664063" y="349285"/>
                </a:cubicBezTo>
                <a:cubicBezTo>
                  <a:pt x="659091" y="353064"/>
                  <a:pt x="652030" y="352070"/>
                  <a:pt x="648251" y="347131"/>
                </a:cubicBezTo>
                <a:cubicBezTo>
                  <a:pt x="644472" y="342158"/>
                  <a:pt x="645467" y="335098"/>
                  <a:pt x="650439" y="331319"/>
                </a:cubicBezTo>
                <a:cubicBezTo>
                  <a:pt x="666880" y="318822"/>
                  <a:pt x="684217" y="307253"/>
                  <a:pt x="702415" y="298634"/>
                </a:cubicBezTo>
                <a:cubicBezTo>
                  <a:pt x="721244" y="289717"/>
                  <a:pt x="741067" y="283950"/>
                  <a:pt x="762182" y="283287"/>
                </a:cubicBezTo>
                <a:cubicBezTo>
                  <a:pt x="768580" y="283121"/>
                  <a:pt x="773718" y="288159"/>
                  <a:pt x="773784" y="294557"/>
                </a:cubicBezTo>
                <a:lnTo>
                  <a:pt x="773784" y="645699"/>
                </a:lnTo>
                <a:cubicBezTo>
                  <a:pt x="773784" y="651964"/>
                  <a:pt x="768712" y="657002"/>
                  <a:pt x="762481" y="657002"/>
                </a:cubicBezTo>
                <a:lnTo>
                  <a:pt x="723067" y="657002"/>
                </a:lnTo>
                <a:cubicBezTo>
                  <a:pt x="720449" y="679245"/>
                  <a:pt x="710338" y="699167"/>
                  <a:pt x="695355" y="714150"/>
                </a:cubicBezTo>
                <a:cubicBezTo>
                  <a:pt x="677819" y="731686"/>
                  <a:pt x="653588" y="742558"/>
                  <a:pt x="626838" y="742558"/>
                </a:cubicBezTo>
                <a:cubicBezTo>
                  <a:pt x="600087" y="742558"/>
                  <a:pt x="575888" y="731686"/>
                  <a:pt x="558319" y="714150"/>
                </a:cubicBezTo>
                <a:cubicBezTo>
                  <a:pt x="543336" y="699167"/>
                  <a:pt x="533226" y="679212"/>
                  <a:pt x="530641" y="657002"/>
                </a:cubicBezTo>
                <a:lnTo>
                  <a:pt x="530641" y="657002"/>
                </a:lnTo>
                <a:close/>
                <a:moveTo>
                  <a:pt x="686405" y="523182"/>
                </a:moveTo>
                <a:cubicBezTo>
                  <a:pt x="680140" y="523182"/>
                  <a:pt x="675035" y="518143"/>
                  <a:pt x="675035" y="511878"/>
                </a:cubicBezTo>
                <a:cubicBezTo>
                  <a:pt x="675035" y="505613"/>
                  <a:pt x="680140" y="500508"/>
                  <a:pt x="686405" y="500508"/>
                </a:cubicBezTo>
                <a:lnTo>
                  <a:pt x="718493" y="500508"/>
                </a:lnTo>
                <a:cubicBezTo>
                  <a:pt x="724791" y="500508"/>
                  <a:pt x="729829" y="505613"/>
                  <a:pt x="729829" y="511878"/>
                </a:cubicBezTo>
                <a:cubicBezTo>
                  <a:pt x="729829" y="518143"/>
                  <a:pt x="724791" y="523182"/>
                  <a:pt x="718493" y="523182"/>
                </a:cubicBezTo>
                <a:lnTo>
                  <a:pt x="686405" y="523182"/>
                </a:lnTo>
                <a:close/>
                <a:moveTo>
                  <a:pt x="206714" y="170482"/>
                </a:moveTo>
                <a:lnTo>
                  <a:pt x="227531" y="170482"/>
                </a:lnTo>
                <a:cubicBezTo>
                  <a:pt x="233796" y="170482"/>
                  <a:pt x="238835" y="175521"/>
                  <a:pt x="238835" y="181786"/>
                </a:cubicBezTo>
                <a:cubicBezTo>
                  <a:pt x="238835" y="188051"/>
                  <a:pt x="233796" y="193123"/>
                  <a:pt x="227531" y="193123"/>
                </a:cubicBezTo>
                <a:lnTo>
                  <a:pt x="208206" y="193123"/>
                </a:lnTo>
                <a:cubicBezTo>
                  <a:pt x="210459" y="202172"/>
                  <a:pt x="215233" y="211222"/>
                  <a:pt x="221399" y="219012"/>
                </a:cubicBezTo>
                <a:cubicBezTo>
                  <a:pt x="230050" y="230017"/>
                  <a:pt x="241122" y="238238"/>
                  <a:pt x="251431" y="240426"/>
                </a:cubicBezTo>
                <a:lnTo>
                  <a:pt x="293297" y="240426"/>
                </a:lnTo>
                <a:cubicBezTo>
                  <a:pt x="303673" y="238238"/>
                  <a:pt x="314711" y="230017"/>
                  <a:pt x="323363" y="219012"/>
                </a:cubicBezTo>
                <a:cubicBezTo>
                  <a:pt x="329495" y="211222"/>
                  <a:pt x="334302" y="202172"/>
                  <a:pt x="336556" y="193123"/>
                </a:cubicBezTo>
                <a:lnTo>
                  <a:pt x="317231" y="193123"/>
                </a:lnTo>
                <a:cubicBezTo>
                  <a:pt x="310966" y="193123"/>
                  <a:pt x="305927" y="188084"/>
                  <a:pt x="305927" y="181786"/>
                </a:cubicBezTo>
                <a:cubicBezTo>
                  <a:pt x="305927" y="175488"/>
                  <a:pt x="310966" y="170482"/>
                  <a:pt x="317231" y="170482"/>
                </a:cubicBezTo>
                <a:lnTo>
                  <a:pt x="338015" y="170482"/>
                </a:lnTo>
                <a:lnTo>
                  <a:pt x="338015" y="148903"/>
                </a:lnTo>
                <a:lnTo>
                  <a:pt x="206681" y="148903"/>
                </a:lnTo>
                <a:lnTo>
                  <a:pt x="206681" y="170482"/>
                </a:lnTo>
                <a:close/>
                <a:moveTo>
                  <a:pt x="360755" y="181786"/>
                </a:moveTo>
                <a:cubicBezTo>
                  <a:pt x="360489" y="200548"/>
                  <a:pt x="352666" y="218415"/>
                  <a:pt x="341164" y="233034"/>
                </a:cubicBezTo>
                <a:cubicBezTo>
                  <a:pt x="331385" y="245464"/>
                  <a:pt x="318722" y="255442"/>
                  <a:pt x="305662" y="260315"/>
                </a:cubicBezTo>
                <a:lnTo>
                  <a:pt x="305662" y="359893"/>
                </a:lnTo>
                <a:cubicBezTo>
                  <a:pt x="305662" y="374279"/>
                  <a:pt x="302745" y="388036"/>
                  <a:pt x="297507" y="400665"/>
                </a:cubicBezTo>
                <a:cubicBezTo>
                  <a:pt x="292071" y="413726"/>
                  <a:pt x="284148" y="425527"/>
                  <a:pt x="274337" y="435339"/>
                </a:cubicBezTo>
                <a:cubicBezTo>
                  <a:pt x="264492" y="445151"/>
                  <a:pt x="252757" y="453073"/>
                  <a:pt x="239630" y="458509"/>
                </a:cubicBezTo>
                <a:cubicBezTo>
                  <a:pt x="227034" y="463780"/>
                  <a:pt x="213277" y="466664"/>
                  <a:pt x="198891" y="466664"/>
                </a:cubicBezTo>
                <a:lnTo>
                  <a:pt x="106771" y="466664"/>
                </a:lnTo>
                <a:cubicBezTo>
                  <a:pt x="101335" y="466664"/>
                  <a:pt x="96131" y="467725"/>
                  <a:pt x="91424" y="469713"/>
                </a:cubicBezTo>
                <a:cubicBezTo>
                  <a:pt x="86551" y="471769"/>
                  <a:pt x="82142" y="474785"/>
                  <a:pt x="78363" y="478531"/>
                </a:cubicBezTo>
                <a:cubicBezTo>
                  <a:pt x="74584" y="482310"/>
                  <a:pt x="71601" y="486719"/>
                  <a:pt x="69545" y="491591"/>
                </a:cubicBezTo>
                <a:cubicBezTo>
                  <a:pt x="67556" y="496299"/>
                  <a:pt x="66496" y="501503"/>
                  <a:pt x="66496" y="506939"/>
                </a:cubicBezTo>
                <a:cubicBezTo>
                  <a:pt x="66496" y="512376"/>
                  <a:pt x="67556" y="517547"/>
                  <a:pt x="69545" y="522221"/>
                </a:cubicBezTo>
                <a:cubicBezTo>
                  <a:pt x="71601" y="527094"/>
                  <a:pt x="74584" y="531569"/>
                  <a:pt x="78363" y="535314"/>
                </a:cubicBezTo>
                <a:cubicBezTo>
                  <a:pt x="82076" y="539093"/>
                  <a:pt x="86551" y="542077"/>
                  <a:pt x="91424" y="544132"/>
                </a:cubicBezTo>
                <a:cubicBezTo>
                  <a:pt x="96131" y="546054"/>
                  <a:pt x="101335" y="547181"/>
                  <a:pt x="106771" y="547181"/>
                </a:cubicBezTo>
                <a:lnTo>
                  <a:pt x="127158" y="547181"/>
                </a:lnTo>
                <a:cubicBezTo>
                  <a:pt x="133423" y="547181"/>
                  <a:pt x="138461" y="552220"/>
                  <a:pt x="138461" y="558485"/>
                </a:cubicBezTo>
                <a:cubicBezTo>
                  <a:pt x="138461" y="564750"/>
                  <a:pt x="133423" y="569822"/>
                  <a:pt x="127158" y="569822"/>
                </a:cubicBezTo>
                <a:lnTo>
                  <a:pt x="106771" y="569822"/>
                </a:lnTo>
                <a:cubicBezTo>
                  <a:pt x="98318" y="569822"/>
                  <a:pt x="90197" y="568098"/>
                  <a:pt x="82772" y="564982"/>
                </a:cubicBezTo>
                <a:cubicBezTo>
                  <a:pt x="75015" y="561767"/>
                  <a:pt x="68120" y="557093"/>
                  <a:pt x="62352" y="551325"/>
                </a:cubicBezTo>
                <a:cubicBezTo>
                  <a:pt x="56551" y="545524"/>
                  <a:pt x="51844" y="538596"/>
                  <a:pt x="48629" y="530872"/>
                </a:cubicBezTo>
                <a:cubicBezTo>
                  <a:pt x="45546" y="523414"/>
                  <a:pt x="43822" y="515326"/>
                  <a:pt x="43822" y="506873"/>
                </a:cubicBezTo>
                <a:cubicBezTo>
                  <a:pt x="43822" y="498420"/>
                  <a:pt x="45546" y="490299"/>
                  <a:pt x="48629" y="482873"/>
                </a:cubicBezTo>
                <a:cubicBezTo>
                  <a:pt x="51844" y="475150"/>
                  <a:pt x="56551" y="468222"/>
                  <a:pt x="62352" y="462421"/>
                </a:cubicBezTo>
                <a:cubicBezTo>
                  <a:pt x="68153" y="456620"/>
                  <a:pt x="75048" y="451913"/>
                  <a:pt x="82772" y="448697"/>
                </a:cubicBezTo>
                <a:cubicBezTo>
                  <a:pt x="90197" y="445615"/>
                  <a:pt x="98318" y="443891"/>
                  <a:pt x="106771" y="443891"/>
                </a:cubicBezTo>
                <a:lnTo>
                  <a:pt x="198891" y="443891"/>
                </a:lnTo>
                <a:cubicBezTo>
                  <a:pt x="210294" y="443891"/>
                  <a:pt x="221133" y="441604"/>
                  <a:pt x="230978" y="437560"/>
                </a:cubicBezTo>
                <a:cubicBezTo>
                  <a:pt x="241221" y="433283"/>
                  <a:pt x="250470" y="427018"/>
                  <a:pt x="258259" y="419228"/>
                </a:cubicBezTo>
                <a:cubicBezTo>
                  <a:pt x="266050" y="411439"/>
                  <a:pt x="272347" y="402124"/>
                  <a:pt x="276590" y="391881"/>
                </a:cubicBezTo>
                <a:cubicBezTo>
                  <a:pt x="280701" y="382036"/>
                  <a:pt x="282988" y="371196"/>
                  <a:pt x="282988" y="359793"/>
                </a:cubicBezTo>
                <a:lnTo>
                  <a:pt x="282988" y="263000"/>
                </a:lnTo>
                <a:lnTo>
                  <a:pt x="261840" y="263000"/>
                </a:lnTo>
                <a:lnTo>
                  <a:pt x="261840" y="359793"/>
                </a:lnTo>
                <a:cubicBezTo>
                  <a:pt x="261840" y="368279"/>
                  <a:pt x="260116" y="376367"/>
                  <a:pt x="257033" y="383826"/>
                </a:cubicBezTo>
                <a:cubicBezTo>
                  <a:pt x="253818" y="391549"/>
                  <a:pt x="249110" y="398478"/>
                  <a:pt x="243342" y="404278"/>
                </a:cubicBezTo>
                <a:cubicBezTo>
                  <a:pt x="237542" y="410079"/>
                  <a:pt x="230647" y="414720"/>
                  <a:pt x="222923" y="417936"/>
                </a:cubicBezTo>
                <a:cubicBezTo>
                  <a:pt x="215498" y="421018"/>
                  <a:pt x="207377" y="422742"/>
                  <a:pt x="198924" y="422742"/>
                </a:cubicBezTo>
                <a:lnTo>
                  <a:pt x="178538" y="422742"/>
                </a:lnTo>
                <a:cubicBezTo>
                  <a:pt x="172272" y="422742"/>
                  <a:pt x="167234" y="417670"/>
                  <a:pt x="167234" y="411439"/>
                </a:cubicBezTo>
                <a:cubicBezTo>
                  <a:pt x="167234" y="405207"/>
                  <a:pt x="172306" y="400102"/>
                  <a:pt x="178538" y="400102"/>
                </a:cubicBezTo>
                <a:lnTo>
                  <a:pt x="198924" y="400102"/>
                </a:lnTo>
                <a:cubicBezTo>
                  <a:pt x="204360" y="400102"/>
                  <a:pt x="209531" y="399041"/>
                  <a:pt x="214271" y="397052"/>
                </a:cubicBezTo>
                <a:cubicBezTo>
                  <a:pt x="219145" y="395030"/>
                  <a:pt x="223619" y="392014"/>
                  <a:pt x="227332" y="388268"/>
                </a:cubicBezTo>
                <a:cubicBezTo>
                  <a:pt x="231111" y="384489"/>
                  <a:pt x="234094" y="380047"/>
                  <a:pt x="236150" y="375174"/>
                </a:cubicBezTo>
                <a:cubicBezTo>
                  <a:pt x="238139" y="370467"/>
                  <a:pt x="239199" y="365329"/>
                  <a:pt x="239199" y="359826"/>
                </a:cubicBezTo>
                <a:lnTo>
                  <a:pt x="239199" y="260248"/>
                </a:lnTo>
                <a:cubicBezTo>
                  <a:pt x="226139" y="255376"/>
                  <a:pt x="213443" y="245365"/>
                  <a:pt x="203697" y="232967"/>
                </a:cubicBezTo>
                <a:cubicBezTo>
                  <a:pt x="192029" y="218183"/>
                  <a:pt x="184107" y="199587"/>
                  <a:pt x="184107" y="181720"/>
                </a:cubicBezTo>
                <a:lnTo>
                  <a:pt x="184107" y="141710"/>
                </a:lnTo>
                <a:lnTo>
                  <a:pt x="173963" y="130141"/>
                </a:lnTo>
                <a:cubicBezTo>
                  <a:pt x="171875" y="128086"/>
                  <a:pt x="170515" y="125169"/>
                  <a:pt x="170515" y="121986"/>
                </a:cubicBezTo>
                <a:lnTo>
                  <a:pt x="170515" y="91390"/>
                </a:lnTo>
                <a:cubicBezTo>
                  <a:pt x="170515" y="85125"/>
                  <a:pt x="175554" y="80020"/>
                  <a:pt x="181820" y="80020"/>
                </a:cubicBezTo>
                <a:lnTo>
                  <a:pt x="215399" y="80020"/>
                </a:lnTo>
                <a:lnTo>
                  <a:pt x="215399" y="25723"/>
                </a:lnTo>
                <a:cubicBezTo>
                  <a:pt x="215399" y="19458"/>
                  <a:pt x="220437" y="14386"/>
                  <a:pt x="226702" y="14386"/>
                </a:cubicBezTo>
                <a:cubicBezTo>
                  <a:pt x="232967" y="14386"/>
                  <a:pt x="238039" y="19491"/>
                  <a:pt x="238039" y="25723"/>
                </a:cubicBezTo>
                <a:lnTo>
                  <a:pt x="238039" y="80153"/>
                </a:lnTo>
                <a:lnTo>
                  <a:pt x="306756" y="80153"/>
                </a:lnTo>
                <a:lnTo>
                  <a:pt x="306756" y="25723"/>
                </a:lnTo>
                <a:cubicBezTo>
                  <a:pt x="306756" y="19458"/>
                  <a:pt x="311795" y="14386"/>
                  <a:pt x="318059" y="14386"/>
                </a:cubicBezTo>
                <a:cubicBezTo>
                  <a:pt x="324325" y="14386"/>
                  <a:pt x="329396" y="19491"/>
                  <a:pt x="329396" y="25723"/>
                </a:cubicBezTo>
                <a:lnTo>
                  <a:pt x="329396" y="80153"/>
                </a:lnTo>
                <a:lnTo>
                  <a:pt x="362976" y="80153"/>
                </a:lnTo>
                <a:cubicBezTo>
                  <a:pt x="369240" y="80153"/>
                  <a:pt x="374279" y="85258"/>
                  <a:pt x="374279" y="91490"/>
                </a:cubicBezTo>
                <a:lnTo>
                  <a:pt x="374279" y="122086"/>
                </a:lnTo>
                <a:cubicBezTo>
                  <a:pt x="374279" y="124704"/>
                  <a:pt x="373317" y="127356"/>
                  <a:pt x="371462" y="129478"/>
                </a:cubicBezTo>
                <a:lnTo>
                  <a:pt x="360722" y="141776"/>
                </a:lnTo>
                <a:lnTo>
                  <a:pt x="360722" y="181786"/>
                </a:lnTo>
                <a:close/>
                <a:moveTo>
                  <a:pt x="685278" y="158947"/>
                </a:moveTo>
                <a:cubicBezTo>
                  <a:pt x="680836" y="163356"/>
                  <a:pt x="673676" y="163356"/>
                  <a:pt x="669201" y="158947"/>
                </a:cubicBezTo>
                <a:cubicBezTo>
                  <a:pt x="664792" y="154505"/>
                  <a:pt x="664792" y="147345"/>
                  <a:pt x="669201" y="142936"/>
                </a:cubicBezTo>
                <a:lnTo>
                  <a:pt x="696880" y="115257"/>
                </a:lnTo>
                <a:cubicBezTo>
                  <a:pt x="701322" y="110815"/>
                  <a:pt x="708482" y="110815"/>
                  <a:pt x="712957" y="115257"/>
                </a:cubicBezTo>
                <a:lnTo>
                  <a:pt x="740602" y="142936"/>
                </a:lnTo>
                <a:cubicBezTo>
                  <a:pt x="745045" y="147345"/>
                  <a:pt x="745045" y="154505"/>
                  <a:pt x="740602" y="158947"/>
                </a:cubicBezTo>
                <a:cubicBezTo>
                  <a:pt x="736194" y="163356"/>
                  <a:pt x="729034" y="163356"/>
                  <a:pt x="724592" y="158947"/>
                </a:cubicBezTo>
                <a:lnTo>
                  <a:pt x="716404" y="150726"/>
                </a:lnTo>
                <a:cubicBezTo>
                  <a:pt x="716404" y="151754"/>
                  <a:pt x="716437" y="152748"/>
                  <a:pt x="716437" y="153743"/>
                </a:cubicBezTo>
                <a:cubicBezTo>
                  <a:pt x="716437" y="196206"/>
                  <a:pt x="699200" y="234625"/>
                  <a:pt x="671356" y="262436"/>
                </a:cubicBezTo>
                <a:cubicBezTo>
                  <a:pt x="643544" y="290281"/>
                  <a:pt x="605125" y="307452"/>
                  <a:pt x="562662" y="307452"/>
                </a:cubicBezTo>
                <a:cubicBezTo>
                  <a:pt x="534851" y="307452"/>
                  <a:pt x="508796" y="300093"/>
                  <a:pt x="486288" y="287198"/>
                </a:cubicBezTo>
                <a:cubicBezTo>
                  <a:pt x="463017" y="273839"/>
                  <a:pt x="443560" y="254547"/>
                  <a:pt x="430002" y="231343"/>
                </a:cubicBezTo>
                <a:cubicBezTo>
                  <a:pt x="426819" y="225973"/>
                  <a:pt x="428643" y="219045"/>
                  <a:pt x="434012" y="215929"/>
                </a:cubicBezTo>
                <a:cubicBezTo>
                  <a:pt x="439383" y="212747"/>
                  <a:pt x="446310" y="214570"/>
                  <a:pt x="449460" y="219973"/>
                </a:cubicBezTo>
                <a:cubicBezTo>
                  <a:pt x="461029" y="239663"/>
                  <a:pt x="477636" y="256138"/>
                  <a:pt x="497559" y="267574"/>
                </a:cubicBezTo>
                <a:cubicBezTo>
                  <a:pt x="516718" y="278546"/>
                  <a:pt x="538928" y="284845"/>
                  <a:pt x="562662" y="284845"/>
                </a:cubicBezTo>
                <a:cubicBezTo>
                  <a:pt x="598860" y="284845"/>
                  <a:pt x="631644" y="270193"/>
                  <a:pt x="655345" y="246459"/>
                </a:cubicBezTo>
                <a:cubicBezTo>
                  <a:pt x="679080" y="222724"/>
                  <a:pt x="693731" y="190007"/>
                  <a:pt x="693731" y="153776"/>
                </a:cubicBezTo>
                <a:lnTo>
                  <a:pt x="693731" y="150560"/>
                </a:lnTo>
                <a:lnTo>
                  <a:pt x="685278" y="159013"/>
                </a:lnTo>
                <a:close/>
                <a:moveTo>
                  <a:pt x="440046" y="148505"/>
                </a:moveTo>
                <a:cubicBezTo>
                  <a:pt x="444488" y="144063"/>
                  <a:pt x="451648" y="144063"/>
                  <a:pt x="456057" y="148505"/>
                </a:cubicBezTo>
                <a:cubicBezTo>
                  <a:pt x="460498" y="152914"/>
                  <a:pt x="460498" y="160107"/>
                  <a:pt x="456057" y="164516"/>
                </a:cubicBezTo>
                <a:lnTo>
                  <a:pt x="428377" y="192195"/>
                </a:lnTo>
                <a:cubicBezTo>
                  <a:pt x="423968" y="196603"/>
                  <a:pt x="416809" y="196603"/>
                  <a:pt x="412366" y="192195"/>
                </a:cubicBezTo>
                <a:lnTo>
                  <a:pt x="384688" y="164516"/>
                </a:lnTo>
                <a:cubicBezTo>
                  <a:pt x="380279" y="160107"/>
                  <a:pt x="380279" y="152914"/>
                  <a:pt x="384688" y="148505"/>
                </a:cubicBezTo>
                <a:cubicBezTo>
                  <a:pt x="389129" y="144063"/>
                  <a:pt x="396290" y="144063"/>
                  <a:pt x="400698" y="148505"/>
                </a:cubicBezTo>
                <a:lnTo>
                  <a:pt x="408920" y="156693"/>
                </a:lnTo>
                <a:cubicBezTo>
                  <a:pt x="408920" y="155698"/>
                  <a:pt x="408886" y="154737"/>
                  <a:pt x="408886" y="153743"/>
                </a:cubicBezTo>
                <a:cubicBezTo>
                  <a:pt x="408886" y="111279"/>
                  <a:pt x="426124" y="72860"/>
                  <a:pt x="453902" y="45016"/>
                </a:cubicBezTo>
                <a:cubicBezTo>
                  <a:pt x="481747" y="17204"/>
                  <a:pt x="520198" y="0"/>
                  <a:pt x="562629" y="0"/>
                </a:cubicBezTo>
                <a:cubicBezTo>
                  <a:pt x="590407" y="0"/>
                  <a:pt x="616495" y="7359"/>
                  <a:pt x="638970" y="20287"/>
                </a:cubicBezTo>
                <a:cubicBezTo>
                  <a:pt x="662240" y="33613"/>
                  <a:pt x="681731" y="52938"/>
                  <a:pt x="695322" y="76109"/>
                </a:cubicBezTo>
                <a:cubicBezTo>
                  <a:pt x="698504" y="81512"/>
                  <a:pt x="696648" y="88407"/>
                  <a:pt x="691278" y="91589"/>
                </a:cubicBezTo>
                <a:cubicBezTo>
                  <a:pt x="685874" y="94705"/>
                  <a:pt x="678980" y="92915"/>
                  <a:pt x="675830" y="87545"/>
                </a:cubicBezTo>
                <a:cubicBezTo>
                  <a:pt x="664261" y="67789"/>
                  <a:pt x="647654" y="51347"/>
                  <a:pt x="627765" y="39944"/>
                </a:cubicBezTo>
                <a:cubicBezTo>
                  <a:pt x="608573" y="28939"/>
                  <a:pt x="586329" y="22640"/>
                  <a:pt x="562629" y="22640"/>
                </a:cubicBezTo>
                <a:cubicBezTo>
                  <a:pt x="526431" y="22640"/>
                  <a:pt x="493646" y="37325"/>
                  <a:pt x="469946" y="61026"/>
                </a:cubicBezTo>
                <a:cubicBezTo>
                  <a:pt x="446212" y="84761"/>
                  <a:pt x="431526" y="117544"/>
                  <a:pt x="431526" y="153743"/>
                </a:cubicBezTo>
                <a:cubicBezTo>
                  <a:pt x="431526" y="154803"/>
                  <a:pt x="431559" y="155897"/>
                  <a:pt x="431559" y="156958"/>
                </a:cubicBezTo>
                <a:lnTo>
                  <a:pt x="440013" y="148505"/>
                </a:lnTo>
                <a:close/>
                <a:moveTo>
                  <a:pt x="565115" y="82871"/>
                </a:moveTo>
                <a:cubicBezTo>
                  <a:pt x="568960" y="77998"/>
                  <a:pt x="576087" y="77170"/>
                  <a:pt x="580960" y="81015"/>
                </a:cubicBezTo>
                <a:cubicBezTo>
                  <a:pt x="585833" y="84860"/>
                  <a:pt x="586694" y="91987"/>
                  <a:pt x="582849" y="96860"/>
                </a:cubicBezTo>
                <a:lnTo>
                  <a:pt x="551524" y="136406"/>
                </a:lnTo>
                <a:lnTo>
                  <a:pt x="596274" y="156162"/>
                </a:lnTo>
                <a:cubicBezTo>
                  <a:pt x="602009" y="158682"/>
                  <a:pt x="604627" y="165378"/>
                  <a:pt x="602108" y="171079"/>
                </a:cubicBezTo>
                <a:cubicBezTo>
                  <a:pt x="601578" y="172272"/>
                  <a:pt x="600849" y="173366"/>
                  <a:pt x="600020" y="174261"/>
                </a:cubicBezTo>
                <a:lnTo>
                  <a:pt x="560242" y="224548"/>
                </a:lnTo>
                <a:cubicBezTo>
                  <a:pt x="556331" y="229420"/>
                  <a:pt x="549270" y="230282"/>
                  <a:pt x="544397" y="226404"/>
                </a:cubicBezTo>
                <a:cubicBezTo>
                  <a:pt x="539458" y="222559"/>
                  <a:pt x="538662" y="215465"/>
                  <a:pt x="542507" y="210559"/>
                </a:cubicBezTo>
                <a:lnTo>
                  <a:pt x="573833" y="171013"/>
                </a:lnTo>
                <a:lnTo>
                  <a:pt x="529083" y="151256"/>
                </a:lnTo>
                <a:cubicBezTo>
                  <a:pt x="522387" y="148306"/>
                  <a:pt x="520198" y="139721"/>
                  <a:pt x="524807" y="133920"/>
                </a:cubicBezTo>
                <a:lnTo>
                  <a:pt x="565181" y="82904"/>
                </a:lnTo>
                <a:close/>
                <a:moveTo>
                  <a:pt x="193123" y="117843"/>
                </a:moveTo>
                <a:lnTo>
                  <a:pt x="200449" y="126229"/>
                </a:lnTo>
                <a:lnTo>
                  <a:pt x="344280" y="126229"/>
                </a:lnTo>
                <a:lnTo>
                  <a:pt x="351639" y="117843"/>
                </a:lnTo>
                <a:lnTo>
                  <a:pt x="351639" y="102860"/>
                </a:lnTo>
                <a:lnTo>
                  <a:pt x="193123" y="102860"/>
                </a:lnTo>
                <a:lnTo>
                  <a:pt x="193123" y="117843"/>
                </a:lnTo>
                <a:close/>
                <a:moveTo>
                  <a:pt x="626871" y="599887"/>
                </a:moveTo>
                <a:cubicBezTo>
                  <a:pt x="639566" y="599887"/>
                  <a:pt x="651068" y="605026"/>
                  <a:pt x="659389" y="613346"/>
                </a:cubicBezTo>
                <a:cubicBezTo>
                  <a:pt x="667709" y="621666"/>
                  <a:pt x="672847" y="633135"/>
                  <a:pt x="672847" y="645864"/>
                </a:cubicBezTo>
                <a:cubicBezTo>
                  <a:pt x="672847" y="658593"/>
                  <a:pt x="667709" y="670030"/>
                  <a:pt x="659389" y="678350"/>
                </a:cubicBezTo>
                <a:cubicBezTo>
                  <a:pt x="651068" y="686703"/>
                  <a:pt x="639566" y="691841"/>
                  <a:pt x="626871" y="691841"/>
                </a:cubicBezTo>
                <a:cubicBezTo>
                  <a:pt x="614175" y="691841"/>
                  <a:pt x="602705" y="686703"/>
                  <a:pt x="594352" y="678350"/>
                </a:cubicBezTo>
                <a:cubicBezTo>
                  <a:pt x="586032" y="670030"/>
                  <a:pt x="580893" y="658560"/>
                  <a:pt x="580893" y="645864"/>
                </a:cubicBezTo>
                <a:cubicBezTo>
                  <a:pt x="580893" y="633169"/>
                  <a:pt x="586032" y="621666"/>
                  <a:pt x="594352" y="613346"/>
                </a:cubicBezTo>
                <a:cubicBezTo>
                  <a:pt x="602705" y="605026"/>
                  <a:pt x="614175" y="599887"/>
                  <a:pt x="626871" y="599887"/>
                </a:cubicBezTo>
                <a:lnTo>
                  <a:pt x="626871" y="599887"/>
                </a:lnTo>
                <a:close/>
                <a:moveTo>
                  <a:pt x="643379" y="629356"/>
                </a:moveTo>
                <a:cubicBezTo>
                  <a:pt x="639135" y="625147"/>
                  <a:pt x="633301" y="622561"/>
                  <a:pt x="626871" y="622561"/>
                </a:cubicBezTo>
                <a:cubicBezTo>
                  <a:pt x="620439" y="622561"/>
                  <a:pt x="614605" y="625180"/>
                  <a:pt x="610428" y="629356"/>
                </a:cubicBezTo>
                <a:cubicBezTo>
                  <a:pt x="606185" y="633566"/>
                  <a:pt x="603567" y="639400"/>
                  <a:pt x="603567" y="645864"/>
                </a:cubicBezTo>
                <a:cubicBezTo>
                  <a:pt x="603567" y="652328"/>
                  <a:pt x="606185" y="658129"/>
                  <a:pt x="610428" y="662306"/>
                </a:cubicBezTo>
                <a:cubicBezTo>
                  <a:pt x="614638" y="666549"/>
                  <a:pt x="620472" y="669135"/>
                  <a:pt x="626871" y="669135"/>
                </a:cubicBezTo>
                <a:cubicBezTo>
                  <a:pt x="633268" y="669135"/>
                  <a:pt x="639135" y="666549"/>
                  <a:pt x="643379" y="662306"/>
                </a:cubicBezTo>
                <a:cubicBezTo>
                  <a:pt x="647589" y="658096"/>
                  <a:pt x="650207" y="652295"/>
                  <a:pt x="650207" y="645864"/>
                </a:cubicBezTo>
                <a:cubicBezTo>
                  <a:pt x="650207" y="639400"/>
                  <a:pt x="647589" y="633566"/>
                  <a:pt x="643379" y="629356"/>
                </a:cubicBezTo>
                <a:lnTo>
                  <a:pt x="643379" y="629356"/>
                </a:lnTo>
                <a:close/>
                <a:moveTo>
                  <a:pt x="723100" y="634494"/>
                </a:moveTo>
                <a:lnTo>
                  <a:pt x="751177" y="634494"/>
                </a:lnTo>
                <a:lnTo>
                  <a:pt x="751177" y="479194"/>
                </a:lnTo>
                <a:lnTo>
                  <a:pt x="580562" y="479194"/>
                </a:lnTo>
                <a:cubicBezTo>
                  <a:pt x="564750" y="479194"/>
                  <a:pt x="550297" y="472863"/>
                  <a:pt x="539690" y="462520"/>
                </a:cubicBezTo>
                <a:cubicBezTo>
                  <a:pt x="531237" y="454333"/>
                  <a:pt x="525204" y="443659"/>
                  <a:pt x="522850" y="431659"/>
                </a:cubicBezTo>
                <a:lnTo>
                  <a:pt x="484133" y="431659"/>
                </a:lnTo>
                <a:cubicBezTo>
                  <a:pt x="469581" y="431659"/>
                  <a:pt x="458642" y="438289"/>
                  <a:pt x="450985" y="447968"/>
                </a:cubicBezTo>
                <a:cubicBezTo>
                  <a:pt x="448499" y="451084"/>
                  <a:pt x="446310" y="454565"/>
                  <a:pt x="444422" y="458244"/>
                </a:cubicBezTo>
                <a:lnTo>
                  <a:pt x="478432" y="458244"/>
                </a:lnTo>
                <a:cubicBezTo>
                  <a:pt x="487647" y="458244"/>
                  <a:pt x="495967" y="461990"/>
                  <a:pt x="502000" y="468023"/>
                </a:cubicBezTo>
                <a:cubicBezTo>
                  <a:pt x="508033" y="474056"/>
                  <a:pt x="511812" y="482409"/>
                  <a:pt x="511812" y="491591"/>
                </a:cubicBezTo>
                <a:cubicBezTo>
                  <a:pt x="511812" y="500774"/>
                  <a:pt x="508033" y="509127"/>
                  <a:pt x="502000" y="515160"/>
                </a:cubicBezTo>
                <a:cubicBezTo>
                  <a:pt x="495967" y="521193"/>
                  <a:pt x="487647" y="524939"/>
                  <a:pt x="478432" y="524939"/>
                </a:cubicBezTo>
                <a:lnTo>
                  <a:pt x="435703" y="524939"/>
                </a:lnTo>
                <a:lnTo>
                  <a:pt x="435703" y="602374"/>
                </a:lnTo>
                <a:cubicBezTo>
                  <a:pt x="435703" y="611191"/>
                  <a:pt x="439317" y="619213"/>
                  <a:pt x="445184" y="625047"/>
                </a:cubicBezTo>
                <a:cubicBezTo>
                  <a:pt x="451018" y="630914"/>
                  <a:pt x="459007" y="634528"/>
                  <a:pt x="467857" y="634528"/>
                </a:cubicBezTo>
                <a:lnTo>
                  <a:pt x="530707" y="634528"/>
                </a:lnTo>
                <a:cubicBezTo>
                  <a:pt x="533292" y="612285"/>
                  <a:pt x="543402" y="592363"/>
                  <a:pt x="558386" y="577380"/>
                </a:cubicBezTo>
                <a:cubicBezTo>
                  <a:pt x="575954" y="559844"/>
                  <a:pt x="600153" y="549005"/>
                  <a:pt x="626903" y="549005"/>
                </a:cubicBezTo>
                <a:cubicBezTo>
                  <a:pt x="653654" y="549005"/>
                  <a:pt x="677886" y="559844"/>
                  <a:pt x="695421" y="577380"/>
                </a:cubicBezTo>
                <a:cubicBezTo>
                  <a:pt x="710405" y="592363"/>
                  <a:pt x="720515" y="612285"/>
                  <a:pt x="723133" y="634528"/>
                </a:cubicBezTo>
                <a:lnTo>
                  <a:pt x="723133" y="634528"/>
                </a:lnTo>
                <a:close/>
                <a:moveTo>
                  <a:pt x="679344" y="593357"/>
                </a:moveTo>
                <a:cubicBezTo>
                  <a:pt x="665886" y="579965"/>
                  <a:pt x="647323" y="571645"/>
                  <a:pt x="626871" y="571645"/>
                </a:cubicBezTo>
                <a:cubicBezTo>
                  <a:pt x="606418" y="571645"/>
                  <a:pt x="587855" y="579965"/>
                  <a:pt x="574430" y="593357"/>
                </a:cubicBezTo>
                <a:cubicBezTo>
                  <a:pt x="560971" y="606782"/>
                  <a:pt x="552651" y="625312"/>
                  <a:pt x="552651" y="645864"/>
                </a:cubicBezTo>
                <a:cubicBezTo>
                  <a:pt x="552651" y="666416"/>
                  <a:pt x="560971" y="684880"/>
                  <a:pt x="574430" y="698305"/>
                </a:cubicBezTo>
                <a:cubicBezTo>
                  <a:pt x="587855" y="711763"/>
                  <a:pt x="606384" y="720017"/>
                  <a:pt x="626871" y="720017"/>
                </a:cubicBezTo>
                <a:cubicBezTo>
                  <a:pt x="647356" y="720017"/>
                  <a:pt x="665886" y="711730"/>
                  <a:pt x="679344" y="698305"/>
                </a:cubicBezTo>
                <a:cubicBezTo>
                  <a:pt x="692736" y="684913"/>
                  <a:pt x="701057" y="666350"/>
                  <a:pt x="701057" y="645864"/>
                </a:cubicBezTo>
                <a:cubicBezTo>
                  <a:pt x="701057" y="625379"/>
                  <a:pt x="692736" y="606782"/>
                  <a:pt x="679344" y="593357"/>
                </a:cubicBezTo>
                <a:lnTo>
                  <a:pt x="679344" y="593357"/>
                </a:lnTo>
                <a:close/>
                <a:moveTo>
                  <a:pt x="437029" y="480951"/>
                </a:moveTo>
                <a:cubicBezTo>
                  <a:pt x="436134" y="485956"/>
                  <a:pt x="435703" y="490995"/>
                  <a:pt x="435703" y="495735"/>
                </a:cubicBezTo>
                <a:lnTo>
                  <a:pt x="435703" y="502298"/>
                </a:lnTo>
                <a:lnTo>
                  <a:pt x="478432" y="502298"/>
                </a:lnTo>
                <a:cubicBezTo>
                  <a:pt x="481382" y="502298"/>
                  <a:pt x="484034" y="501105"/>
                  <a:pt x="485957" y="499182"/>
                </a:cubicBezTo>
                <a:cubicBezTo>
                  <a:pt x="487879" y="497227"/>
                  <a:pt x="489106" y="494575"/>
                  <a:pt x="489106" y="491658"/>
                </a:cubicBezTo>
                <a:cubicBezTo>
                  <a:pt x="489106" y="488741"/>
                  <a:pt x="487912" y="486056"/>
                  <a:pt x="485957" y="484133"/>
                </a:cubicBezTo>
                <a:cubicBezTo>
                  <a:pt x="484034" y="482210"/>
                  <a:pt x="481382" y="480984"/>
                  <a:pt x="478432" y="480984"/>
                </a:cubicBezTo>
                <a:lnTo>
                  <a:pt x="437063" y="48098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27"/>
          <p:cNvSpPr/>
          <p:nvPr/>
        </p:nvSpPr>
        <p:spPr>
          <a:xfrm>
            <a:off x="1786526" y="3949994"/>
            <a:ext cx="777719" cy="816164"/>
          </a:xfrm>
          <a:custGeom>
            <a:rect b="b" l="l" r="r" t="t"/>
            <a:pathLst>
              <a:path extrusionOk="0" h="523182" w="773850">
                <a:moveTo>
                  <a:pt x="52176" y="165875"/>
                </a:moveTo>
                <a:lnTo>
                  <a:pt x="52805" y="165875"/>
                </a:lnTo>
                <a:cubicBezTo>
                  <a:pt x="55026" y="155135"/>
                  <a:pt x="60396" y="145522"/>
                  <a:pt x="67855" y="138063"/>
                </a:cubicBezTo>
                <a:cubicBezTo>
                  <a:pt x="77866" y="128052"/>
                  <a:pt x="91722" y="121821"/>
                  <a:pt x="107003" y="121821"/>
                </a:cubicBezTo>
                <a:cubicBezTo>
                  <a:pt x="122285" y="121821"/>
                  <a:pt x="136108" y="128019"/>
                  <a:pt x="146118" y="138063"/>
                </a:cubicBezTo>
                <a:cubicBezTo>
                  <a:pt x="153610" y="145522"/>
                  <a:pt x="158914" y="155102"/>
                  <a:pt x="161168" y="165875"/>
                </a:cubicBezTo>
                <a:lnTo>
                  <a:pt x="261508" y="165875"/>
                </a:lnTo>
                <a:cubicBezTo>
                  <a:pt x="267773" y="165875"/>
                  <a:pt x="272845" y="170947"/>
                  <a:pt x="272845" y="177179"/>
                </a:cubicBezTo>
                <a:cubicBezTo>
                  <a:pt x="272845" y="183410"/>
                  <a:pt x="267740" y="188548"/>
                  <a:pt x="261508" y="188548"/>
                </a:cubicBezTo>
                <a:lnTo>
                  <a:pt x="161168" y="188548"/>
                </a:lnTo>
                <a:cubicBezTo>
                  <a:pt x="158947" y="199255"/>
                  <a:pt x="153610" y="208835"/>
                  <a:pt x="146118" y="216360"/>
                </a:cubicBezTo>
                <a:cubicBezTo>
                  <a:pt x="136108" y="226404"/>
                  <a:pt x="122252" y="232536"/>
                  <a:pt x="107003" y="232536"/>
                </a:cubicBezTo>
                <a:cubicBezTo>
                  <a:pt x="91755" y="232536"/>
                  <a:pt x="77866" y="226371"/>
                  <a:pt x="67855" y="216360"/>
                </a:cubicBezTo>
                <a:cubicBezTo>
                  <a:pt x="60396" y="208868"/>
                  <a:pt x="55026" y="199255"/>
                  <a:pt x="52805" y="188515"/>
                </a:cubicBezTo>
                <a:lnTo>
                  <a:pt x="31889" y="188515"/>
                </a:lnTo>
                <a:cubicBezTo>
                  <a:pt x="23104" y="188548"/>
                  <a:pt x="15149" y="184968"/>
                  <a:pt x="9348" y="179201"/>
                </a:cubicBezTo>
                <a:cubicBezTo>
                  <a:pt x="3613" y="173400"/>
                  <a:pt x="0" y="165444"/>
                  <a:pt x="0" y="156660"/>
                </a:cubicBezTo>
                <a:lnTo>
                  <a:pt x="0" y="106307"/>
                </a:lnTo>
                <a:cubicBezTo>
                  <a:pt x="0" y="95600"/>
                  <a:pt x="3381" y="82772"/>
                  <a:pt x="10840" y="73391"/>
                </a:cubicBezTo>
                <a:cubicBezTo>
                  <a:pt x="17436" y="65070"/>
                  <a:pt x="26850" y="59336"/>
                  <a:pt x="39546" y="59336"/>
                </a:cubicBezTo>
                <a:lnTo>
                  <a:pt x="62651" y="59336"/>
                </a:lnTo>
                <a:cubicBezTo>
                  <a:pt x="72794" y="59336"/>
                  <a:pt x="90164" y="43822"/>
                  <a:pt x="97755" y="37491"/>
                </a:cubicBezTo>
                <a:cubicBezTo>
                  <a:pt x="118870" y="19922"/>
                  <a:pt x="142770" y="0"/>
                  <a:pt x="172703" y="0"/>
                </a:cubicBezTo>
                <a:lnTo>
                  <a:pt x="302844" y="0"/>
                </a:lnTo>
                <a:cubicBezTo>
                  <a:pt x="333208" y="0"/>
                  <a:pt x="359727" y="20154"/>
                  <a:pt x="382831" y="37690"/>
                </a:cubicBezTo>
                <a:cubicBezTo>
                  <a:pt x="397616" y="48861"/>
                  <a:pt x="410742" y="58872"/>
                  <a:pt x="419328" y="59369"/>
                </a:cubicBezTo>
                <a:cubicBezTo>
                  <a:pt x="444919" y="59767"/>
                  <a:pt x="491525" y="68783"/>
                  <a:pt x="515657" y="76009"/>
                </a:cubicBezTo>
                <a:cubicBezTo>
                  <a:pt x="533690" y="81379"/>
                  <a:pt x="582982" y="97887"/>
                  <a:pt x="583015" y="121986"/>
                </a:cubicBezTo>
                <a:lnTo>
                  <a:pt x="583015" y="127986"/>
                </a:lnTo>
                <a:lnTo>
                  <a:pt x="629323" y="127986"/>
                </a:lnTo>
                <a:cubicBezTo>
                  <a:pt x="647621" y="127986"/>
                  <a:pt x="664196" y="135478"/>
                  <a:pt x="676229" y="147477"/>
                </a:cubicBezTo>
                <a:cubicBezTo>
                  <a:pt x="689057" y="160306"/>
                  <a:pt x="695720" y="176946"/>
                  <a:pt x="695720" y="194979"/>
                </a:cubicBezTo>
                <a:cubicBezTo>
                  <a:pt x="715907" y="197565"/>
                  <a:pt x="733973" y="206813"/>
                  <a:pt x="747630" y="220503"/>
                </a:cubicBezTo>
                <a:cubicBezTo>
                  <a:pt x="763807" y="236680"/>
                  <a:pt x="773851" y="259055"/>
                  <a:pt x="773851" y="283784"/>
                </a:cubicBezTo>
                <a:cubicBezTo>
                  <a:pt x="773851" y="308513"/>
                  <a:pt x="763807" y="330855"/>
                  <a:pt x="747630" y="347097"/>
                </a:cubicBezTo>
                <a:cubicBezTo>
                  <a:pt x="733973" y="360755"/>
                  <a:pt x="715874" y="370036"/>
                  <a:pt x="695720" y="372589"/>
                </a:cubicBezTo>
                <a:cubicBezTo>
                  <a:pt x="695720" y="390654"/>
                  <a:pt x="689024" y="407295"/>
                  <a:pt x="676229" y="420090"/>
                </a:cubicBezTo>
                <a:cubicBezTo>
                  <a:pt x="664196" y="432123"/>
                  <a:pt x="647621" y="439582"/>
                  <a:pt x="629323" y="439582"/>
                </a:cubicBezTo>
                <a:lnTo>
                  <a:pt x="485525" y="439582"/>
                </a:lnTo>
                <a:lnTo>
                  <a:pt x="485525" y="459040"/>
                </a:lnTo>
                <a:cubicBezTo>
                  <a:pt x="485525" y="467824"/>
                  <a:pt x="481912" y="475846"/>
                  <a:pt x="476144" y="481614"/>
                </a:cubicBezTo>
                <a:cubicBezTo>
                  <a:pt x="470343" y="487415"/>
                  <a:pt x="462355" y="490995"/>
                  <a:pt x="453570" y="490995"/>
                </a:cubicBezTo>
                <a:lnTo>
                  <a:pt x="438388" y="490995"/>
                </a:lnTo>
                <a:cubicBezTo>
                  <a:pt x="438090" y="499746"/>
                  <a:pt x="434444" y="507635"/>
                  <a:pt x="428676" y="513403"/>
                </a:cubicBezTo>
                <a:cubicBezTo>
                  <a:pt x="422676" y="519403"/>
                  <a:pt x="414389" y="523149"/>
                  <a:pt x="405273" y="523149"/>
                </a:cubicBezTo>
                <a:lnTo>
                  <a:pt x="383262" y="523149"/>
                </a:lnTo>
                <a:cubicBezTo>
                  <a:pt x="376997" y="523149"/>
                  <a:pt x="371959" y="518044"/>
                  <a:pt x="371959" y="511812"/>
                </a:cubicBezTo>
                <a:cubicBezTo>
                  <a:pt x="371959" y="505580"/>
                  <a:pt x="376997" y="500508"/>
                  <a:pt x="383262" y="500508"/>
                </a:cubicBezTo>
                <a:lnTo>
                  <a:pt x="405273" y="500508"/>
                </a:lnTo>
                <a:cubicBezTo>
                  <a:pt x="408157" y="500508"/>
                  <a:pt x="410742" y="499315"/>
                  <a:pt x="412632" y="497426"/>
                </a:cubicBezTo>
                <a:cubicBezTo>
                  <a:pt x="414521" y="495503"/>
                  <a:pt x="415715" y="492884"/>
                  <a:pt x="415715" y="490067"/>
                </a:cubicBezTo>
                <a:lnTo>
                  <a:pt x="415715" y="366556"/>
                </a:lnTo>
                <a:cubicBezTo>
                  <a:pt x="415715" y="363672"/>
                  <a:pt x="414521" y="361053"/>
                  <a:pt x="412632" y="359197"/>
                </a:cubicBezTo>
                <a:cubicBezTo>
                  <a:pt x="410742" y="357307"/>
                  <a:pt x="408124" y="356114"/>
                  <a:pt x="405273" y="356114"/>
                </a:cubicBezTo>
                <a:lnTo>
                  <a:pt x="106539" y="356114"/>
                </a:lnTo>
                <a:cubicBezTo>
                  <a:pt x="100241" y="356114"/>
                  <a:pt x="95202" y="351075"/>
                  <a:pt x="95202" y="344777"/>
                </a:cubicBezTo>
                <a:cubicBezTo>
                  <a:pt x="95202" y="338479"/>
                  <a:pt x="100241" y="333473"/>
                  <a:pt x="106539" y="333473"/>
                </a:cubicBezTo>
                <a:lnTo>
                  <a:pt x="405306" y="333473"/>
                </a:lnTo>
                <a:cubicBezTo>
                  <a:pt x="414422" y="333473"/>
                  <a:pt x="422709" y="337186"/>
                  <a:pt x="428709" y="343186"/>
                </a:cubicBezTo>
                <a:cubicBezTo>
                  <a:pt x="434510" y="348987"/>
                  <a:pt x="438156" y="356843"/>
                  <a:pt x="438455" y="365561"/>
                </a:cubicBezTo>
                <a:lnTo>
                  <a:pt x="453603" y="365561"/>
                </a:lnTo>
                <a:cubicBezTo>
                  <a:pt x="462388" y="365561"/>
                  <a:pt x="470410" y="369174"/>
                  <a:pt x="476177" y="374942"/>
                </a:cubicBezTo>
                <a:cubicBezTo>
                  <a:pt x="481945" y="380776"/>
                  <a:pt x="485559" y="388732"/>
                  <a:pt x="485559" y="397549"/>
                </a:cubicBezTo>
                <a:lnTo>
                  <a:pt x="485559" y="417007"/>
                </a:lnTo>
                <a:lnTo>
                  <a:pt x="629357" y="417007"/>
                </a:lnTo>
                <a:cubicBezTo>
                  <a:pt x="641389" y="417007"/>
                  <a:pt x="652295" y="412068"/>
                  <a:pt x="660185" y="404146"/>
                </a:cubicBezTo>
                <a:cubicBezTo>
                  <a:pt x="668770" y="395594"/>
                  <a:pt x="673046" y="384688"/>
                  <a:pt x="673046" y="372655"/>
                </a:cubicBezTo>
                <a:cubicBezTo>
                  <a:pt x="652859" y="370069"/>
                  <a:pt x="634793" y="360821"/>
                  <a:pt x="621136" y="347164"/>
                </a:cubicBezTo>
                <a:cubicBezTo>
                  <a:pt x="604893" y="330921"/>
                  <a:pt x="594915" y="308579"/>
                  <a:pt x="594915" y="283850"/>
                </a:cubicBezTo>
                <a:cubicBezTo>
                  <a:pt x="594915" y="259121"/>
                  <a:pt x="604893" y="236779"/>
                  <a:pt x="621136" y="220570"/>
                </a:cubicBezTo>
                <a:cubicBezTo>
                  <a:pt x="634793" y="206846"/>
                  <a:pt x="652892" y="197598"/>
                  <a:pt x="673046" y="195045"/>
                </a:cubicBezTo>
                <a:cubicBezTo>
                  <a:pt x="673046" y="183013"/>
                  <a:pt x="668770" y="172107"/>
                  <a:pt x="660251" y="163554"/>
                </a:cubicBezTo>
                <a:cubicBezTo>
                  <a:pt x="652328" y="155632"/>
                  <a:pt x="641389" y="150759"/>
                  <a:pt x="629357" y="150759"/>
                </a:cubicBezTo>
                <a:lnTo>
                  <a:pt x="583048" y="150759"/>
                </a:lnTo>
                <a:lnTo>
                  <a:pt x="583048" y="156726"/>
                </a:lnTo>
                <a:cubicBezTo>
                  <a:pt x="583048" y="165510"/>
                  <a:pt x="579435" y="173466"/>
                  <a:pt x="573700" y="179267"/>
                </a:cubicBezTo>
                <a:cubicBezTo>
                  <a:pt x="567899" y="185001"/>
                  <a:pt x="559944" y="188615"/>
                  <a:pt x="551159" y="188615"/>
                </a:cubicBezTo>
                <a:lnTo>
                  <a:pt x="521591" y="188615"/>
                </a:lnTo>
                <a:cubicBezTo>
                  <a:pt x="519370" y="199322"/>
                  <a:pt x="514000" y="208935"/>
                  <a:pt x="506508" y="216426"/>
                </a:cubicBezTo>
                <a:cubicBezTo>
                  <a:pt x="496531" y="226470"/>
                  <a:pt x="482675" y="232636"/>
                  <a:pt x="467393" y="232636"/>
                </a:cubicBezTo>
                <a:cubicBezTo>
                  <a:pt x="452112" y="232636"/>
                  <a:pt x="438256" y="226470"/>
                  <a:pt x="428245" y="216426"/>
                </a:cubicBezTo>
                <a:cubicBezTo>
                  <a:pt x="420786" y="208935"/>
                  <a:pt x="415450" y="199322"/>
                  <a:pt x="413195" y="188582"/>
                </a:cubicBezTo>
                <a:lnTo>
                  <a:pt x="312855" y="188582"/>
                </a:lnTo>
                <a:cubicBezTo>
                  <a:pt x="306590" y="188615"/>
                  <a:pt x="301551" y="183543"/>
                  <a:pt x="301551" y="177278"/>
                </a:cubicBezTo>
                <a:cubicBezTo>
                  <a:pt x="301551" y="171013"/>
                  <a:pt x="306590" y="165974"/>
                  <a:pt x="312855" y="165974"/>
                </a:cubicBezTo>
                <a:lnTo>
                  <a:pt x="413195" y="165974"/>
                </a:lnTo>
                <a:cubicBezTo>
                  <a:pt x="415416" y="155234"/>
                  <a:pt x="420786" y="145621"/>
                  <a:pt x="428245" y="138163"/>
                </a:cubicBezTo>
                <a:cubicBezTo>
                  <a:pt x="438289" y="128119"/>
                  <a:pt x="452112" y="121920"/>
                  <a:pt x="467393" y="121920"/>
                </a:cubicBezTo>
                <a:cubicBezTo>
                  <a:pt x="482675" y="121920"/>
                  <a:pt x="496531" y="128119"/>
                  <a:pt x="506508" y="138163"/>
                </a:cubicBezTo>
                <a:cubicBezTo>
                  <a:pt x="514000" y="145621"/>
                  <a:pt x="519370" y="155201"/>
                  <a:pt x="521591" y="165974"/>
                </a:cubicBezTo>
                <a:lnTo>
                  <a:pt x="551159" y="165974"/>
                </a:lnTo>
                <a:cubicBezTo>
                  <a:pt x="553679" y="165974"/>
                  <a:pt x="555966" y="164914"/>
                  <a:pt x="557623" y="163223"/>
                </a:cubicBezTo>
                <a:cubicBezTo>
                  <a:pt x="559281" y="161566"/>
                  <a:pt x="560375" y="159278"/>
                  <a:pt x="560375" y="156759"/>
                </a:cubicBezTo>
                <a:lnTo>
                  <a:pt x="560375" y="122086"/>
                </a:lnTo>
                <a:cubicBezTo>
                  <a:pt x="560341" y="115556"/>
                  <a:pt x="537204" y="106141"/>
                  <a:pt x="509226" y="97788"/>
                </a:cubicBezTo>
                <a:cubicBezTo>
                  <a:pt x="481978" y="89633"/>
                  <a:pt x="450819" y="83832"/>
                  <a:pt x="429306" y="82440"/>
                </a:cubicBezTo>
                <a:cubicBezTo>
                  <a:pt x="427582" y="87081"/>
                  <a:pt x="424897" y="91224"/>
                  <a:pt x="421449" y="94672"/>
                </a:cubicBezTo>
                <a:cubicBezTo>
                  <a:pt x="415350" y="100804"/>
                  <a:pt x="406930" y="104550"/>
                  <a:pt x="397616" y="104550"/>
                </a:cubicBezTo>
                <a:lnTo>
                  <a:pt x="85125" y="104550"/>
                </a:lnTo>
                <a:cubicBezTo>
                  <a:pt x="75810" y="104550"/>
                  <a:pt x="67391" y="100771"/>
                  <a:pt x="61258" y="94672"/>
                </a:cubicBezTo>
                <a:cubicBezTo>
                  <a:pt x="57745" y="91158"/>
                  <a:pt x="54993" y="86915"/>
                  <a:pt x="53336" y="82142"/>
                </a:cubicBezTo>
                <a:lnTo>
                  <a:pt x="39579" y="82142"/>
                </a:lnTo>
                <a:cubicBezTo>
                  <a:pt x="34773" y="82142"/>
                  <a:pt x="31126" y="84330"/>
                  <a:pt x="28607" y="87545"/>
                </a:cubicBezTo>
                <a:cubicBezTo>
                  <a:pt x="24530" y="92683"/>
                  <a:pt x="22707" y="100042"/>
                  <a:pt x="22707" y="106407"/>
                </a:cubicBezTo>
                <a:lnTo>
                  <a:pt x="22707" y="156759"/>
                </a:lnTo>
                <a:cubicBezTo>
                  <a:pt x="22707" y="159278"/>
                  <a:pt x="23734" y="161566"/>
                  <a:pt x="25392" y="163223"/>
                </a:cubicBezTo>
                <a:cubicBezTo>
                  <a:pt x="27049" y="164880"/>
                  <a:pt x="29370" y="165974"/>
                  <a:pt x="31889" y="165974"/>
                </a:cubicBezTo>
                <a:lnTo>
                  <a:pt x="52176" y="165974"/>
                </a:lnTo>
                <a:close/>
                <a:moveTo>
                  <a:pt x="363307" y="146284"/>
                </a:moveTo>
                <a:cubicBezTo>
                  <a:pt x="357009" y="146284"/>
                  <a:pt x="351937" y="141179"/>
                  <a:pt x="351937" y="134947"/>
                </a:cubicBezTo>
                <a:cubicBezTo>
                  <a:pt x="351937" y="128715"/>
                  <a:pt x="357009" y="123644"/>
                  <a:pt x="363307" y="123644"/>
                </a:cubicBezTo>
                <a:lnTo>
                  <a:pt x="389527" y="123644"/>
                </a:lnTo>
                <a:cubicBezTo>
                  <a:pt x="395826" y="123644"/>
                  <a:pt x="400897" y="128682"/>
                  <a:pt x="400897" y="134947"/>
                </a:cubicBezTo>
                <a:cubicBezTo>
                  <a:pt x="400897" y="141212"/>
                  <a:pt x="395826" y="146284"/>
                  <a:pt x="389527" y="146284"/>
                </a:cubicBezTo>
                <a:lnTo>
                  <a:pt x="363307" y="146284"/>
                </a:lnTo>
                <a:close/>
                <a:moveTo>
                  <a:pt x="200416" y="146284"/>
                </a:moveTo>
                <a:cubicBezTo>
                  <a:pt x="194151" y="146284"/>
                  <a:pt x="189112" y="141179"/>
                  <a:pt x="189112" y="134947"/>
                </a:cubicBezTo>
                <a:cubicBezTo>
                  <a:pt x="189112" y="128715"/>
                  <a:pt x="194151" y="123644"/>
                  <a:pt x="200416" y="123644"/>
                </a:cubicBezTo>
                <a:lnTo>
                  <a:pt x="226669" y="123644"/>
                </a:lnTo>
                <a:cubicBezTo>
                  <a:pt x="232934" y="123644"/>
                  <a:pt x="238039" y="128682"/>
                  <a:pt x="238039" y="134947"/>
                </a:cubicBezTo>
                <a:cubicBezTo>
                  <a:pt x="238039" y="141212"/>
                  <a:pt x="232934" y="146284"/>
                  <a:pt x="226669" y="146284"/>
                </a:cubicBezTo>
                <a:lnTo>
                  <a:pt x="200416" y="146284"/>
                </a:lnTo>
                <a:close/>
                <a:moveTo>
                  <a:pt x="175355" y="457515"/>
                </a:moveTo>
                <a:lnTo>
                  <a:pt x="141643" y="399107"/>
                </a:lnTo>
                <a:lnTo>
                  <a:pt x="67789" y="399107"/>
                </a:lnTo>
                <a:lnTo>
                  <a:pt x="67789" y="457515"/>
                </a:lnTo>
                <a:lnTo>
                  <a:pt x="175355" y="457515"/>
                </a:lnTo>
                <a:close/>
                <a:moveTo>
                  <a:pt x="167698" y="399107"/>
                </a:moveTo>
                <a:lnTo>
                  <a:pt x="201410" y="457515"/>
                </a:lnTo>
                <a:lnTo>
                  <a:pt x="278115" y="457515"/>
                </a:lnTo>
                <a:lnTo>
                  <a:pt x="244404" y="399107"/>
                </a:lnTo>
                <a:lnTo>
                  <a:pt x="167698" y="399107"/>
                </a:lnTo>
                <a:close/>
                <a:moveTo>
                  <a:pt x="270425" y="399107"/>
                </a:moveTo>
                <a:lnTo>
                  <a:pt x="304137" y="457515"/>
                </a:lnTo>
                <a:lnTo>
                  <a:pt x="370666" y="457515"/>
                </a:lnTo>
                <a:lnTo>
                  <a:pt x="370666" y="399107"/>
                </a:lnTo>
                <a:lnTo>
                  <a:pt x="270392" y="399107"/>
                </a:lnTo>
                <a:close/>
                <a:moveTo>
                  <a:pt x="56419" y="376434"/>
                </a:moveTo>
                <a:lnTo>
                  <a:pt x="382036" y="376434"/>
                </a:lnTo>
                <a:cubicBezTo>
                  <a:pt x="388301" y="376434"/>
                  <a:pt x="393340" y="381472"/>
                  <a:pt x="393340" y="387737"/>
                </a:cubicBezTo>
                <a:lnTo>
                  <a:pt x="393340" y="468852"/>
                </a:lnTo>
                <a:cubicBezTo>
                  <a:pt x="393340" y="475117"/>
                  <a:pt x="388301" y="480155"/>
                  <a:pt x="382036" y="480155"/>
                </a:cubicBezTo>
                <a:lnTo>
                  <a:pt x="56452" y="480155"/>
                </a:lnTo>
                <a:cubicBezTo>
                  <a:pt x="50187" y="480155"/>
                  <a:pt x="45115" y="475050"/>
                  <a:pt x="45115" y="468852"/>
                </a:cubicBezTo>
                <a:lnTo>
                  <a:pt x="45115" y="387737"/>
                </a:lnTo>
                <a:cubicBezTo>
                  <a:pt x="45115" y="381439"/>
                  <a:pt x="50120" y="376434"/>
                  <a:pt x="56419" y="376434"/>
                </a:cubicBezTo>
                <a:lnTo>
                  <a:pt x="56419" y="376434"/>
                </a:lnTo>
                <a:close/>
                <a:moveTo>
                  <a:pt x="453570" y="388202"/>
                </a:moveTo>
                <a:lnTo>
                  <a:pt x="438388" y="388202"/>
                </a:lnTo>
                <a:lnTo>
                  <a:pt x="438388" y="468354"/>
                </a:lnTo>
                <a:lnTo>
                  <a:pt x="453570" y="468354"/>
                </a:lnTo>
                <a:cubicBezTo>
                  <a:pt x="456090" y="468354"/>
                  <a:pt x="458410" y="467327"/>
                  <a:pt x="460134" y="465603"/>
                </a:cubicBezTo>
                <a:cubicBezTo>
                  <a:pt x="461791" y="463946"/>
                  <a:pt x="462885" y="461592"/>
                  <a:pt x="462885" y="459040"/>
                </a:cubicBezTo>
                <a:lnTo>
                  <a:pt x="462885" y="397483"/>
                </a:lnTo>
                <a:cubicBezTo>
                  <a:pt x="462885" y="394897"/>
                  <a:pt x="461824" y="392610"/>
                  <a:pt x="460134" y="390920"/>
                </a:cubicBezTo>
                <a:cubicBezTo>
                  <a:pt x="458410" y="389196"/>
                  <a:pt x="456090" y="388168"/>
                  <a:pt x="453570" y="388168"/>
                </a:cubicBezTo>
                <a:lnTo>
                  <a:pt x="453570" y="388168"/>
                </a:lnTo>
                <a:close/>
                <a:moveTo>
                  <a:pt x="331949" y="500508"/>
                </a:moveTo>
                <a:cubicBezTo>
                  <a:pt x="338214" y="500508"/>
                  <a:pt x="343252" y="505580"/>
                  <a:pt x="343252" y="511812"/>
                </a:cubicBezTo>
                <a:cubicBezTo>
                  <a:pt x="343252" y="518044"/>
                  <a:pt x="338214" y="523182"/>
                  <a:pt x="331949" y="523182"/>
                </a:cubicBezTo>
                <a:lnTo>
                  <a:pt x="33148" y="523182"/>
                </a:lnTo>
                <a:cubicBezTo>
                  <a:pt x="24033" y="523182"/>
                  <a:pt x="15746" y="519436"/>
                  <a:pt x="9746" y="513436"/>
                </a:cubicBezTo>
                <a:cubicBezTo>
                  <a:pt x="3746" y="507437"/>
                  <a:pt x="0" y="499116"/>
                  <a:pt x="0" y="490034"/>
                </a:cubicBezTo>
                <a:lnTo>
                  <a:pt x="0" y="366522"/>
                </a:lnTo>
                <a:cubicBezTo>
                  <a:pt x="0" y="357407"/>
                  <a:pt x="3713" y="349119"/>
                  <a:pt x="9746" y="343120"/>
                </a:cubicBezTo>
                <a:cubicBezTo>
                  <a:pt x="15746" y="337120"/>
                  <a:pt x="23999" y="333374"/>
                  <a:pt x="33148" y="333374"/>
                </a:cubicBezTo>
                <a:lnTo>
                  <a:pt x="55159" y="333374"/>
                </a:lnTo>
                <a:cubicBezTo>
                  <a:pt x="61424" y="333374"/>
                  <a:pt x="66496" y="338446"/>
                  <a:pt x="66496" y="344678"/>
                </a:cubicBezTo>
                <a:cubicBezTo>
                  <a:pt x="66496" y="350910"/>
                  <a:pt x="61391" y="356014"/>
                  <a:pt x="55159" y="356014"/>
                </a:cubicBezTo>
                <a:lnTo>
                  <a:pt x="33148" y="356014"/>
                </a:lnTo>
                <a:cubicBezTo>
                  <a:pt x="30331" y="356014"/>
                  <a:pt x="27712" y="357208"/>
                  <a:pt x="25789" y="359097"/>
                </a:cubicBezTo>
                <a:cubicBezTo>
                  <a:pt x="23900" y="360987"/>
                  <a:pt x="22707" y="363605"/>
                  <a:pt x="22707" y="366489"/>
                </a:cubicBezTo>
                <a:lnTo>
                  <a:pt x="22707" y="490000"/>
                </a:lnTo>
                <a:cubicBezTo>
                  <a:pt x="22707" y="492818"/>
                  <a:pt x="23900" y="495437"/>
                  <a:pt x="25789" y="497359"/>
                </a:cubicBezTo>
                <a:cubicBezTo>
                  <a:pt x="27712" y="499249"/>
                  <a:pt x="30331" y="500442"/>
                  <a:pt x="33148" y="500442"/>
                </a:cubicBezTo>
                <a:lnTo>
                  <a:pt x="331949" y="500442"/>
                </a:lnTo>
                <a:close/>
                <a:moveTo>
                  <a:pt x="681366" y="243807"/>
                </a:moveTo>
                <a:cubicBezTo>
                  <a:pt x="685212" y="238934"/>
                  <a:pt x="692339" y="238105"/>
                  <a:pt x="697211" y="241950"/>
                </a:cubicBezTo>
                <a:cubicBezTo>
                  <a:pt x="702084" y="245796"/>
                  <a:pt x="702913" y="252923"/>
                  <a:pt x="699068" y="257795"/>
                </a:cubicBezTo>
                <a:lnTo>
                  <a:pt x="687234" y="272712"/>
                </a:lnTo>
                <a:lnTo>
                  <a:pt x="703941" y="280071"/>
                </a:lnTo>
                <a:cubicBezTo>
                  <a:pt x="711134" y="283254"/>
                  <a:pt x="712924" y="292502"/>
                  <a:pt x="707653" y="298170"/>
                </a:cubicBezTo>
                <a:lnTo>
                  <a:pt x="687333" y="323827"/>
                </a:lnTo>
                <a:cubicBezTo>
                  <a:pt x="683488" y="328700"/>
                  <a:pt x="676361" y="329562"/>
                  <a:pt x="671488" y="325717"/>
                </a:cubicBezTo>
                <a:cubicBezTo>
                  <a:pt x="666615" y="321805"/>
                  <a:pt x="665753" y="314745"/>
                  <a:pt x="669632" y="309872"/>
                </a:cubicBezTo>
                <a:lnTo>
                  <a:pt x="681433" y="294922"/>
                </a:lnTo>
                <a:lnTo>
                  <a:pt x="664759" y="287563"/>
                </a:lnTo>
                <a:cubicBezTo>
                  <a:pt x="658063" y="284613"/>
                  <a:pt x="655875" y="275994"/>
                  <a:pt x="660417" y="270226"/>
                </a:cubicBezTo>
                <a:lnTo>
                  <a:pt x="681333" y="243840"/>
                </a:lnTo>
                <a:close/>
                <a:moveTo>
                  <a:pt x="731619" y="236580"/>
                </a:moveTo>
                <a:cubicBezTo>
                  <a:pt x="719520" y="224481"/>
                  <a:pt x="702813" y="216990"/>
                  <a:pt x="684350" y="216990"/>
                </a:cubicBezTo>
                <a:cubicBezTo>
                  <a:pt x="665886" y="216990"/>
                  <a:pt x="649179" y="224481"/>
                  <a:pt x="637080" y="236580"/>
                </a:cubicBezTo>
                <a:cubicBezTo>
                  <a:pt x="624948" y="248680"/>
                  <a:pt x="617489" y="265353"/>
                  <a:pt x="617489" y="283850"/>
                </a:cubicBezTo>
                <a:cubicBezTo>
                  <a:pt x="617489" y="302347"/>
                  <a:pt x="624948" y="319021"/>
                  <a:pt x="637080" y="331120"/>
                </a:cubicBezTo>
                <a:cubicBezTo>
                  <a:pt x="649179" y="343252"/>
                  <a:pt x="665853" y="350711"/>
                  <a:pt x="684350" y="350711"/>
                </a:cubicBezTo>
                <a:cubicBezTo>
                  <a:pt x="702847" y="350711"/>
                  <a:pt x="719520" y="343252"/>
                  <a:pt x="731619" y="331120"/>
                </a:cubicBezTo>
                <a:cubicBezTo>
                  <a:pt x="743752" y="319021"/>
                  <a:pt x="751210" y="302347"/>
                  <a:pt x="751210" y="283850"/>
                </a:cubicBezTo>
                <a:cubicBezTo>
                  <a:pt x="751210" y="265353"/>
                  <a:pt x="743752" y="248680"/>
                  <a:pt x="731619" y="236580"/>
                </a:cubicBezTo>
                <a:lnTo>
                  <a:pt x="731619" y="236580"/>
                </a:lnTo>
                <a:close/>
                <a:moveTo>
                  <a:pt x="249078" y="22707"/>
                </a:moveTo>
                <a:lnTo>
                  <a:pt x="249078" y="81844"/>
                </a:lnTo>
                <a:lnTo>
                  <a:pt x="397616" y="81844"/>
                </a:lnTo>
                <a:cubicBezTo>
                  <a:pt x="400500" y="81844"/>
                  <a:pt x="403118" y="80750"/>
                  <a:pt x="405107" y="78893"/>
                </a:cubicBezTo>
                <a:cubicBezTo>
                  <a:pt x="393704" y="74352"/>
                  <a:pt x="381970" y="65402"/>
                  <a:pt x="369207" y="55723"/>
                </a:cubicBezTo>
                <a:cubicBezTo>
                  <a:pt x="348987" y="40342"/>
                  <a:pt x="325750" y="22740"/>
                  <a:pt x="302844" y="22740"/>
                </a:cubicBezTo>
                <a:lnTo>
                  <a:pt x="249078" y="22740"/>
                </a:lnTo>
                <a:close/>
                <a:moveTo>
                  <a:pt x="226404" y="81844"/>
                </a:moveTo>
                <a:lnTo>
                  <a:pt x="226404" y="22707"/>
                </a:lnTo>
                <a:lnTo>
                  <a:pt x="172670" y="22707"/>
                </a:lnTo>
                <a:cubicBezTo>
                  <a:pt x="150825" y="22707"/>
                  <a:pt x="130307" y="39811"/>
                  <a:pt x="112174" y="54894"/>
                </a:cubicBezTo>
                <a:cubicBezTo>
                  <a:pt x="100141" y="64905"/>
                  <a:pt x="89004" y="74219"/>
                  <a:pt x="77601" y="78893"/>
                </a:cubicBezTo>
                <a:cubicBezTo>
                  <a:pt x="79556" y="80750"/>
                  <a:pt x="82208" y="81844"/>
                  <a:pt x="85092" y="81844"/>
                </a:cubicBezTo>
                <a:lnTo>
                  <a:pt x="226404" y="81844"/>
                </a:lnTo>
                <a:close/>
                <a:moveTo>
                  <a:pt x="490431" y="154140"/>
                </a:moveTo>
                <a:cubicBezTo>
                  <a:pt x="484531" y="148240"/>
                  <a:pt x="476376" y="144527"/>
                  <a:pt x="467327" y="144527"/>
                </a:cubicBezTo>
                <a:cubicBezTo>
                  <a:pt x="458277" y="144527"/>
                  <a:pt x="450156" y="148207"/>
                  <a:pt x="444222" y="154140"/>
                </a:cubicBezTo>
                <a:cubicBezTo>
                  <a:pt x="438256" y="160041"/>
                  <a:pt x="434642" y="168228"/>
                  <a:pt x="434642" y="177245"/>
                </a:cubicBezTo>
                <a:cubicBezTo>
                  <a:pt x="434642" y="186261"/>
                  <a:pt x="438289" y="194482"/>
                  <a:pt x="444222" y="200382"/>
                </a:cubicBezTo>
                <a:cubicBezTo>
                  <a:pt x="450123" y="206316"/>
                  <a:pt x="458277" y="209929"/>
                  <a:pt x="467327" y="209929"/>
                </a:cubicBezTo>
                <a:cubicBezTo>
                  <a:pt x="476376" y="209929"/>
                  <a:pt x="484498" y="206283"/>
                  <a:pt x="490431" y="200382"/>
                </a:cubicBezTo>
                <a:cubicBezTo>
                  <a:pt x="496332" y="194482"/>
                  <a:pt x="500044" y="186294"/>
                  <a:pt x="500044" y="177245"/>
                </a:cubicBezTo>
                <a:cubicBezTo>
                  <a:pt x="500044" y="168262"/>
                  <a:pt x="496365" y="160074"/>
                  <a:pt x="490431" y="154140"/>
                </a:cubicBezTo>
                <a:lnTo>
                  <a:pt x="490431" y="154140"/>
                </a:lnTo>
                <a:close/>
                <a:moveTo>
                  <a:pt x="130074" y="154140"/>
                </a:moveTo>
                <a:cubicBezTo>
                  <a:pt x="124174" y="148240"/>
                  <a:pt x="115986" y="144527"/>
                  <a:pt x="106970" y="144527"/>
                </a:cubicBezTo>
                <a:cubicBezTo>
                  <a:pt x="97954" y="144527"/>
                  <a:pt x="89733" y="148207"/>
                  <a:pt x="83832" y="154140"/>
                </a:cubicBezTo>
                <a:cubicBezTo>
                  <a:pt x="77932" y="160041"/>
                  <a:pt x="74286" y="168228"/>
                  <a:pt x="74286" y="177245"/>
                </a:cubicBezTo>
                <a:cubicBezTo>
                  <a:pt x="74286" y="186261"/>
                  <a:pt x="77932" y="194482"/>
                  <a:pt x="83832" y="200382"/>
                </a:cubicBezTo>
                <a:cubicBezTo>
                  <a:pt x="89733" y="206316"/>
                  <a:pt x="97921" y="209929"/>
                  <a:pt x="106970" y="209929"/>
                </a:cubicBezTo>
                <a:cubicBezTo>
                  <a:pt x="116020" y="209929"/>
                  <a:pt x="124141" y="206283"/>
                  <a:pt x="130074" y="200382"/>
                </a:cubicBezTo>
                <a:cubicBezTo>
                  <a:pt x="135975" y="194482"/>
                  <a:pt x="139621" y="186294"/>
                  <a:pt x="139621" y="177245"/>
                </a:cubicBezTo>
                <a:cubicBezTo>
                  <a:pt x="139621" y="168195"/>
                  <a:pt x="135975" y="160074"/>
                  <a:pt x="130074" y="154140"/>
                </a:cubicBezTo>
                <a:lnTo>
                  <a:pt x="130074" y="15414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8"/>
          <p:cNvPicPr preferRelativeResize="0"/>
          <p:nvPr>
            <p:ph idx="2" type="pic"/>
          </p:nvPr>
        </p:nvPicPr>
        <p:blipFill rotWithShape="1">
          <a:blip r:embed="rId3">
            <a:alphaModFix/>
          </a:blip>
          <a:srcRect b="0" l="0" r="0" t="0"/>
          <a:stretch/>
        </p:blipFill>
        <p:spPr>
          <a:xfrm>
            <a:off x="4151151" y="1626150"/>
            <a:ext cx="4756900" cy="2933426"/>
          </a:xfrm>
          <a:prstGeom prst="rect">
            <a:avLst/>
          </a:prstGeom>
        </p:spPr>
      </p:pic>
      <p:sp>
        <p:nvSpPr>
          <p:cNvPr id="176" name="Google Shape;176;p28"/>
          <p:cNvSpPr txBox="1"/>
          <p:nvPr>
            <p:ph type="title"/>
          </p:nvPr>
        </p:nvSpPr>
        <p:spPr>
          <a:xfrm>
            <a:off x="102150" y="228775"/>
            <a:ext cx="8805900" cy="102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 </a:t>
            </a:r>
            <a:endParaRPr/>
          </a:p>
          <a:p>
            <a:pPr indent="0" lvl="0" marL="0" rtl="0" algn="ctr">
              <a:spcBef>
                <a:spcPts val="0"/>
              </a:spcBef>
              <a:spcAft>
                <a:spcPts val="0"/>
              </a:spcAft>
              <a:buNone/>
            </a:pPr>
            <a:r>
              <a:rPr lang="en"/>
              <a:t>Electric Vehicle Population Data</a:t>
            </a:r>
            <a:endParaRPr/>
          </a:p>
        </p:txBody>
      </p:sp>
      <p:sp>
        <p:nvSpPr>
          <p:cNvPr id="177" name="Google Shape;177;p28"/>
          <p:cNvSpPr txBox="1"/>
          <p:nvPr>
            <p:ph idx="4294967295" type="subTitle"/>
          </p:nvPr>
        </p:nvSpPr>
        <p:spPr>
          <a:xfrm>
            <a:off x="266075" y="1789450"/>
            <a:ext cx="3289800" cy="202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The Battery Electric Vehicles (BEVs) and Plug-in Hybrid Electric Vehicles (PHEVs) that currently registered through Washington State Department of Licensing (DOL).</a:t>
            </a:r>
            <a:endParaRPr/>
          </a:p>
        </p:txBody>
      </p:sp>
      <p:sp>
        <p:nvSpPr>
          <p:cNvPr id="178" name="Google Shape;178;p28"/>
          <p:cNvSpPr txBox="1"/>
          <p:nvPr>
            <p:ph idx="4294967295" type="subTitle"/>
          </p:nvPr>
        </p:nvSpPr>
        <p:spPr>
          <a:xfrm>
            <a:off x="210575" y="3511225"/>
            <a:ext cx="34008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https://catalog.data.gov/dataset/electric-vehicle-population-data</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idx="3" type="subTitle"/>
          </p:nvPr>
        </p:nvSpPr>
        <p:spPr>
          <a:xfrm>
            <a:off x="897225" y="1164750"/>
            <a:ext cx="6947400" cy="314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Dataset generated by data.wa.gov</a:t>
            </a:r>
            <a:endParaRPr sz="1800"/>
          </a:p>
          <a:p>
            <a:pPr indent="-342900" lvl="0" marL="457200" rtl="0" algn="l">
              <a:spcBef>
                <a:spcPts val="0"/>
              </a:spcBef>
              <a:spcAft>
                <a:spcPts val="0"/>
              </a:spcAft>
              <a:buSzPts val="1800"/>
              <a:buChar char="❖"/>
            </a:pPr>
            <a:r>
              <a:rPr lang="en" sz="1800"/>
              <a:t>Created in November 2020 and updated in October 2024.</a:t>
            </a:r>
            <a:endParaRPr sz="1800"/>
          </a:p>
          <a:p>
            <a:pPr indent="-342900" lvl="0" marL="457200" rtl="0" algn="l">
              <a:spcBef>
                <a:spcPts val="0"/>
              </a:spcBef>
              <a:spcAft>
                <a:spcPts val="0"/>
              </a:spcAft>
              <a:buSzPts val="1800"/>
              <a:buChar char="❖"/>
            </a:pPr>
            <a:r>
              <a:rPr lang="en" sz="1800"/>
              <a:t>Reduced the dataset to 10,000 records (10% of full dataset).</a:t>
            </a:r>
            <a:endParaRPr sz="1800"/>
          </a:p>
          <a:p>
            <a:pPr indent="-342900" lvl="0" marL="457200" rtl="0" algn="l">
              <a:spcBef>
                <a:spcPts val="0"/>
              </a:spcBef>
              <a:spcAft>
                <a:spcPts val="0"/>
              </a:spcAft>
              <a:buSzPts val="1800"/>
              <a:buChar char="❖"/>
            </a:pPr>
            <a:r>
              <a:rPr lang="en" sz="1800"/>
              <a:t>We first determined what data we had access to via ev.head(). </a:t>
            </a:r>
            <a:endParaRPr sz="1800"/>
          </a:p>
          <a:p>
            <a:pPr indent="-342900" lvl="0" marL="457200" rtl="0" algn="l">
              <a:spcBef>
                <a:spcPts val="0"/>
              </a:spcBef>
              <a:spcAft>
                <a:spcPts val="0"/>
              </a:spcAft>
              <a:buSzPts val="1800"/>
              <a:buChar char="❖"/>
            </a:pPr>
            <a:r>
              <a:rPr lang="en" sz="1800"/>
              <a:t>From there we determined what type of data was in each column, object, floats, ints, etc. </a:t>
            </a:r>
            <a:endParaRPr sz="1800"/>
          </a:p>
          <a:p>
            <a:pPr indent="-342900" lvl="0" marL="457200" rtl="0" algn="l">
              <a:spcBef>
                <a:spcPts val="0"/>
              </a:spcBef>
              <a:spcAft>
                <a:spcPts val="0"/>
              </a:spcAft>
              <a:buSzPts val="1800"/>
              <a:buChar char="❖"/>
            </a:pPr>
            <a:r>
              <a:rPr lang="en" sz="1800"/>
              <a:t>We then checked for nulls, which there were none. Had there been any, we would have removed said data. </a:t>
            </a:r>
            <a:endParaRPr sz="1800"/>
          </a:p>
        </p:txBody>
      </p:sp>
      <p:sp>
        <p:nvSpPr>
          <p:cNvPr id="184" name="Google Shape;184;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85" name="Google Shape;185;p29"/>
          <p:cNvSpPr/>
          <p:nvPr/>
        </p:nvSpPr>
        <p:spPr>
          <a:xfrm>
            <a:off x="359977" y="4305256"/>
            <a:ext cx="706108" cy="658382"/>
          </a:xfrm>
          <a:custGeom>
            <a:rect b="b" l="l" r="r" t="t"/>
            <a:pathLst>
              <a:path extrusionOk="0" h="682261" w="773817">
                <a:moveTo>
                  <a:pt x="282292" y="0"/>
                </a:moveTo>
                <a:cubicBezTo>
                  <a:pt x="301021" y="0"/>
                  <a:pt x="317993" y="7591"/>
                  <a:pt x="330291" y="19889"/>
                </a:cubicBezTo>
                <a:cubicBezTo>
                  <a:pt x="342556" y="32154"/>
                  <a:pt x="350114" y="49126"/>
                  <a:pt x="350114" y="67888"/>
                </a:cubicBezTo>
                <a:cubicBezTo>
                  <a:pt x="350114" y="86650"/>
                  <a:pt x="342523" y="103556"/>
                  <a:pt x="330291" y="115821"/>
                </a:cubicBezTo>
                <a:cubicBezTo>
                  <a:pt x="317993" y="128119"/>
                  <a:pt x="301021" y="135710"/>
                  <a:pt x="282292" y="135710"/>
                </a:cubicBezTo>
                <a:cubicBezTo>
                  <a:pt x="263563" y="135710"/>
                  <a:pt x="246624" y="128119"/>
                  <a:pt x="234326" y="115821"/>
                </a:cubicBezTo>
                <a:cubicBezTo>
                  <a:pt x="222061" y="103556"/>
                  <a:pt x="214437" y="86584"/>
                  <a:pt x="214437" y="67888"/>
                </a:cubicBezTo>
                <a:cubicBezTo>
                  <a:pt x="214437" y="49192"/>
                  <a:pt x="222061" y="32154"/>
                  <a:pt x="234326" y="19889"/>
                </a:cubicBezTo>
                <a:cubicBezTo>
                  <a:pt x="246624" y="7591"/>
                  <a:pt x="263597" y="0"/>
                  <a:pt x="282292" y="0"/>
                </a:cubicBezTo>
                <a:lnTo>
                  <a:pt x="282292" y="0"/>
                </a:lnTo>
                <a:close/>
                <a:moveTo>
                  <a:pt x="191665" y="462752"/>
                </a:moveTo>
                <a:cubicBezTo>
                  <a:pt x="198294" y="464675"/>
                  <a:pt x="204294" y="468288"/>
                  <a:pt x="209068" y="473095"/>
                </a:cubicBezTo>
                <a:cubicBezTo>
                  <a:pt x="213874" y="477835"/>
                  <a:pt x="217454" y="483835"/>
                  <a:pt x="219409" y="490531"/>
                </a:cubicBezTo>
                <a:lnTo>
                  <a:pt x="253022" y="490531"/>
                </a:lnTo>
                <a:cubicBezTo>
                  <a:pt x="259287" y="490531"/>
                  <a:pt x="264326" y="495569"/>
                  <a:pt x="264326" y="501834"/>
                </a:cubicBezTo>
                <a:cubicBezTo>
                  <a:pt x="264326" y="508099"/>
                  <a:pt x="259287" y="513171"/>
                  <a:pt x="253022" y="513171"/>
                </a:cubicBezTo>
                <a:lnTo>
                  <a:pt x="219409" y="513171"/>
                </a:lnTo>
                <a:cubicBezTo>
                  <a:pt x="217487" y="519867"/>
                  <a:pt x="213874" y="525801"/>
                  <a:pt x="209068" y="530607"/>
                </a:cubicBezTo>
                <a:cubicBezTo>
                  <a:pt x="201742" y="537933"/>
                  <a:pt x="191532" y="542508"/>
                  <a:pt x="180327" y="542508"/>
                </a:cubicBezTo>
                <a:cubicBezTo>
                  <a:pt x="169123" y="542508"/>
                  <a:pt x="158913" y="537933"/>
                  <a:pt x="151588" y="530607"/>
                </a:cubicBezTo>
                <a:cubicBezTo>
                  <a:pt x="144229" y="523248"/>
                  <a:pt x="139687" y="513039"/>
                  <a:pt x="139687" y="501834"/>
                </a:cubicBezTo>
                <a:cubicBezTo>
                  <a:pt x="139687" y="490630"/>
                  <a:pt x="144229" y="480454"/>
                  <a:pt x="151588" y="473095"/>
                </a:cubicBezTo>
                <a:cubicBezTo>
                  <a:pt x="156328" y="468288"/>
                  <a:pt x="162328" y="464708"/>
                  <a:pt x="168991" y="462752"/>
                </a:cubicBezTo>
                <a:lnTo>
                  <a:pt x="168991" y="407129"/>
                </a:lnTo>
                <a:cubicBezTo>
                  <a:pt x="168991" y="400864"/>
                  <a:pt x="174096" y="395759"/>
                  <a:pt x="180327" y="395759"/>
                </a:cubicBezTo>
                <a:cubicBezTo>
                  <a:pt x="186560" y="395759"/>
                  <a:pt x="191665" y="400864"/>
                  <a:pt x="191665" y="407129"/>
                </a:cubicBezTo>
                <a:lnTo>
                  <a:pt x="191665" y="462752"/>
                </a:lnTo>
                <a:close/>
                <a:moveTo>
                  <a:pt x="193023" y="489105"/>
                </a:moveTo>
                <a:cubicBezTo>
                  <a:pt x="189775" y="485857"/>
                  <a:pt x="185266" y="483835"/>
                  <a:pt x="180294" y="483835"/>
                </a:cubicBezTo>
                <a:cubicBezTo>
                  <a:pt x="175322" y="483835"/>
                  <a:pt x="170814" y="485857"/>
                  <a:pt x="167566" y="489105"/>
                </a:cubicBezTo>
                <a:cubicBezTo>
                  <a:pt x="164317" y="492354"/>
                  <a:pt x="162295" y="496862"/>
                  <a:pt x="162295" y="501834"/>
                </a:cubicBezTo>
                <a:cubicBezTo>
                  <a:pt x="162295" y="506807"/>
                  <a:pt x="164317" y="511282"/>
                  <a:pt x="167566" y="514563"/>
                </a:cubicBezTo>
                <a:cubicBezTo>
                  <a:pt x="170814" y="517812"/>
                  <a:pt x="175322" y="519867"/>
                  <a:pt x="180294" y="519867"/>
                </a:cubicBezTo>
                <a:cubicBezTo>
                  <a:pt x="185266" y="519867"/>
                  <a:pt x="189775" y="517812"/>
                  <a:pt x="193023" y="514563"/>
                </a:cubicBezTo>
                <a:cubicBezTo>
                  <a:pt x="196272" y="511315"/>
                  <a:pt x="198294" y="506807"/>
                  <a:pt x="198294" y="501834"/>
                </a:cubicBezTo>
                <a:cubicBezTo>
                  <a:pt x="198294" y="496862"/>
                  <a:pt x="196272" y="492354"/>
                  <a:pt x="193023" y="489105"/>
                </a:cubicBezTo>
                <a:lnTo>
                  <a:pt x="193023" y="489105"/>
                </a:lnTo>
                <a:close/>
                <a:moveTo>
                  <a:pt x="596772" y="325783"/>
                </a:moveTo>
                <a:cubicBezTo>
                  <a:pt x="590506" y="325783"/>
                  <a:pt x="585435" y="320678"/>
                  <a:pt x="585435" y="314446"/>
                </a:cubicBezTo>
                <a:cubicBezTo>
                  <a:pt x="585435" y="308214"/>
                  <a:pt x="590539" y="303076"/>
                  <a:pt x="596772" y="303076"/>
                </a:cubicBezTo>
                <a:lnTo>
                  <a:pt x="667478" y="303076"/>
                </a:lnTo>
                <a:cubicBezTo>
                  <a:pt x="673742" y="303076"/>
                  <a:pt x="678781" y="308181"/>
                  <a:pt x="678781" y="314446"/>
                </a:cubicBezTo>
                <a:cubicBezTo>
                  <a:pt x="678781" y="320711"/>
                  <a:pt x="673742" y="325783"/>
                  <a:pt x="667478" y="325783"/>
                </a:cubicBezTo>
                <a:lnTo>
                  <a:pt x="596772" y="325783"/>
                </a:lnTo>
                <a:close/>
                <a:moveTo>
                  <a:pt x="596772" y="587954"/>
                </a:moveTo>
                <a:cubicBezTo>
                  <a:pt x="590506" y="587954"/>
                  <a:pt x="585435" y="582916"/>
                  <a:pt x="585435" y="576650"/>
                </a:cubicBezTo>
                <a:cubicBezTo>
                  <a:pt x="585435" y="570385"/>
                  <a:pt x="590539" y="565314"/>
                  <a:pt x="596772" y="565314"/>
                </a:cubicBezTo>
                <a:lnTo>
                  <a:pt x="667478" y="565314"/>
                </a:lnTo>
                <a:cubicBezTo>
                  <a:pt x="673742" y="565314"/>
                  <a:pt x="678781" y="570418"/>
                  <a:pt x="678781" y="576650"/>
                </a:cubicBezTo>
                <a:cubicBezTo>
                  <a:pt x="678781" y="582882"/>
                  <a:pt x="673742" y="587954"/>
                  <a:pt x="667478" y="587954"/>
                </a:cubicBezTo>
                <a:lnTo>
                  <a:pt x="596772" y="587954"/>
                </a:lnTo>
                <a:close/>
                <a:moveTo>
                  <a:pt x="596772" y="544265"/>
                </a:moveTo>
                <a:cubicBezTo>
                  <a:pt x="590506" y="544265"/>
                  <a:pt x="585435" y="539193"/>
                  <a:pt x="585435" y="532961"/>
                </a:cubicBezTo>
                <a:cubicBezTo>
                  <a:pt x="585435" y="526729"/>
                  <a:pt x="590539" y="521624"/>
                  <a:pt x="596772" y="521624"/>
                </a:cubicBezTo>
                <a:lnTo>
                  <a:pt x="667478" y="521624"/>
                </a:lnTo>
                <a:cubicBezTo>
                  <a:pt x="673742" y="521624"/>
                  <a:pt x="678781" y="526729"/>
                  <a:pt x="678781" y="532961"/>
                </a:cubicBezTo>
                <a:cubicBezTo>
                  <a:pt x="678781" y="539193"/>
                  <a:pt x="673742" y="544265"/>
                  <a:pt x="667478" y="544265"/>
                </a:cubicBezTo>
                <a:lnTo>
                  <a:pt x="596772" y="544265"/>
                </a:lnTo>
                <a:close/>
                <a:moveTo>
                  <a:pt x="596772" y="500575"/>
                </a:moveTo>
                <a:cubicBezTo>
                  <a:pt x="590506" y="500575"/>
                  <a:pt x="585435" y="495536"/>
                  <a:pt x="585435" y="489271"/>
                </a:cubicBezTo>
                <a:cubicBezTo>
                  <a:pt x="585435" y="483006"/>
                  <a:pt x="590539" y="477901"/>
                  <a:pt x="596772" y="477901"/>
                </a:cubicBezTo>
                <a:lnTo>
                  <a:pt x="667478" y="477901"/>
                </a:lnTo>
                <a:cubicBezTo>
                  <a:pt x="673742" y="477901"/>
                  <a:pt x="678781" y="483006"/>
                  <a:pt x="678781" y="489271"/>
                </a:cubicBezTo>
                <a:cubicBezTo>
                  <a:pt x="678781" y="495536"/>
                  <a:pt x="673742" y="500575"/>
                  <a:pt x="667478" y="500575"/>
                </a:cubicBezTo>
                <a:lnTo>
                  <a:pt x="596772" y="500575"/>
                </a:lnTo>
                <a:close/>
                <a:moveTo>
                  <a:pt x="596772" y="456918"/>
                </a:moveTo>
                <a:cubicBezTo>
                  <a:pt x="590506" y="456918"/>
                  <a:pt x="585435" y="451813"/>
                  <a:pt x="585435" y="445581"/>
                </a:cubicBezTo>
                <a:cubicBezTo>
                  <a:pt x="585435" y="439350"/>
                  <a:pt x="590539" y="434245"/>
                  <a:pt x="596772" y="434245"/>
                </a:cubicBezTo>
                <a:lnTo>
                  <a:pt x="667478" y="434245"/>
                </a:lnTo>
                <a:cubicBezTo>
                  <a:pt x="673742" y="434245"/>
                  <a:pt x="678781" y="439350"/>
                  <a:pt x="678781" y="445581"/>
                </a:cubicBezTo>
                <a:cubicBezTo>
                  <a:pt x="678781" y="451813"/>
                  <a:pt x="673742" y="456918"/>
                  <a:pt x="667478" y="456918"/>
                </a:cubicBezTo>
                <a:lnTo>
                  <a:pt x="596772" y="456918"/>
                </a:lnTo>
                <a:close/>
                <a:moveTo>
                  <a:pt x="596772" y="413229"/>
                </a:moveTo>
                <a:cubicBezTo>
                  <a:pt x="590506" y="413229"/>
                  <a:pt x="585435" y="408124"/>
                  <a:pt x="585435" y="401859"/>
                </a:cubicBezTo>
                <a:cubicBezTo>
                  <a:pt x="585435" y="395594"/>
                  <a:pt x="590539" y="390522"/>
                  <a:pt x="596772" y="390522"/>
                </a:cubicBezTo>
                <a:lnTo>
                  <a:pt x="667478" y="390522"/>
                </a:lnTo>
                <a:cubicBezTo>
                  <a:pt x="673742" y="390522"/>
                  <a:pt x="678781" y="395627"/>
                  <a:pt x="678781" y="401859"/>
                </a:cubicBezTo>
                <a:cubicBezTo>
                  <a:pt x="678781" y="408091"/>
                  <a:pt x="673742" y="413229"/>
                  <a:pt x="667478" y="413229"/>
                </a:cubicBezTo>
                <a:lnTo>
                  <a:pt x="596772" y="413229"/>
                </a:lnTo>
                <a:close/>
                <a:moveTo>
                  <a:pt x="596772" y="369539"/>
                </a:moveTo>
                <a:cubicBezTo>
                  <a:pt x="590506" y="369539"/>
                  <a:pt x="585435" y="364434"/>
                  <a:pt x="585435" y="358202"/>
                </a:cubicBezTo>
                <a:cubicBezTo>
                  <a:pt x="585435" y="351970"/>
                  <a:pt x="590539" y="346865"/>
                  <a:pt x="596772" y="346865"/>
                </a:cubicBezTo>
                <a:lnTo>
                  <a:pt x="667478" y="346865"/>
                </a:lnTo>
                <a:cubicBezTo>
                  <a:pt x="673742" y="346865"/>
                  <a:pt x="678781" y="351970"/>
                  <a:pt x="678781" y="358202"/>
                </a:cubicBezTo>
                <a:cubicBezTo>
                  <a:pt x="678781" y="364434"/>
                  <a:pt x="673742" y="369539"/>
                  <a:pt x="667478" y="369539"/>
                </a:cubicBezTo>
                <a:lnTo>
                  <a:pt x="596772" y="369539"/>
                </a:lnTo>
                <a:close/>
                <a:moveTo>
                  <a:pt x="408687" y="520795"/>
                </a:moveTo>
                <a:lnTo>
                  <a:pt x="512243" y="520795"/>
                </a:lnTo>
                <a:lnTo>
                  <a:pt x="512243" y="481581"/>
                </a:lnTo>
                <a:lnTo>
                  <a:pt x="408687" y="481581"/>
                </a:lnTo>
                <a:lnTo>
                  <a:pt x="408687" y="520795"/>
                </a:lnTo>
                <a:close/>
                <a:moveTo>
                  <a:pt x="512243" y="590374"/>
                </a:moveTo>
                <a:lnTo>
                  <a:pt x="408687" y="590374"/>
                </a:lnTo>
                <a:lnTo>
                  <a:pt x="408687" y="615865"/>
                </a:lnTo>
                <a:lnTo>
                  <a:pt x="512243" y="615865"/>
                </a:lnTo>
                <a:lnTo>
                  <a:pt x="512243" y="590374"/>
                </a:lnTo>
                <a:close/>
                <a:moveTo>
                  <a:pt x="512243" y="543469"/>
                </a:moveTo>
                <a:lnTo>
                  <a:pt x="408687" y="543469"/>
                </a:lnTo>
                <a:lnTo>
                  <a:pt x="408687" y="567700"/>
                </a:lnTo>
                <a:lnTo>
                  <a:pt x="512243" y="567700"/>
                </a:lnTo>
                <a:lnTo>
                  <a:pt x="512243" y="543469"/>
                </a:lnTo>
                <a:close/>
                <a:moveTo>
                  <a:pt x="408687" y="303143"/>
                </a:moveTo>
                <a:lnTo>
                  <a:pt x="512243" y="303143"/>
                </a:lnTo>
                <a:lnTo>
                  <a:pt x="512243" y="280436"/>
                </a:lnTo>
                <a:lnTo>
                  <a:pt x="408687" y="280436"/>
                </a:lnTo>
                <a:lnTo>
                  <a:pt x="408687" y="303143"/>
                </a:lnTo>
                <a:close/>
                <a:moveTo>
                  <a:pt x="512243" y="372754"/>
                </a:moveTo>
                <a:lnTo>
                  <a:pt x="408687" y="372754"/>
                </a:lnTo>
                <a:lnTo>
                  <a:pt x="408687" y="411969"/>
                </a:lnTo>
                <a:lnTo>
                  <a:pt x="512243" y="411969"/>
                </a:lnTo>
                <a:lnTo>
                  <a:pt x="512243" y="372754"/>
                </a:lnTo>
                <a:close/>
                <a:moveTo>
                  <a:pt x="512243" y="325849"/>
                </a:moveTo>
                <a:lnTo>
                  <a:pt x="408687" y="325849"/>
                </a:lnTo>
                <a:lnTo>
                  <a:pt x="408687" y="350048"/>
                </a:lnTo>
                <a:lnTo>
                  <a:pt x="512243" y="350048"/>
                </a:lnTo>
                <a:lnTo>
                  <a:pt x="512243" y="325849"/>
                </a:lnTo>
                <a:close/>
                <a:moveTo>
                  <a:pt x="512243" y="434676"/>
                </a:moveTo>
                <a:lnTo>
                  <a:pt x="408687" y="434676"/>
                </a:lnTo>
                <a:lnTo>
                  <a:pt x="408687" y="458874"/>
                </a:lnTo>
                <a:lnTo>
                  <a:pt x="512243" y="458874"/>
                </a:lnTo>
                <a:lnTo>
                  <a:pt x="512243" y="434676"/>
                </a:lnTo>
                <a:close/>
                <a:moveTo>
                  <a:pt x="534917" y="280436"/>
                </a:moveTo>
                <a:lnTo>
                  <a:pt x="534917" y="615865"/>
                </a:lnTo>
                <a:lnTo>
                  <a:pt x="729299" y="615865"/>
                </a:lnTo>
                <a:lnTo>
                  <a:pt x="729299" y="312789"/>
                </a:lnTo>
                <a:cubicBezTo>
                  <a:pt x="729299" y="303905"/>
                  <a:pt x="725652" y="295817"/>
                  <a:pt x="719785" y="289949"/>
                </a:cubicBezTo>
                <a:cubicBezTo>
                  <a:pt x="713919" y="284082"/>
                  <a:pt x="705830" y="280436"/>
                  <a:pt x="696946" y="280436"/>
                </a:cubicBezTo>
                <a:lnTo>
                  <a:pt x="534917" y="280436"/>
                </a:lnTo>
                <a:close/>
                <a:moveTo>
                  <a:pt x="386047" y="615865"/>
                </a:moveTo>
                <a:lnTo>
                  <a:pt x="386047" y="280436"/>
                </a:lnTo>
                <a:lnTo>
                  <a:pt x="224017" y="280436"/>
                </a:lnTo>
                <a:cubicBezTo>
                  <a:pt x="215100" y="280436"/>
                  <a:pt x="207045" y="284082"/>
                  <a:pt x="201178" y="289949"/>
                </a:cubicBezTo>
                <a:cubicBezTo>
                  <a:pt x="195310" y="295817"/>
                  <a:pt x="191665" y="303905"/>
                  <a:pt x="191665" y="312789"/>
                </a:cubicBezTo>
                <a:lnTo>
                  <a:pt x="191665" y="321971"/>
                </a:lnTo>
                <a:cubicBezTo>
                  <a:pt x="236912" y="324755"/>
                  <a:pt x="277685" y="344280"/>
                  <a:pt x="307817" y="374412"/>
                </a:cubicBezTo>
                <a:cubicBezTo>
                  <a:pt x="340468" y="407063"/>
                  <a:pt x="360655" y="452112"/>
                  <a:pt x="360655" y="501901"/>
                </a:cubicBezTo>
                <a:cubicBezTo>
                  <a:pt x="360655" y="545126"/>
                  <a:pt x="345440" y="584805"/>
                  <a:pt x="320082" y="615865"/>
                </a:cubicBezTo>
                <a:lnTo>
                  <a:pt x="386047" y="615865"/>
                </a:lnTo>
                <a:close/>
                <a:moveTo>
                  <a:pt x="261840" y="383362"/>
                </a:moveTo>
                <a:cubicBezTo>
                  <a:pt x="258724" y="388765"/>
                  <a:pt x="251762" y="390588"/>
                  <a:pt x="246360" y="387472"/>
                </a:cubicBezTo>
                <a:cubicBezTo>
                  <a:pt x="240956" y="384356"/>
                  <a:pt x="239133" y="377428"/>
                  <a:pt x="242249" y="372025"/>
                </a:cubicBezTo>
                <a:lnTo>
                  <a:pt x="249143" y="360058"/>
                </a:lnTo>
                <a:cubicBezTo>
                  <a:pt x="231542" y="351506"/>
                  <a:pt x="212117" y="346136"/>
                  <a:pt x="191631" y="344678"/>
                </a:cubicBezTo>
                <a:lnTo>
                  <a:pt x="191631" y="358467"/>
                </a:lnTo>
                <a:cubicBezTo>
                  <a:pt x="191631" y="364732"/>
                  <a:pt x="186526" y="369771"/>
                  <a:pt x="180294" y="369771"/>
                </a:cubicBezTo>
                <a:cubicBezTo>
                  <a:pt x="174063" y="369771"/>
                  <a:pt x="168958" y="364699"/>
                  <a:pt x="168958" y="358467"/>
                </a:cubicBezTo>
                <a:lnTo>
                  <a:pt x="168958" y="344678"/>
                </a:lnTo>
                <a:cubicBezTo>
                  <a:pt x="148472" y="346136"/>
                  <a:pt x="129080" y="351506"/>
                  <a:pt x="111445" y="360058"/>
                </a:cubicBezTo>
                <a:lnTo>
                  <a:pt x="118340" y="372025"/>
                </a:lnTo>
                <a:cubicBezTo>
                  <a:pt x="121456" y="377428"/>
                  <a:pt x="119633" y="384356"/>
                  <a:pt x="114229" y="387472"/>
                </a:cubicBezTo>
                <a:cubicBezTo>
                  <a:pt x="108827" y="390621"/>
                  <a:pt x="101898" y="388765"/>
                  <a:pt x="98783" y="383362"/>
                </a:cubicBezTo>
                <a:lnTo>
                  <a:pt x="91887" y="371362"/>
                </a:lnTo>
                <a:cubicBezTo>
                  <a:pt x="83633" y="377030"/>
                  <a:pt x="75910" y="383395"/>
                  <a:pt x="68849" y="390422"/>
                </a:cubicBezTo>
                <a:cubicBezTo>
                  <a:pt x="61788" y="397483"/>
                  <a:pt x="55391" y="405207"/>
                  <a:pt x="49789" y="413527"/>
                </a:cubicBezTo>
                <a:lnTo>
                  <a:pt x="61690" y="420422"/>
                </a:lnTo>
                <a:cubicBezTo>
                  <a:pt x="67126" y="423505"/>
                  <a:pt x="68982" y="430399"/>
                  <a:pt x="65899" y="435803"/>
                </a:cubicBezTo>
                <a:cubicBezTo>
                  <a:pt x="62783" y="441206"/>
                  <a:pt x="55855" y="443095"/>
                  <a:pt x="50485" y="439946"/>
                </a:cubicBezTo>
                <a:lnTo>
                  <a:pt x="38486" y="433051"/>
                </a:lnTo>
                <a:cubicBezTo>
                  <a:pt x="29933" y="450620"/>
                  <a:pt x="24563" y="470078"/>
                  <a:pt x="23104" y="490597"/>
                </a:cubicBezTo>
                <a:lnTo>
                  <a:pt x="36894" y="490597"/>
                </a:lnTo>
                <a:cubicBezTo>
                  <a:pt x="43159" y="490597"/>
                  <a:pt x="48198" y="495636"/>
                  <a:pt x="48198" y="501901"/>
                </a:cubicBezTo>
                <a:cubicBezTo>
                  <a:pt x="48198" y="508166"/>
                  <a:pt x="43126" y="513237"/>
                  <a:pt x="36894" y="513237"/>
                </a:cubicBezTo>
                <a:lnTo>
                  <a:pt x="23104" y="513237"/>
                </a:lnTo>
                <a:cubicBezTo>
                  <a:pt x="24563" y="533756"/>
                  <a:pt x="29933" y="553181"/>
                  <a:pt x="38486" y="570783"/>
                </a:cubicBezTo>
                <a:lnTo>
                  <a:pt x="50485" y="563855"/>
                </a:lnTo>
                <a:cubicBezTo>
                  <a:pt x="55889" y="560772"/>
                  <a:pt x="62783" y="562595"/>
                  <a:pt x="65899" y="567999"/>
                </a:cubicBezTo>
                <a:cubicBezTo>
                  <a:pt x="68982" y="573402"/>
                  <a:pt x="67126" y="580297"/>
                  <a:pt x="61690" y="583413"/>
                </a:cubicBezTo>
                <a:lnTo>
                  <a:pt x="49789" y="590308"/>
                </a:lnTo>
                <a:cubicBezTo>
                  <a:pt x="55391" y="598561"/>
                  <a:pt x="61788" y="606285"/>
                  <a:pt x="68849" y="613346"/>
                </a:cubicBezTo>
                <a:cubicBezTo>
                  <a:pt x="75910" y="620406"/>
                  <a:pt x="83633" y="626804"/>
                  <a:pt x="91887" y="632406"/>
                </a:cubicBezTo>
                <a:lnTo>
                  <a:pt x="98783" y="620440"/>
                </a:lnTo>
                <a:cubicBezTo>
                  <a:pt x="101898" y="615036"/>
                  <a:pt x="108860" y="613213"/>
                  <a:pt x="114229" y="616329"/>
                </a:cubicBezTo>
                <a:cubicBezTo>
                  <a:pt x="119633" y="619445"/>
                  <a:pt x="121456" y="626340"/>
                  <a:pt x="118340" y="631743"/>
                </a:cubicBezTo>
                <a:lnTo>
                  <a:pt x="111445" y="643710"/>
                </a:lnTo>
                <a:cubicBezTo>
                  <a:pt x="129047" y="652295"/>
                  <a:pt x="148472" y="657632"/>
                  <a:pt x="168958" y="659091"/>
                </a:cubicBezTo>
                <a:lnTo>
                  <a:pt x="168958" y="645334"/>
                </a:lnTo>
                <a:cubicBezTo>
                  <a:pt x="168958" y="639036"/>
                  <a:pt x="174063" y="633997"/>
                  <a:pt x="180294" y="633997"/>
                </a:cubicBezTo>
                <a:cubicBezTo>
                  <a:pt x="186526" y="633997"/>
                  <a:pt x="191631" y="639036"/>
                  <a:pt x="191631" y="645334"/>
                </a:cubicBezTo>
                <a:lnTo>
                  <a:pt x="191631" y="659124"/>
                </a:lnTo>
                <a:cubicBezTo>
                  <a:pt x="212117" y="657665"/>
                  <a:pt x="231509" y="652262"/>
                  <a:pt x="249143" y="643710"/>
                </a:cubicBezTo>
                <a:lnTo>
                  <a:pt x="242249" y="631743"/>
                </a:lnTo>
                <a:cubicBezTo>
                  <a:pt x="239133" y="626340"/>
                  <a:pt x="240956" y="619445"/>
                  <a:pt x="246360" y="616329"/>
                </a:cubicBezTo>
                <a:cubicBezTo>
                  <a:pt x="251762" y="613180"/>
                  <a:pt x="258691" y="615036"/>
                  <a:pt x="261840" y="620440"/>
                </a:cubicBezTo>
                <a:lnTo>
                  <a:pt x="268735" y="632406"/>
                </a:lnTo>
                <a:cubicBezTo>
                  <a:pt x="285309" y="621169"/>
                  <a:pt x="299595" y="606882"/>
                  <a:pt x="310866" y="590274"/>
                </a:cubicBezTo>
                <a:lnTo>
                  <a:pt x="298899" y="583380"/>
                </a:lnTo>
                <a:cubicBezTo>
                  <a:pt x="293463" y="580264"/>
                  <a:pt x="291607" y="573302"/>
                  <a:pt x="294756" y="567932"/>
                </a:cubicBezTo>
                <a:cubicBezTo>
                  <a:pt x="297872" y="562529"/>
                  <a:pt x="304833" y="560706"/>
                  <a:pt x="310237" y="563822"/>
                </a:cubicBezTo>
                <a:lnTo>
                  <a:pt x="322203" y="570717"/>
                </a:lnTo>
                <a:cubicBezTo>
                  <a:pt x="330789" y="553148"/>
                  <a:pt x="336125" y="533690"/>
                  <a:pt x="337584" y="513204"/>
                </a:cubicBezTo>
                <a:lnTo>
                  <a:pt x="323794" y="513204"/>
                </a:lnTo>
                <a:cubicBezTo>
                  <a:pt x="317529" y="513204"/>
                  <a:pt x="312491" y="508099"/>
                  <a:pt x="312491" y="501867"/>
                </a:cubicBezTo>
                <a:cubicBezTo>
                  <a:pt x="312491" y="495636"/>
                  <a:pt x="317529" y="490564"/>
                  <a:pt x="323794" y="490564"/>
                </a:cubicBezTo>
                <a:lnTo>
                  <a:pt x="337584" y="490564"/>
                </a:lnTo>
                <a:cubicBezTo>
                  <a:pt x="336125" y="470045"/>
                  <a:pt x="330789" y="450653"/>
                  <a:pt x="322203" y="433018"/>
                </a:cubicBezTo>
                <a:lnTo>
                  <a:pt x="310237" y="439913"/>
                </a:lnTo>
                <a:cubicBezTo>
                  <a:pt x="304833" y="443029"/>
                  <a:pt x="297906" y="441206"/>
                  <a:pt x="294756" y="435803"/>
                </a:cubicBezTo>
                <a:cubicBezTo>
                  <a:pt x="291640" y="430399"/>
                  <a:pt x="293463" y="423505"/>
                  <a:pt x="298899" y="420389"/>
                </a:cubicBezTo>
                <a:lnTo>
                  <a:pt x="310866" y="413461"/>
                </a:lnTo>
                <a:cubicBezTo>
                  <a:pt x="305264" y="405207"/>
                  <a:pt x="298866" y="397483"/>
                  <a:pt x="291806" y="390422"/>
                </a:cubicBezTo>
                <a:cubicBezTo>
                  <a:pt x="284745" y="383395"/>
                  <a:pt x="277022" y="377030"/>
                  <a:pt x="268768" y="371362"/>
                </a:cubicBezTo>
                <a:lnTo>
                  <a:pt x="261873" y="383362"/>
                </a:lnTo>
                <a:close/>
                <a:moveTo>
                  <a:pt x="298004" y="638538"/>
                </a:moveTo>
                <a:cubicBezTo>
                  <a:pt x="288757" y="646494"/>
                  <a:pt x="278679" y="653588"/>
                  <a:pt x="267939" y="659588"/>
                </a:cubicBezTo>
                <a:lnTo>
                  <a:pt x="434808" y="659588"/>
                </a:lnTo>
                <a:cubicBezTo>
                  <a:pt x="441073" y="659588"/>
                  <a:pt x="446145" y="664627"/>
                  <a:pt x="446145" y="670958"/>
                </a:cubicBezTo>
                <a:cubicBezTo>
                  <a:pt x="446145" y="677289"/>
                  <a:pt x="441040" y="682261"/>
                  <a:pt x="434808" y="682261"/>
                </a:cubicBezTo>
                <a:lnTo>
                  <a:pt x="180327" y="682261"/>
                </a:lnTo>
                <a:cubicBezTo>
                  <a:pt x="130538" y="682261"/>
                  <a:pt x="85457" y="662074"/>
                  <a:pt x="52838" y="629423"/>
                </a:cubicBezTo>
                <a:cubicBezTo>
                  <a:pt x="20188" y="596838"/>
                  <a:pt x="0" y="551723"/>
                  <a:pt x="0" y="501934"/>
                </a:cubicBezTo>
                <a:cubicBezTo>
                  <a:pt x="0" y="452145"/>
                  <a:pt x="20188" y="407063"/>
                  <a:pt x="52838" y="374412"/>
                </a:cubicBezTo>
                <a:cubicBezTo>
                  <a:pt x="82971" y="344280"/>
                  <a:pt x="123743" y="324755"/>
                  <a:pt x="168991" y="321971"/>
                </a:cubicBezTo>
                <a:lnTo>
                  <a:pt x="168991" y="312789"/>
                </a:lnTo>
                <a:cubicBezTo>
                  <a:pt x="168991" y="297673"/>
                  <a:pt x="175190" y="283916"/>
                  <a:pt x="185168" y="273939"/>
                </a:cubicBezTo>
                <a:cubicBezTo>
                  <a:pt x="195112" y="263961"/>
                  <a:pt x="208868" y="257795"/>
                  <a:pt x="224017" y="257795"/>
                </a:cubicBezTo>
                <a:lnTo>
                  <a:pt x="227233" y="257795"/>
                </a:lnTo>
                <a:lnTo>
                  <a:pt x="227233" y="233796"/>
                </a:lnTo>
                <a:lnTo>
                  <a:pt x="210161" y="233796"/>
                </a:lnTo>
                <a:cubicBezTo>
                  <a:pt x="203896" y="233796"/>
                  <a:pt x="198858" y="228691"/>
                  <a:pt x="198858" y="222459"/>
                </a:cubicBezTo>
                <a:lnTo>
                  <a:pt x="198858" y="175786"/>
                </a:lnTo>
                <a:cubicBezTo>
                  <a:pt x="198858" y="169521"/>
                  <a:pt x="203896" y="164416"/>
                  <a:pt x="210161" y="164416"/>
                </a:cubicBezTo>
                <a:lnTo>
                  <a:pt x="256602" y="164416"/>
                </a:lnTo>
                <a:cubicBezTo>
                  <a:pt x="262867" y="164416"/>
                  <a:pt x="267906" y="169521"/>
                  <a:pt x="267906" y="175786"/>
                </a:cubicBezTo>
                <a:cubicBezTo>
                  <a:pt x="267906" y="182051"/>
                  <a:pt x="262867" y="187123"/>
                  <a:pt x="256602" y="187123"/>
                </a:cubicBezTo>
                <a:lnTo>
                  <a:pt x="221531" y="187123"/>
                </a:lnTo>
                <a:lnTo>
                  <a:pt x="221531" y="211122"/>
                </a:lnTo>
                <a:lnTo>
                  <a:pt x="343020" y="211122"/>
                </a:lnTo>
                <a:lnTo>
                  <a:pt x="343020" y="187123"/>
                </a:lnTo>
                <a:lnTo>
                  <a:pt x="307949" y="187123"/>
                </a:lnTo>
                <a:cubicBezTo>
                  <a:pt x="301684" y="187123"/>
                  <a:pt x="296645" y="182018"/>
                  <a:pt x="296645" y="175786"/>
                </a:cubicBezTo>
                <a:cubicBezTo>
                  <a:pt x="296645" y="169554"/>
                  <a:pt x="301684" y="164416"/>
                  <a:pt x="307949" y="164416"/>
                </a:cubicBezTo>
                <a:lnTo>
                  <a:pt x="354357" y="164416"/>
                </a:lnTo>
                <a:cubicBezTo>
                  <a:pt x="360622" y="164416"/>
                  <a:pt x="365694" y="169521"/>
                  <a:pt x="365694" y="175786"/>
                </a:cubicBezTo>
                <a:lnTo>
                  <a:pt x="365694" y="222459"/>
                </a:lnTo>
                <a:cubicBezTo>
                  <a:pt x="365694" y="228724"/>
                  <a:pt x="360589" y="233796"/>
                  <a:pt x="354357" y="233796"/>
                </a:cubicBezTo>
                <a:lnTo>
                  <a:pt x="337319" y="233796"/>
                </a:lnTo>
                <a:lnTo>
                  <a:pt x="337319" y="257795"/>
                </a:lnTo>
                <a:lnTo>
                  <a:pt x="583678" y="257795"/>
                </a:lnTo>
                <a:lnTo>
                  <a:pt x="583678" y="233796"/>
                </a:lnTo>
                <a:lnTo>
                  <a:pt x="566606" y="233796"/>
                </a:lnTo>
                <a:cubicBezTo>
                  <a:pt x="560342" y="233796"/>
                  <a:pt x="555303" y="228691"/>
                  <a:pt x="555303" y="222459"/>
                </a:cubicBezTo>
                <a:lnTo>
                  <a:pt x="555303" y="175786"/>
                </a:lnTo>
                <a:cubicBezTo>
                  <a:pt x="555303" y="169521"/>
                  <a:pt x="560342" y="164416"/>
                  <a:pt x="566606" y="164416"/>
                </a:cubicBezTo>
                <a:lnTo>
                  <a:pt x="613047" y="164416"/>
                </a:lnTo>
                <a:cubicBezTo>
                  <a:pt x="619313" y="164416"/>
                  <a:pt x="624351" y="169521"/>
                  <a:pt x="624351" y="175786"/>
                </a:cubicBezTo>
                <a:cubicBezTo>
                  <a:pt x="624351" y="182051"/>
                  <a:pt x="619313" y="187123"/>
                  <a:pt x="613047" y="187123"/>
                </a:cubicBezTo>
                <a:lnTo>
                  <a:pt x="577977" y="187123"/>
                </a:lnTo>
                <a:lnTo>
                  <a:pt x="577977" y="211122"/>
                </a:lnTo>
                <a:lnTo>
                  <a:pt x="699466" y="211122"/>
                </a:lnTo>
                <a:lnTo>
                  <a:pt x="699466" y="187123"/>
                </a:lnTo>
                <a:lnTo>
                  <a:pt x="664361" y="187123"/>
                </a:lnTo>
                <a:cubicBezTo>
                  <a:pt x="658096" y="187123"/>
                  <a:pt x="653058" y="182018"/>
                  <a:pt x="653058" y="175786"/>
                </a:cubicBezTo>
                <a:cubicBezTo>
                  <a:pt x="653058" y="169554"/>
                  <a:pt x="658096" y="164416"/>
                  <a:pt x="664361" y="164416"/>
                </a:cubicBezTo>
                <a:lnTo>
                  <a:pt x="710769" y="164416"/>
                </a:lnTo>
                <a:cubicBezTo>
                  <a:pt x="717034" y="164416"/>
                  <a:pt x="722106" y="169521"/>
                  <a:pt x="722106" y="175786"/>
                </a:cubicBezTo>
                <a:lnTo>
                  <a:pt x="722106" y="222459"/>
                </a:lnTo>
                <a:cubicBezTo>
                  <a:pt x="722106" y="228724"/>
                  <a:pt x="717001" y="233796"/>
                  <a:pt x="710769" y="233796"/>
                </a:cubicBezTo>
                <a:lnTo>
                  <a:pt x="693731" y="233796"/>
                </a:lnTo>
                <a:lnTo>
                  <a:pt x="693731" y="257795"/>
                </a:lnTo>
                <a:lnTo>
                  <a:pt x="696979" y="257795"/>
                </a:lnTo>
                <a:cubicBezTo>
                  <a:pt x="712095" y="257795"/>
                  <a:pt x="725918" y="263961"/>
                  <a:pt x="735829" y="273939"/>
                </a:cubicBezTo>
                <a:cubicBezTo>
                  <a:pt x="745807" y="283916"/>
                  <a:pt x="751973" y="297673"/>
                  <a:pt x="751973" y="312789"/>
                </a:cubicBezTo>
                <a:lnTo>
                  <a:pt x="751973" y="617887"/>
                </a:lnTo>
                <a:cubicBezTo>
                  <a:pt x="756580" y="619578"/>
                  <a:pt x="760724" y="622230"/>
                  <a:pt x="764105" y="625611"/>
                </a:cubicBezTo>
                <a:cubicBezTo>
                  <a:pt x="770105" y="631644"/>
                  <a:pt x="773817" y="639931"/>
                  <a:pt x="773817" y="649080"/>
                </a:cubicBezTo>
                <a:cubicBezTo>
                  <a:pt x="773817" y="658229"/>
                  <a:pt x="770105" y="666516"/>
                  <a:pt x="764105" y="672516"/>
                </a:cubicBezTo>
                <a:cubicBezTo>
                  <a:pt x="758105" y="678516"/>
                  <a:pt x="749785" y="682228"/>
                  <a:pt x="740669" y="682228"/>
                </a:cubicBezTo>
                <a:lnTo>
                  <a:pt x="486188" y="682228"/>
                </a:lnTo>
                <a:cubicBezTo>
                  <a:pt x="479923" y="682228"/>
                  <a:pt x="474818" y="677190"/>
                  <a:pt x="474818" y="670925"/>
                </a:cubicBezTo>
                <a:cubicBezTo>
                  <a:pt x="474818" y="664659"/>
                  <a:pt x="479923" y="659555"/>
                  <a:pt x="486188" y="659555"/>
                </a:cubicBezTo>
                <a:lnTo>
                  <a:pt x="740669" y="659555"/>
                </a:lnTo>
                <a:cubicBezTo>
                  <a:pt x="743520" y="659555"/>
                  <a:pt x="746139" y="658361"/>
                  <a:pt x="748061" y="656472"/>
                </a:cubicBezTo>
                <a:cubicBezTo>
                  <a:pt x="749951" y="654549"/>
                  <a:pt x="751144" y="651931"/>
                  <a:pt x="751144" y="649080"/>
                </a:cubicBezTo>
                <a:cubicBezTo>
                  <a:pt x="751144" y="646229"/>
                  <a:pt x="749951" y="643544"/>
                  <a:pt x="748061" y="641621"/>
                </a:cubicBezTo>
                <a:cubicBezTo>
                  <a:pt x="746139" y="639732"/>
                  <a:pt x="743520" y="638538"/>
                  <a:pt x="740669" y="638538"/>
                </a:cubicBezTo>
                <a:lnTo>
                  <a:pt x="298004" y="638538"/>
                </a:lnTo>
                <a:close/>
                <a:moveTo>
                  <a:pt x="671057" y="257795"/>
                </a:moveTo>
                <a:lnTo>
                  <a:pt x="671057" y="233796"/>
                </a:lnTo>
                <a:lnTo>
                  <a:pt x="606351" y="233796"/>
                </a:lnTo>
                <a:lnTo>
                  <a:pt x="606351" y="257795"/>
                </a:lnTo>
                <a:lnTo>
                  <a:pt x="671057" y="257795"/>
                </a:lnTo>
                <a:close/>
                <a:moveTo>
                  <a:pt x="314645" y="257795"/>
                </a:moveTo>
                <a:lnTo>
                  <a:pt x="314645" y="233796"/>
                </a:lnTo>
                <a:lnTo>
                  <a:pt x="249906" y="233796"/>
                </a:lnTo>
                <a:lnTo>
                  <a:pt x="249906" y="257795"/>
                </a:lnTo>
                <a:lnTo>
                  <a:pt x="314645" y="257795"/>
                </a:lnTo>
                <a:close/>
                <a:moveTo>
                  <a:pt x="620373" y="79258"/>
                </a:moveTo>
                <a:cubicBezTo>
                  <a:pt x="614108" y="79258"/>
                  <a:pt x="609003" y="74219"/>
                  <a:pt x="609003" y="67954"/>
                </a:cubicBezTo>
                <a:cubicBezTo>
                  <a:pt x="609003" y="61689"/>
                  <a:pt x="614108" y="56584"/>
                  <a:pt x="620373" y="56584"/>
                </a:cubicBezTo>
                <a:lnTo>
                  <a:pt x="657035" y="56584"/>
                </a:lnTo>
                <a:cubicBezTo>
                  <a:pt x="663301" y="56584"/>
                  <a:pt x="668372" y="61656"/>
                  <a:pt x="668372" y="67954"/>
                </a:cubicBezTo>
                <a:cubicBezTo>
                  <a:pt x="668372" y="74253"/>
                  <a:pt x="663268" y="79258"/>
                  <a:pt x="657035" y="79258"/>
                </a:cubicBezTo>
                <a:lnTo>
                  <a:pt x="620373" y="79258"/>
                </a:lnTo>
                <a:close/>
                <a:moveTo>
                  <a:pt x="263961" y="79258"/>
                </a:moveTo>
                <a:cubicBezTo>
                  <a:pt x="257696" y="79258"/>
                  <a:pt x="252624" y="74219"/>
                  <a:pt x="252624" y="67954"/>
                </a:cubicBezTo>
                <a:cubicBezTo>
                  <a:pt x="252624" y="61689"/>
                  <a:pt x="257729" y="56584"/>
                  <a:pt x="263961" y="56584"/>
                </a:cubicBezTo>
                <a:lnTo>
                  <a:pt x="270955" y="56584"/>
                </a:lnTo>
                <a:lnTo>
                  <a:pt x="270955" y="49590"/>
                </a:lnTo>
                <a:cubicBezTo>
                  <a:pt x="270955" y="43292"/>
                  <a:pt x="276060" y="38253"/>
                  <a:pt x="282292" y="38253"/>
                </a:cubicBezTo>
                <a:cubicBezTo>
                  <a:pt x="288524" y="38253"/>
                  <a:pt x="293596" y="43292"/>
                  <a:pt x="293596" y="49590"/>
                </a:cubicBezTo>
                <a:lnTo>
                  <a:pt x="293596" y="56584"/>
                </a:lnTo>
                <a:lnTo>
                  <a:pt x="300623" y="56584"/>
                </a:lnTo>
                <a:cubicBezTo>
                  <a:pt x="306889" y="56584"/>
                  <a:pt x="311927" y="61656"/>
                  <a:pt x="311927" y="67954"/>
                </a:cubicBezTo>
                <a:cubicBezTo>
                  <a:pt x="311927" y="74253"/>
                  <a:pt x="306889" y="79258"/>
                  <a:pt x="300623" y="79258"/>
                </a:cubicBezTo>
                <a:lnTo>
                  <a:pt x="293596" y="79258"/>
                </a:lnTo>
                <a:lnTo>
                  <a:pt x="293596" y="86285"/>
                </a:lnTo>
                <a:cubicBezTo>
                  <a:pt x="293596" y="92551"/>
                  <a:pt x="288557" y="97589"/>
                  <a:pt x="282292" y="97589"/>
                </a:cubicBezTo>
                <a:cubicBezTo>
                  <a:pt x="276027" y="97589"/>
                  <a:pt x="270955" y="92551"/>
                  <a:pt x="270955" y="86285"/>
                </a:cubicBezTo>
                <a:lnTo>
                  <a:pt x="270955" y="79258"/>
                </a:lnTo>
                <a:lnTo>
                  <a:pt x="263961" y="79258"/>
                </a:lnTo>
                <a:close/>
                <a:moveTo>
                  <a:pt x="638704" y="99"/>
                </a:moveTo>
                <a:cubicBezTo>
                  <a:pt x="657434" y="99"/>
                  <a:pt x="674405" y="7690"/>
                  <a:pt x="686703" y="19989"/>
                </a:cubicBezTo>
                <a:cubicBezTo>
                  <a:pt x="698969" y="32253"/>
                  <a:pt x="706526" y="49225"/>
                  <a:pt x="706526" y="67988"/>
                </a:cubicBezTo>
                <a:cubicBezTo>
                  <a:pt x="706526" y="86750"/>
                  <a:pt x="698935" y="103655"/>
                  <a:pt x="686703" y="115920"/>
                </a:cubicBezTo>
                <a:cubicBezTo>
                  <a:pt x="674405" y="128218"/>
                  <a:pt x="657434" y="135809"/>
                  <a:pt x="638704" y="135809"/>
                </a:cubicBezTo>
                <a:cubicBezTo>
                  <a:pt x="619976" y="135809"/>
                  <a:pt x="603036" y="128218"/>
                  <a:pt x="590705" y="115920"/>
                </a:cubicBezTo>
                <a:cubicBezTo>
                  <a:pt x="578440" y="103655"/>
                  <a:pt x="570816" y="86683"/>
                  <a:pt x="570816" y="67988"/>
                </a:cubicBezTo>
                <a:cubicBezTo>
                  <a:pt x="570816" y="49292"/>
                  <a:pt x="578440" y="32253"/>
                  <a:pt x="590705" y="19989"/>
                </a:cubicBezTo>
                <a:cubicBezTo>
                  <a:pt x="603003" y="7690"/>
                  <a:pt x="619976" y="99"/>
                  <a:pt x="638704" y="99"/>
                </a:cubicBezTo>
                <a:lnTo>
                  <a:pt x="638704" y="99"/>
                </a:lnTo>
                <a:close/>
                <a:moveTo>
                  <a:pt x="670627" y="35999"/>
                </a:moveTo>
                <a:cubicBezTo>
                  <a:pt x="662472" y="27812"/>
                  <a:pt x="651168" y="22773"/>
                  <a:pt x="638704" y="22773"/>
                </a:cubicBezTo>
                <a:cubicBezTo>
                  <a:pt x="626240" y="22773"/>
                  <a:pt x="614937" y="27812"/>
                  <a:pt x="606749" y="35999"/>
                </a:cubicBezTo>
                <a:cubicBezTo>
                  <a:pt x="598595" y="44187"/>
                  <a:pt x="593556" y="55457"/>
                  <a:pt x="593556" y="67954"/>
                </a:cubicBezTo>
                <a:cubicBezTo>
                  <a:pt x="593556" y="80451"/>
                  <a:pt x="598595" y="91689"/>
                  <a:pt x="606749" y="99876"/>
                </a:cubicBezTo>
                <a:cubicBezTo>
                  <a:pt x="614937" y="108064"/>
                  <a:pt x="626240" y="113102"/>
                  <a:pt x="638704" y="113102"/>
                </a:cubicBezTo>
                <a:cubicBezTo>
                  <a:pt x="651168" y="113102"/>
                  <a:pt x="662472" y="108064"/>
                  <a:pt x="670627" y="99876"/>
                </a:cubicBezTo>
                <a:cubicBezTo>
                  <a:pt x="678814" y="91689"/>
                  <a:pt x="683853" y="80418"/>
                  <a:pt x="683853" y="67954"/>
                </a:cubicBezTo>
                <a:cubicBezTo>
                  <a:pt x="683853" y="55490"/>
                  <a:pt x="678814" y="44187"/>
                  <a:pt x="670627" y="35999"/>
                </a:cubicBezTo>
                <a:lnTo>
                  <a:pt x="670627" y="35999"/>
                </a:lnTo>
                <a:close/>
                <a:moveTo>
                  <a:pt x="314214" y="35999"/>
                </a:moveTo>
                <a:cubicBezTo>
                  <a:pt x="306060" y="27812"/>
                  <a:pt x="294756" y="22773"/>
                  <a:pt x="282292" y="22773"/>
                </a:cubicBezTo>
                <a:cubicBezTo>
                  <a:pt x="269828" y="22773"/>
                  <a:pt x="258525" y="27812"/>
                  <a:pt x="250337" y="35999"/>
                </a:cubicBezTo>
                <a:cubicBezTo>
                  <a:pt x="242183" y="44187"/>
                  <a:pt x="237144" y="55457"/>
                  <a:pt x="237144" y="67954"/>
                </a:cubicBezTo>
                <a:cubicBezTo>
                  <a:pt x="237144" y="80451"/>
                  <a:pt x="242183" y="91689"/>
                  <a:pt x="250337" y="99876"/>
                </a:cubicBezTo>
                <a:cubicBezTo>
                  <a:pt x="258525" y="108064"/>
                  <a:pt x="269828" y="113102"/>
                  <a:pt x="282292" y="113102"/>
                </a:cubicBezTo>
                <a:cubicBezTo>
                  <a:pt x="294756" y="113102"/>
                  <a:pt x="306060" y="108064"/>
                  <a:pt x="314214" y="99876"/>
                </a:cubicBezTo>
                <a:cubicBezTo>
                  <a:pt x="322402" y="91689"/>
                  <a:pt x="327441" y="80418"/>
                  <a:pt x="327441" y="67954"/>
                </a:cubicBezTo>
                <a:cubicBezTo>
                  <a:pt x="327441" y="55490"/>
                  <a:pt x="322402" y="44187"/>
                  <a:pt x="314214" y="35999"/>
                </a:cubicBezTo>
                <a:lnTo>
                  <a:pt x="314214" y="35999"/>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649050" y="236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91" name="Google Shape;191;p30"/>
          <p:cNvSpPr txBox="1"/>
          <p:nvPr>
            <p:ph idx="1" type="subTitle"/>
          </p:nvPr>
        </p:nvSpPr>
        <p:spPr>
          <a:xfrm>
            <a:off x="700476" y="979125"/>
            <a:ext cx="3344700" cy="365700"/>
          </a:xfrm>
          <a:prstGeom prst="rect">
            <a:avLst/>
          </a:prstGeom>
          <a:solidFill>
            <a:srgbClr val="00C3B1"/>
          </a:solidFill>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Introduction to Electric Vehicles</a:t>
            </a:r>
            <a:r>
              <a:rPr b="0" lang="en" sz="1200">
                <a:solidFill>
                  <a:srgbClr val="000000"/>
                </a:solidFill>
                <a:latin typeface="Arial"/>
                <a:ea typeface="Arial"/>
                <a:cs typeface="Arial"/>
                <a:sym typeface="Arial"/>
              </a:rPr>
              <a:t>:</a:t>
            </a:r>
            <a:endParaRPr/>
          </a:p>
        </p:txBody>
      </p:sp>
      <p:sp>
        <p:nvSpPr>
          <p:cNvPr id="192" name="Google Shape;192;p30"/>
          <p:cNvSpPr txBox="1"/>
          <p:nvPr>
            <p:ph idx="2" type="subTitle"/>
          </p:nvPr>
        </p:nvSpPr>
        <p:spPr>
          <a:xfrm>
            <a:off x="649050" y="1398875"/>
            <a:ext cx="3056400" cy="11919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
              <a:t>Electric vehicles, including HEVs, PHEVs, and BEVs, are critical to advancing sustainable transportation. Unlike conventional vehicles, HEVs combine fuel and electric-drive systems, improving efficiency through regenerative braking</a:t>
            </a:r>
            <a:endParaRPr/>
          </a:p>
        </p:txBody>
      </p:sp>
      <p:sp>
        <p:nvSpPr>
          <p:cNvPr id="193" name="Google Shape;193;p30"/>
          <p:cNvSpPr txBox="1"/>
          <p:nvPr>
            <p:ph idx="3" type="subTitle"/>
          </p:nvPr>
        </p:nvSpPr>
        <p:spPr>
          <a:xfrm>
            <a:off x="5142900" y="1361638"/>
            <a:ext cx="3773400" cy="15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Argonne National Laboratory found that using electricity instead of gasoline as a fuel source reduces emissions by up to 53%. In various adoption scenarios, EVs could decrease greenhouse gas emissions by up to 36%, with HEVs and PHEVs potentially improving fuel economy by as much as 96% by 2045</a:t>
            </a:r>
            <a:endParaRPr/>
          </a:p>
        </p:txBody>
      </p:sp>
      <p:sp>
        <p:nvSpPr>
          <p:cNvPr id="194" name="Google Shape;194;p30"/>
          <p:cNvSpPr txBox="1"/>
          <p:nvPr>
            <p:ph idx="4" type="subTitle"/>
          </p:nvPr>
        </p:nvSpPr>
        <p:spPr>
          <a:xfrm>
            <a:off x="616450" y="3463725"/>
            <a:ext cx="3688200" cy="15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high upfront cost of electric vehicles and limited charging infrastructure are notable barriers to widespread EV adoption. Government incentives, along with increased consumer awareness and education, are essential to overcoming these barriers and promoting EV ownership (International Energy Agency, 2020)</a:t>
            </a:r>
            <a:endParaRPr/>
          </a:p>
        </p:txBody>
      </p:sp>
      <p:sp>
        <p:nvSpPr>
          <p:cNvPr id="195" name="Google Shape;195;p30"/>
          <p:cNvSpPr txBox="1"/>
          <p:nvPr>
            <p:ph idx="5" type="subTitle"/>
          </p:nvPr>
        </p:nvSpPr>
        <p:spPr>
          <a:xfrm>
            <a:off x="5154750" y="3466275"/>
            <a:ext cx="3749700" cy="14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of electric vehicle usage by region and vehicle type provides insights into adoption patterns. Using the Washington State Department of Licensing’s dataset, this study applied Python's Pandas library to explore geographic and demographic trends, revealing that urban areas with greater charging infrastructure see higher EV adoption rates</a:t>
            </a:r>
            <a:endParaRPr/>
          </a:p>
        </p:txBody>
      </p:sp>
      <p:sp>
        <p:nvSpPr>
          <p:cNvPr id="196" name="Google Shape;196;p30"/>
          <p:cNvSpPr txBox="1"/>
          <p:nvPr>
            <p:ph idx="6" type="subTitle"/>
          </p:nvPr>
        </p:nvSpPr>
        <p:spPr>
          <a:xfrm>
            <a:off x="649052" y="2959025"/>
            <a:ext cx="3396000" cy="365700"/>
          </a:xfrm>
          <a:prstGeom prst="rect">
            <a:avLst/>
          </a:prstGeom>
          <a:solidFill>
            <a:schemeClr val="lt2"/>
          </a:solidFill>
        </p:spPr>
        <p:txBody>
          <a:bodyPr anchorCtr="0" anchor="b"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Adoption and Challenges</a:t>
            </a:r>
            <a:r>
              <a:rPr b="0" lang="en" sz="1100">
                <a:solidFill>
                  <a:srgbClr val="000000"/>
                </a:solidFill>
                <a:latin typeface="Arial"/>
                <a:ea typeface="Arial"/>
                <a:cs typeface="Arial"/>
                <a:sym typeface="Arial"/>
              </a:rPr>
              <a:t>:</a:t>
            </a:r>
            <a:endParaRPr/>
          </a:p>
        </p:txBody>
      </p:sp>
      <p:sp>
        <p:nvSpPr>
          <p:cNvPr id="197" name="Google Shape;197;p30"/>
          <p:cNvSpPr txBox="1"/>
          <p:nvPr>
            <p:ph idx="7" type="subTitle"/>
          </p:nvPr>
        </p:nvSpPr>
        <p:spPr>
          <a:xfrm>
            <a:off x="5154750" y="979125"/>
            <a:ext cx="3005100" cy="365700"/>
          </a:xfrm>
          <a:prstGeom prst="rect">
            <a:avLst/>
          </a:prstGeom>
          <a:solidFill>
            <a:schemeClr val="lt2"/>
          </a:solidFill>
        </p:spPr>
        <p:txBody>
          <a:bodyPr anchorCtr="0" anchor="b"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Environmental Impact and Efficiency</a:t>
            </a:r>
            <a:r>
              <a:rPr b="0" lang="en" sz="1100">
                <a:solidFill>
                  <a:srgbClr val="000000"/>
                </a:solidFill>
                <a:latin typeface="Arial"/>
                <a:ea typeface="Arial"/>
                <a:cs typeface="Arial"/>
                <a:sym typeface="Arial"/>
              </a:rPr>
              <a:t>:</a:t>
            </a:r>
            <a:endParaRPr/>
          </a:p>
        </p:txBody>
      </p:sp>
      <p:sp>
        <p:nvSpPr>
          <p:cNvPr id="198" name="Google Shape;198;p30"/>
          <p:cNvSpPr txBox="1"/>
          <p:nvPr>
            <p:ph idx="8" type="subTitle"/>
          </p:nvPr>
        </p:nvSpPr>
        <p:spPr>
          <a:xfrm>
            <a:off x="5154750" y="2959013"/>
            <a:ext cx="3005100" cy="365700"/>
          </a:xfrm>
          <a:prstGeom prst="rect">
            <a:avLst/>
          </a:prstGeom>
          <a:solidFill>
            <a:schemeClr val="lt2"/>
          </a:solidFill>
        </p:spPr>
        <p:txBody>
          <a:bodyPr anchorCtr="0" anchor="b"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Data Analysis in Electric Vehicle Studies</a:t>
            </a:r>
            <a:r>
              <a:rPr b="0" lang="en" sz="1100">
                <a:solidFill>
                  <a:srgbClr val="000000"/>
                </a:solidFill>
                <a:latin typeface="Arial"/>
                <a:ea typeface="Arial"/>
                <a:cs typeface="Arial"/>
                <a:sym typeface="Arial"/>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&amp; Methodology</a:t>
            </a:r>
            <a:endParaRPr/>
          </a:p>
        </p:txBody>
      </p:sp>
      <p:sp>
        <p:nvSpPr>
          <p:cNvPr id="204" name="Google Shape;204;p31"/>
          <p:cNvSpPr txBox="1"/>
          <p:nvPr>
            <p:ph idx="8" type="subTitle"/>
          </p:nvPr>
        </p:nvSpPr>
        <p:spPr>
          <a:xfrm>
            <a:off x="705900" y="1282525"/>
            <a:ext cx="7732200" cy="32373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AutoNum type="arabicPeriod"/>
            </a:pPr>
            <a:r>
              <a:rPr b="0" lang="en" sz="1500"/>
              <a:t>We found the dataset on data.gov about electric vehicles r</a:t>
            </a:r>
            <a:r>
              <a:rPr b="0" lang="en" sz="1500"/>
              <a:t>egistered in Washington State Department of Licensing.</a:t>
            </a:r>
            <a:endParaRPr b="0" sz="1500"/>
          </a:p>
          <a:p>
            <a:pPr indent="-323850" lvl="0" marL="457200" rtl="0" algn="just">
              <a:spcBef>
                <a:spcPts val="0"/>
              </a:spcBef>
              <a:spcAft>
                <a:spcPts val="0"/>
              </a:spcAft>
              <a:buSzPts val="1500"/>
              <a:buAutoNum type="arabicPeriod"/>
            </a:pPr>
            <a:r>
              <a:rPr b="0" lang="en" sz="1500"/>
              <a:t>This dataset </a:t>
            </a:r>
            <a:r>
              <a:rPr b="0" lang="en" sz="1500"/>
              <a:t>identified different information about electric vehicles.</a:t>
            </a:r>
            <a:endParaRPr b="0" sz="1500"/>
          </a:p>
          <a:p>
            <a:pPr indent="-323850" lvl="0" marL="457200" rtl="0" algn="just">
              <a:spcBef>
                <a:spcPts val="0"/>
              </a:spcBef>
              <a:spcAft>
                <a:spcPts val="0"/>
              </a:spcAft>
              <a:buSzPts val="1500"/>
              <a:buAutoNum type="arabicPeriod"/>
            </a:pPr>
            <a:r>
              <a:rPr b="0" lang="en" sz="1500"/>
              <a:t>We </a:t>
            </a:r>
            <a:r>
              <a:rPr b="0" lang="en" sz="1500"/>
              <a:t>analyzed</a:t>
            </a:r>
            <a:r>
              <a:rPr b="0" lang="en" sz="1500"/>
              <a:t> the dataset with different factors.</a:t>
            </a:r>
            <a:endParaRPr b="0" sz="1500"/>
          </a:p>
          <a:p>
            <a:pPr indent="-323850" lvl="0" marL="457200" rtl="0" algn="just">
              <a:spcBef>
                <a:spcPts val="0"/>
              </a:spcBef>
              <a:spcAft>
                <a:spcPts val="0"/>
              </a:spcAft>
              <a:buSzPts val="1500"/>
              <a:buAutoNum type="arabicPeriod"/>
            </a:pPr>
            <a:r>
              <a:rPr b="0" lang="en" sz="1500"/>
              <a:t>We developed a Python notebook. </a:t>
            </a:r>
            <a:endParaRPr b="0" sz="1500"/>
          </a:p>
          <a:p>
            <a:pPr indent="-323850" lvl="0" marL="457200" rtl="0" algn="just">
              <a:spcBef>
                <a:spcPts val="0"/>
              </a:spcBef>
              <a:spcAft>
                <a:spcPts val="0"/>
              </a:spcAft>
              <a:buSzPts val="1500"/>
              <a:buAutoNum type="arabicPeriod"/>
            </a:pPr>
            <a:r>
              <a:rPr b="0" lang="en" sz="1500"/>
              <a:t>We started by doing Exploratory Data Analysis (EDA) to understand our data. </a:t>
            </a:r>
            <a:endParaRPr b="0" sz="1500"/>
          </a:p>
          <a:p>
            <a:pPr indent="-323850" lvl="0" marL="457200" rtl="0" algn="just">
              <a:spcBef>
                <a:spcPts val="0"/>
              </a:spcBef>
              <a:spcAft>
                <a:spcPts val="0"/>
              </a:spcAft>
              <a:buSzPts val="1500"/>
              <a:buAutoNum type="arabicPeriod"/>
            </a:pPr>
            <a:r>
              <a:rPr b="0" lang="en" sz="1500"/>
              <a:t>During that phase, we created histograms, distribution graphs, and graphic distribution graphs to understand the used of electric vehicles in Washington State.</a:t>
            </a:r>
            <a:endParaRPr b="0" sz="1500"/>
          </a:p>
          <a:p>
            <a:pPr indent="0" lvl="0" marL="457200" rtl="0" algn="just">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720000" y="119975"/>
            <a:ext cx="7704000" cy="572700"/>
          </a:xfrm>
          <a:prstGeom prst="rect">
            <a:avLst/>
          </a:prstGeom>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a:p>
            <a:pPr indent="0" lvl="0" marL="0" rtl="0" algn="l">
              <a:spcBef>
                <a:spcPts val="0"/>
              </a:spcBef>
              <a:spcAft>
                <a:spcPts val="0"/>
              </a:spcAft>
              <a:buNone/>
            </a:pPr>
            <a:r>
              <a:t/>
            </a:r>
            <a:endParaRPr sz="1700"/>
          </a:p>
        </p:txBody>
      </p:sp>
      <p:pic>
        <p:nvPicPr>
          <p:cNvPr id="210" name="Google Shape;210;p32"/>
          <p:cNvPicPr preferRelativeResize="0"/>
          <p:nvPr/>
        </p:nvPicPr>
        <p:blipFill rotWithShape="1">
          <a:blip r:embed="rId3">
            <a:alphaModFix/>
          </a:blip>
          <a:srcRect b="0" l="4758" r="4767" t="0"/>
          <a:stretch/>
        </p:blipFill>
        <p:spPr>
          <a:xfrm>
            <a:off x="937525" y="1068600"/>
            <a:ext cx="6709105" cy="3820975"/>
          </a:xfrm>
          <a:prstGeom prst="rect">
            <a:avLst/>
          </a:prstGeom>
          <a:noFill/>
          <a:ln>
            <a:noFill/>
          </a:ln>
        </p:spPr>
      </p:pic>
      <p:sp>
        <p:nvSpPr>
          <p:cNvPr id="211" name="Google Shape;211;p32"/>
          <p:cNvSpPr txBox="1"/>
          <p:nvPr/>
        </p:nvSpPr>
        <p:spPr>
          <a:xfrm>
            <a:off x="833225" y="641275"/>
            <a:ext cx="68133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Looks at the amount of EVs by county, top 10 only. </a:t>
            </a:r>
            <a:endParaRPr sz="12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ars Technology Innovation Newsletter by Slidesgo">
  <a:themeElements>
    <a:clrScheme name="Simple Light">
      <a:dk1>
        <a:srgbClr val="FFFFFF"/>
      </a:dk1>
      <a:lt1>
        <a:srgbClr val="0B171E"/>
      </a:lt1>
      <a:dk2>
        <a:srgbClr val="1F3947"/>
      </a:dk2>
      <a:lt2>
        <a:srgbClr val="2DCECF"/>
      </a:lt2>
      <a:accent1>
        <a:srgbClr val="80C3C3"/>
      </a:accent1>
      <a:accent2>
        <a:srgbClr val="B8DDDD"/>
      </a:accent2>
      <a:accent3>
        <a:srgbClr val="E0EEEE"/>
      </a:accent3>
      <a:accent4>
        <a:srgbClr val="D01A3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