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60" r:id="rId4"/>
    <p:sldMasterId id="2147483761" r:id="rId5"/>
    <p:sldMasterId id="21474837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Barlow ExtraLight"/>
      <p:regular r:id="rId38"/>
      <p:bold r:id="rId39"/>
      <p:italic r:id="rId40"/>
      <p:boldItalic r:id="rId41"/>
    </p:embeddedFont>
    <p:embeddedFont>
      <p:font typeface="IBM Plex Sans"/>
      <p:regular r:id="rId42"/>
      <p:bold r:id="rId43"/>
      <p:italic r:id="rId44"/>
      <p:boldItalic r:id="rId45"/>
    </p:embeddedFont>
    <p:embeddedFont>
      <p:font typeface="IBM Plex Sans Light"/>
      <p:regular r:id="rId46"/>
      <p:bold r:id="rId47"/>
      <p:italic r:id="rId48"/>
      <p:boldItalic r:id="rId49"/>
    </p:embeddedFont>
    <p:embeddedFont>
      <p:font typeface="Hepta Slab Medium"/>
      <p:regular r:id="rId50"/>
      <p:bold r:id="rId51"/>
    </p:embeddedFont>
    <p:embeddedFont>
      <p:font typeface="Hepta Slab Light"/>
      <p:regular r:id="rId52"/>
      <p:bold r:id="rId53"/>
    </p:embeddedFont>
    <p:embeddedFont>
      <p:font typeface="Hepta Slab"/>
      <p:regular r:id="rId54"/>
      <p:bold r:id="rId55"/>
    </p:embeddedFont>
    <p:embeddedFont>
      <p:font typeface="IBM Plex Sans Medium"/>
      <p:regular r:id="rId56"/>
      <p:bold r:id="rId57"/>
      <p:italic r:id="rId58"/>
      <p:boldItalic r:id="rId59"/>
    </p:embeddedFont>
    <p:embeddedFont>
      <p:font typeface="Barlow Medium"/>
      <p:regular r:id="rId60"/>
      <p:bold r:id="rId61"/>
      <p:italic r:id="rId62"/>
      <p:boldItalic r:id="rId63"/>
    </p:embeddedFont>
    <p:embeddedFont>
      <p:font typeface="Barlow Light"/>
      <p:regular r:id="rId64"/>
      <p:bold r:id="rId65"/>
      <p:italic r:id="rId66"/>
      <p:boldItalic r:id="rId67"/>
    </p:embeddedFont>
    <p:embeddedFont>
      <p:font typeface="Barlow"/>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ExtraLight-italic.fntdata"/><Relationship Id="rId42" Type="http://schemas.openxmlformats.org/officeDocument/2006/relationships/font" Target="fonts/IBMPlexSans-regular.fntdata"/><Relationship Id="rId41" Type="http://schemas.openxmlformats.org/officeDocument/2006/relationships/font" Target="fonts/BarlowExtraLight-boldItalic.fntdata"/><Relationship Id="rId44" Type="http://schemas.openxmlformats.org/officeDocument/2006/relationships/font" Target="fonts/IBMPlexSans-italic.fntdata"/><Relationship Id="rId43" Type="http://schemas.openxmlformats.org/officeDocument/2006/relationships/font" Target="fonts/IBMPlexSans-bold.fntdata"/><Relationship Id="rId46" Type="http://schemas.openxmlformats.org/officeDocument/2006/relationships/font" Target="fonts/IBMPlexSansLight-regular.fntdata"/><Relationship Id="rId45" Type="http://schemas.openxmlformats.org/officeDocument/2006/relationships/font" Target="fonts/IBMPlex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IBMPlexSansLight-italic.fntdata"/><Relationship Id="rId47" Type="http://schemas.openxmlformats.org/officeDocument/2006/relationships/font" Target="fonts/IBMPlexSansLight-bold.fntdata"/><Relationship Id="rId49" Type="http://schemas.openxmlformats.org/officeDocument/2006/relationships/font" Target="fonts/IBMPlexSansLight-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Barlow-boldItalic.fntdata"/><Relationship Id="rId70" Type="http://schemas.openxmlformats.org/officeDocument/2006/relationships/font" Target="fonts/Barlow-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BarlowExtraLight-bold.fntdata"/><Relationship Id="rId38" Type="http://schemas.openxmlformats.org/officeDocument/2006/relationships/font" Target="fonts/BarlowExtraLight-regular.fntdata"/><Relationship Id="rId62" Type="http://schemas.openxmlformats.org/officeDocument/2006/relationships/font" Target="fonts/BarlowMedium-italic.fntdata"/><Relationship Id="rId61" Type="http://schemas.openxmlformats.org/officeDocument/2006/relationships/font" Target="fonts/BarlowMedium-bold.fntdata"/><Relationship Id="rId20" Type="http://schemas.openxmlformats.org/officeDocument/2006/relationships/slide" Target="slides/slide13.xml"/><Relationship Id="rId64" Type="http://schemas.openxmlformats.org/officeDocument/2006/relationships/font" Target="fonts/BarlowLight-regular.fntdata"/><Relationship Id="rId63" Type="http://schemas.openxmlformats.org/officeDocument/2006/relationships/font" Target="fonts/BarlowMedium-boldItalic.fntdata"/><Relationship Id="rId22" Type="http://schemas.openxmlformats.org/officeDocument/2006/relationships/slide" Target="slides/slide15.xml"/><Relationship Id="rId66" Type="http://schemas.openxmlformats.org/officeDocument/2006/relationships/font" Target="fonts/BarlowLight-italic.fntdata"/><Relationship Id="rId21" Type="http://schemas.openxmlformats.org/officeDocument/2006/relationships/slide" Target="slides/slide14.xml"/><Relationship Id="rId65" Type="http://schemas.openxmlformats.org/officeDocument/2006/relationships/font" Target="fonts/BarlowLight-bold.fntdata"/><Relationship Id="rId24" Type="http://schemas.openxmlformats.org/officeDocument/2006/relationships/slide" Target="slides/slide17.xml"/><Relationship Id="rId68" Type="http://schemas.openxmlformats.org/officeDocument/2006/relationships/font" Target="fonts/Barlow-regular.fntdata"/><Relationship Id="rId23" Type="http://schemas.openxmlformats.org/officeDocument/2006/relationships/slide" Target="slides/slide16.xml"/><Relationship Id="rId67" Type="http://schemas.openxmlformats.org/officeDocument/2006/relationships/font" Target="fonts/BarlowLight-boldItalic.fntdata"/><Relationship Id="rId60" Type="http://schemas.openxmlformats.org/officeDocument/2006/relationships/font" Target="fonts/BarlowMedium-regular.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Barlow-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HeptaSlabMedium-bold.fntdata"/><Relationship Id="rId50" Type="http://schemas.openxmlformats.org/officeDocument/2006/relationships/font" Target="fonts/HeptaSlabMedium-regular.fntdata"/><Relationship Id="rId53" Type="http://schemas.openxmlformats.org/officeDocument/2006/relationships/font" Target="fonts/HeptaSlabLight-bold.fntdata"/><Relationship Id="rId52" Type="http://schemas.openxmlformats.org/officeDocument/2006/relationships/font" Target="fonts/HeptaSlabLight-regular.fntdata"/><Relationship Id="rId11" Type="http://schemas.openxmlformats.org/officeDocument/2006/relationships/slide" Target="slides/slide4.xml"/><Relationship Id="rId55" Type="http://schemas.openxmlformats.org/officeDocument/2006/relationships/font" Target="fonts/HeptaSlab-bold.fntdata"/><Relationship Id="rId10" Type="http://schemas.openxmlformats.org/officeDocument/2006/relationships/slide" Target="slides/slide3.xml"/><Relationship Id="rId54" Type="http://schemas.openxmlformats.org/officeDocument/2006/relationships/font" Target="fonts/HeptaSlab-regular.fntdata"/><Relationship Id="rId13" Type="http://schemas.openxmlformats.org/officeDocument/2006/relationships/slide" Target="slides/slide6.xml"/><Relationship Id="rId57" Type="http://schemas.openxmlformats.org/officeDocument/2006/relationships/font" Target="fonts/IBMPlexSansMedium-bold.fntdata"/><Relationship Id="rId12" Type="http://schemas.openxmlformats.org/officeDocument/2006/relationships/slide" Target="slides/slide5.xml"/><Relationship Id="rId56" Type="http://schemas.openxmlformats.org/officeDocument/2006/relationships/font" Target="fonts/IBMPlexSansMedium-regular.fntdata"/><Relationship Id="rId15" Type="http://schemas.openxmlformats.org/officeDocument/2006/relationships/slide" Target="slides/slide8.xml"/><Relationship Id="rId59" Type="http://schemas.openxmlformats.org/officeDocument/2006/relationships/font" Target="fonts/IBMPlexSansMedium-boldItalic.fntdata"/><Relationship Id="rId14" Type="http://schemas.openxmlformats.org/officeDocument/2006/relationships/slide" Target="slides/slide7.xml"/><Relationship Id="rId58" Type="http://schemas.openxmlformats.org/officeDocument/2006/relationships/font" Target="fonts/IBMPlexSansMedium-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31df8a52746_0_1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31df8a52746_0_1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31df8a52746_0_2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31df8a52746_0_2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31e5e7d5ce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31e5e7d5ce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31e5e7d5c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31e5e7d5c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321476a4f4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321476a4f4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31e5e7d5ce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31e5e7d5c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31e5e7d5ce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31e5e7d5ce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321476a4f4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321476a4f4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321476a4f4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321476a4f4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321476a4f4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321476a4f4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321476a4f4d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321476a4f4d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31df8a52746_0_1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31df8a52746_0_1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321476a4f4d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7" name="Google Shape;1207;g321476a4f4d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321476a4f4d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321476a4f4d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321476a4f4d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321476a4f4d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321476a4f4d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321476a4f4d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321476a4f4d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321476a4f4d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321476a4f4d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321476a4f4d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g321476a4f4d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0" name="Google Shape;1490;g321476a4f4d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31df8a52746_0_2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31df8a52746_0_2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31df8a52746_0_2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31df8a52746_0_2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31df8a52746_0_2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0" name="Google Shape;1570;g31df8a52746_0_2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31df8a52746_0_1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31df8a52746_0_1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g31df8a52746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31df8a52746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31df8a52746_0_2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31df8a52746_0_2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d6bdcba75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2d6bdcba75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31df8a52746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31df8a52746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321476a4f4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321476a4f4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31df8a52746_0_2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31df8a52746_0_2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31df8a52746_0_1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31df8a52746_0_1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782" name="Shape 782"/>
        <p:cNvGrpSpPr/>
        <p:nvPr/>
      </p:nvGrpSpPr>
      <p:grpSpPr>
        <a:xfrm>
          <a:off x="0" y="0"/>
          <a:ext cx="0" cy="0"/>
          <a:chOff x="0" y="0"/>
          <a:chExt cx="0" cy="0"/>
        </a:xfrm>
      </p:grpSpPr>
      <p:sp>
        <p:nvSpPr>
          <p:cNvPr id="783" name="Google Shape;783;p10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784" name="Google Shape;784;p10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785" name="Shape 785"/>
        <p:cNvGrpSpPr/>
        <p:nvPr/>
      </p:nvGrpSpPr>
      <p:grpSpPr>
        <a:xfrm>
          <a:off x="0" y="0"/>
          <a:ext cx="0" cy="0"/>
          <a:chOff x="0" y="0"/>
          <a:chExt cx="0" cy="0"/>
        </a:xfrm>
      </p:grpSpPr>
      <p:sp>
        <p:nvSpPr>
          <p:cNvPr id="786" name="Google Shape;786;p10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87" name="Google Shape;787;p10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788" name="Google Shape;788;p10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9" name="Shape 789"/>
        <p:cNvGrpSpPr/>
        <p:nvPr/>
      </p:nvGrpSpPr>
      <p:grpSpPr>
        <a:xfrm>
          <a:off x="0" y="0"/>
          <a:ext cx="0" cy="0"/>
          <a:chOff x="0" y="0"/>
          <a:chExt cx="0" cy="0"/>
        </a:xfrm>
      </p:grpSpPr>
      <p:sp>
        <p:nvSpPr>
          <p:cNvPr id="790" name="Google Shape;790;p10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791" name="Shape 791"/>
        <p:cNvGrpSpPr/>
        <p:nvPr/>
      </p:nvGrpSpPr>
      <p:grpSpPr>
        <a:xfrm>
          <a:off x="0" y="0"/>
          <a:ext cx="0" cy="0"/>
          <a:chOff x="0" y="0"/>
          <a:chExt cx="0" cy="0"/>
        </a:xfrm>
      </p:grpSpPr>
      <p:sp>
        <p:nvSpPr>
          <p:cNvPr id="792" name="Google Shape;792;p106"/>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793" name="Google Shape;793;p10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94" name="Google Shape;794;p106"/>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5" name="Google Shape;795;p106"/>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6" name="Google Shape;796;p106"/>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7" name="Google Shape;797;p106"/>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8" name="Google Shape;798;p106"/>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9" name="Google Shape;799;p106"/>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800" name="Shape 800"/>
        <p:cNvGrpSpPr/>
        <p:nvPr/>
      </p:nvGrpSpPr>
      <p:grpSpPr>
        <a:xfrm>
          <a:off x="0" y="0"/>
          <a:ext cx="0" cy="0"/>
          <a:chOff x="0" y="0"/>
          <a:chExt cx="0" cy="0"/>
        </a:xfrm>
      </p:grpSpPr>
      <p:sp>
        <p:nvSpPr>
          <p:cNvPr id="801" name="Google Shape;801;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802" name="Google Shape;802;p107"/>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03" name="Google Shape;803;p107"/>
          <p:cNvSpPr/>
          <p:nvPr>
            <p:ph idx="2" type="pic"/>
          </p:nvPr>
        </p:nvSpPr>
        <p:spPr>
          <a:xfrm>
            <a:off x="4992024" y="1152775"/>
            <a:ext cx="3840300" cy="3416400"/>
          </a:xfrm>
          <a:prstGeom prst="rect">
            <a:avLst/>
          </a:prstGeom>
          <a:noFill/>
          <a:ln>
            <a:noFill/>
          </a:ln>
        </p:spPr>
      </p:sp>
      <p:sp>
        <p:nvSpPr>
          <p:cNvPr id="804" name="Google Shape;804;p10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805" name="Shape 805"/>
        <p:cNvGrpSpPr/>
        <p:nvPr/>
      </p:nvGrpSpPr>
      <p:grpSpPr>
        <a:xfrm>
          <a:off x="0" y="0"/>
          <a:ext cx="0" cy="0"/>
          <a:chOff x="0" y="0"/>
          <a:chExt cx="0" cy="0"/>
        </a:xfrm>
      </p:grpSpPr>
      <p:sp>
        <p:nvSpPr>
          <p:cNvPr id="806" name="Google Shape;806;p10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07" name="Google Shape;807;p10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08" name="Google Shape;808;p108"/>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09" name="Google Shape;809;p108"/>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10" name="Google Shape;810;p108"/>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11" name="Google Shape;811;p108"/>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812" name="Shape 812"/>
        <p:cNvGrpSpPr/>
        <p:nvPr/>
      </p:nvGrpSpPr>
      <p:grpSpPr>
        <a:xfrm>
          <a:off x="0" y="0"/>
          <a:ext cx="0" cy="0"/>
          <a:chOff x="0" y="0"/>
          <a:chExt cx="0" cy="0"/>
        </a:xfrm>
      </p:grpSpPr>
      <p:sp>
        <p:nvSpPr>
          <p:cNvPr id="813" name="Google Shape;813;p10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14" name="Google Shape;814;p109"/>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15" name="Google Shape;815;p109"/>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16" name="Google Shape;816;p109"/>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17" name="Google Shape;817;p109"/>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18" name="Google Shape;818;p109"/>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19" name="Google Shape;819;p109"/>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20" name="Google Shape;820;p109"/>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21" name="Shape 821"/>
        <p:cNvGrpSpPr/>
        <p:nvPr/>
      </p:nvGrpSpPr>
      <p:grpSpPr>
        <a:xfrm>
          <a:off x="0" y="0"/>
          <a:ext cx="0" cy="0"/>
          <a:chOff x="0" y="0"/>
          <a:chExt cx="0" cy="0"/>
        </a:xfrm>
      </p:grpSpPr>
      <p:sp>
        <p:nvSpPr>
          <p:cNvPr id="822" name="Google Shape;822;p1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3" name="Google Shape;823;p110"/>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24" name="Google Shape;824;p110"/>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25" name="Google Shape;825;p110"/>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26" name="Google Shape;826;p110"/>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27" name="Google Shape;827;p110"/>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28" name="Google Shape;828;p110"/>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29" name="Google Shape;829;p110"/>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30" name="Google Shape;830;p110"/>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31" name="Google Shape;831;p110"/>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832" name="Shape 832"/>
        <p:cNvGrpSpPr/>
        <p:nvPr/>
      </p:nvGrpSpPr>
      <p:grpSpPr>
        <a:xfrm>
          <a:off x="0" y="0"/>
          <a:ext cx="0" cy="0"/>
          <a:chOff x="0" y="0"/>
          <a:chExt cx="0" cy="0"/>
        </a:xfrm>
      </p:grpSpPr>
      <p:sp>
        <p:nvSpPr>
          <p:cNvPr id="833" name="Google Shape;833;p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834" name="Google Shape;834;p1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35" name="Google Shape;835;p111"/>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836" name="Shape 836"/>
        <p:cNvGrpSpPr/>
        <p:nvPr/>
      </p:nvGrpSpPr>
      <p:grpSpPr>
        <a:xfrm>
          <a:off x="0" y="0"/>
          <a:ext cx="0" cy="0"/>
          <a:chOff x="0" y="0"/>
          <a:chExt cx="0" cy="0"/>
        </a:xfrm>
      </p:grpSpPr>
      <p:sp>
        <p:nvSpPr>
          <p:cNvPr id="837" name="Google Shape;837;p112"/>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38" name="Google Shape;838;p112"/>
          <p:cNvSpPr/>
          <p:nvPr>
            <p:ph idx="2" type="pic"/>
          </p:nvPr>
        </p:nvSpPr>
        <p:spPr>
          <a:xfrm>
            <a:off x="4804825" y="1133300"/>
            <a:ext cx="4027500" cy="2392800"/>
          </a:xfrm>
          <a:prstGeom prst="rect">
            <a:avLst/>
          </a:prstGeom>
          <a:noFill/>
          <a:ln>
            <a:noFill/>
          </a:ln>
        </p:spPr>
      </p:sp>
      <p:sp>
        <p:nvSpPr>
          <p:cNvPr id="839" name="Google Shape;839;p112"/>
          <p:cNvSpPr/>
          <p:nvPr>
            <p:ph idx="3" type="pic"/>
          </p:nvPr>
        </p:nvSpPr>
        <p:spPr>
          <a:xfrm>
            <a:off x="311725" y="1133300"/>
            <a:ext cx="4027500" cy="2392800"/>
          </a:xfrm>
          <a:prstGeom prst="rect">
            <a:avLst/>
          </a:prstGeom>
          <a:noFill/>
          <a:ln>
            <a:noFill/>
          </a:ln>
        </p:spPr>
      </p:sp>
      <p:sp>
        <p:nvSpPr>
          <p:cNvPr id="840" name="Google Shape;840;p112"/>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1" name="Google Shape;841;p1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2" name="Google Shape;842;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843" name="Google Shape;843;p112"/>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44" name="Google Shape;844;p112"/>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845" name="Shape 845"/>
        <p:cNvGrpSpPr/>
        <p:nvPr/>
      </p:nvGrpSpPr>
      <p:grpSpPr>
        <a:xfrm>
          <a:off x="0" y="0"/>
          <a:ext cx="0" cy="0"/>
          <a:chOff x="0" y="0"/>
          <a:chExt cx="0" cy="0"/>
        </a:xfrm>
      </p:grpSpPr>
      <p:sp>
        <p:nvSpPr>
          <p:cNvPr id="846" name="Google Shape;846;p113"/>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7" name="Google Shape;847;p113"/>
          <p:cNvSpPr/>
          <p:nvPr>
            <p:ph idx="2" type="pic"/>
          </p:nvPr>
        </p:nvSpPr>
        <p:spPr>
          <a:xfrm>
            <a:off x="6205225" y="1128325"/>
            <a:ext cx="2627100" cy="2273100"/>
          </a:xfrm>
          <a:prstGeom prst="rect">
            <a:avLst/>
          </a:prstGeom>
          <a:noFill/>
          <a:ln>
            <a:noFill/>
          </a:ln>
        </p:spPr>
      </p:sp>
      <p:sp>
        <p:nvSpPr>
          <p:cNvPr id="848" name="Google Shape;848;p113"/>
          <p:cNvSpPr/>
          <p:nvPr>
            <p:ph idx="3" type="pic"/>
          </p:nvPr>
        </p:nvSpPr>
        <p:spPr>
          <a:xfrm>
            <a:off x="311725" y="1128325"/>
            <a:ext cx="2627100" cy="2273100"/>
          </a:xfrm>
          <a:prstGeom prst="rect">
            <a:avLst/>
          </a:prstGeom>
          <a:noFill/>
          <a:ln>
            <a:noFill/>
          </a:ln>
        </p:spPr>
      </p:sp>
      <p:sp>
        <p:nvSpPr>
          <p:cNvPr id="849" name="Google Shape;849;p113"/>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50" name="Google Shape;850;p113"/>
          <p:cNvSpPr/>
          <p:nvPr>
            <p:ph idx="5" type="pic"/>
          </p:nvPr>
        </p:nvSpPr>
        <p:spPr>
          <a:xfrm>
            <a:off x="3255250" y="1128325"/>
            <a:ext cx="2627100" cy="2273100"/>
          </a:xfrm>
          <a:prstGeom prst="rect">
            <a:avLst/>
          </a:prstGeom>
          <a:noFill/>
          <a:ln>
            <a:noFill/>
          </a:ln>
        </p:spPr>
      </p:sp>
      <p:sp>
        <p:nvSpPr>
          <p:cNvPr id="851" name="Google Shape;851;p113"/>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52" name="Google Shape;852;p1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53" name="Google Shape;853;p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854" name="Google Shape;854;p113"/>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55" name="Google Shape;855;p113"/>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56" name="Google Shape;856;p113"/>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857" name="Shape 857"/>
        <p:cNvGrpSpPr/>
        <p:nvPr/>
      </p:nvGrpSpPr>
      <p:grpSpPr>
        <a:xfrm>
          <a:off x="0" y="0"/>
          <a:ext cx="0" cy="0"/>
          <a:chOff x="0" y="0"/>
          <a:chExt cx="0" cy="0"/>
        </a:xfrm>
      </p:grpSpPr>
      <p:sp>
        <p:nvSpPr>
          <p:cNvPr id="858" name="Google Shape;858;p114"/>
          <p:cNvSpPr/>
          <p:nvPr>
            <p:ph idx="2" type="pic"/>
          </p:nvPr>
        </p:nvSpPr>
        <p:spPr>
          <a:xfrm>
            <a:off x="311700" y="445025"/>
            <a:ext cx="8520600" cy="4218300"/>
          </a:xfrm>
          <a:prstGeom prst="rect">
            <a:avLst/>
          </a:prstGeom>
          <a:noFill/>
          <a:ln>
            <a:noFill/>
          </a:ln>
        </p:spPr>
      </p:sp>
      <p:sp>
        <p:nvSpPr>
          <p:cNvPr id="859" name="Google Shape;859;p1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860" name="Shape 860"/>
        <p:cNvGrpSpPr/>
        <p:nvPr/>
      </p:nvGrpSpPr>
      <p:grpSpPr>
        <a:xfrm>
          <a:off x="0" y="0"/>
          <a:ext cx="0" cy="0"/>
          <a:chOff x="0" y="0"/>
          <a:chExt cx="0" cy="0"/>
        </a:xfrm>
      </p:grpSpPr>
      <p:sp>
        <p:nvSpPr>
          <p:cNvPr id="861" name="Google Shape;861;p1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62" name="Google Shape;862;p115"/>
          <p:cNvSpPr/>
          <p:nvPr>
            <p:ph idx="2" type="pic"/>
          </p:nvPr>
        </p:nvSpPr>
        <p:spPr>
          <a:xfrm>
            <a:off x="3389600" y="118913"/>
            <a:ext cx="1643700" cy="1535100"/>
          </a:xfrm>
          <a:prstGeom prst="rect">
            <a:avLst/>
          </a:prstGeom>
          <a:noFill/>
          <a:ln>
            <a:noFill/>
          </a:ln>
        </p:spPr>
      </p:sp>
      <p:sp>
        <p:nvSpPr>
          <p:cNvPr id="863" name="Google Shape;863;p115"/>
          <p:cNvSpPr/>
          <p:nvPr>
            <p:ph idx="3" type="pic"/>
          </p:nvPr>
        </p:nvSpPr>
        <p:spPr>
          <a:xfrm>
            <a:off x="5195935" y="118913"/>
            <a:ext cx="1643700" cy="1535100"/>
          </a:xfrm>
          <a:prstGeom prst="rect">
            <a:avLst/>
          </a:prstGeom>
          <a:noFill/>
          <a:ln>
            <a:noFill/>
          </a:ln>
        </p:spPr>
      </p:sp>
      <p:sp>
        <p:nvSpPr>
          <p:cNvPr id="864" name="Google Shape;864;p115"/>
          <p:cNvSpPr/>
          <p:nvPr>
            <p:ph idx="4" type="pic"/>
          </p:nvPr>
        </p:nvSpPr>
        <p:spPr>
          <a:xfrm>
            <a:off x="7002270" y="118913"/>
            <a:ext cx="1643700" cy="1535100"/>
          </a:xfrm>
          <a:prstGeom prst="rect">
            <a:avLst/>
          </a:prstGeom>
          <a:noFill/>
          <a:ln>
            <a:noFill/>
          </a:ln>
        </p:spPr>
      </p:sp>
      <p:sp>
        <p:nvSpPr>
          <p:cNvPr id="865" name="Google Shape;865;p115"/>
          <p:cNvSpPr/>
          <p:nvPr>
            <p:ph idx="5" type="pic"/>
          </p:nvPr>
        </p:nvSpPr>
        <p:spPr>
          <a:xfrm>
            <a:off x="3389588" y="1804212"/>
            <a:ext cx="1643700" cy="1535100"/>
          </a:xfrm>
          <a:prstGeom prst="rect">
            <a:avLst/>
          </a:prstGeom>
          <a:noFill/>
          <a:ln>
            <a:noFill/>
          </a:ln>
        </p:spPr>
      </p:sp>
      <p:sp>
        <p:nvSpPr>
          <p:cNvPr id="866" name="Google Shape;866;p115"/>
          <p:cNvSpPr/>
          <p:nvPr>
            <p:ph idx="6" type="pic"/>
          </p:nvPr>
        </p:nvSpPr>
        <p:spPr>
          <a:xfrm>
            <a:off x="5195922" y="1804212"/>
            <a:ext cx="1643700" cy="1535100"/>
          </a:xfrm>
          <a:prstGeom prst="rect">
            <a:avLst/>
          </a:prstGeom>
          <a:noFill/>
          <a:ln>
            <a:noFill/>
          </a:ln>
        </p:spPr>
      </p:sp>
      <p:sp>
        <p:nvSpPr>
          <p:cNvPr id="867" name="Google Shape;867;p115"/>
          <p:cNvSpPr/>
          <p:nvPr>
            <p:ph idx="7" type="pic"/>
          </p:nvPr>
        </p:nvSpPr>
        <p:spPr>
          <a:xfrm>
            <a:off x="7002257" y="1804212"/>
            <a:ext cx="1643700" cy="1535100"/>
          </a:xfrm>
          <a:prstGeom prst="rect">
            <a:avLst/>
          </a:prstGeom>
          <a:noFill/>
          <a:ln>
            <a:noFill/>
          </a:ln>
        </p:spPr>
      </p:sp>
      <p:sp>
        <p:nvSpPr>
          <p:cNvPr id="868" name="Google Shape;868;p115"/>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869" name="Google Shape;869;p115"/>
          <p:cNvSpPr/>
          <p:nvPr>
            <p:ph idx="8" type="pic"/>
          </p:nvPr>
        </p:nvSpPr>
        <p:spPr>
          <a:xfrm>
            <a:off x="3389588" y="3489487"/>
            <a:ext cx="1643700" cy="1535100"/>
          </a:xfrm>
          <a:prstGeom prst="rect">
            <a:avLst/>
          </a:prstGeom>
          <a:noFill/>
          <a:ln>
            <a:noFill/>
          </a:ln>
        </p:spPr>
      </p:sp>
      <p:sp>
        <p:nvSpPr>
          <p:cNvPr id="870" name="Google Shape;870;p115"/>
          <p:cNvSpPr/>
          <p:nvPr>
            <p:ph idx="9" type="pic"/>
          </p:nvPr>
        </p:nvSpPr>
        <p:spPr>
          <a:xfrm>
            <a:off x="5195922" y="3489487"/>
            <a:ext cx="1643700" cy="1535100"/>
          </a:xfrm>
          <a:prstGeom prst="rect">
            <a:avLst/>
          </a:prstGeom>
          <a:noFill/>
          <a:ln>
            <a:noFill/>
          </a:ln>
        </p:spPr>
      </p:sp>
      <p:sp>
        <p:nvSpPr>
          <p:cNvPr id="871" name="Google Shape;871;p115"/>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TITLE_20">
    <p:bg>
      <p:bgPr>
        <a:solidFill>
          <a:schemeClr val="dk1"/>
        </a:solidFill>
      </p:bgPr>
    </p:bg>
    <p:spTree>
      <p:nvGrpSpPr>
        <p:cNvPr id="371" name="Shape 371"/>
        <p:cNvGrpSpPr/>
        <p:nvPr/>
      </p:nvGrpSpPr>
      <p:grpSpPr>
        <a:xfrm>
          <a:off x="0" y="0"/>
          <a:ext cx="0" cy="0"/>
          <a:chOff x="0" y="0"/>
          <a:chExt cx="0" cy="0"/>
        </a:xfrm>
      </p:grpSpPr>
      <p:sp>
        <p:nvSpPr>
          <p:cNvPr id="372" name="Google Shape;372;p60"/>
          <p:cNvSpPr txBox="1"/>
          <p:nvPr>
            <p:ph type="title"/>
          </p:nvPr>
        </p:nvSpPr>
        <p:spPr>
          <a:xfrm>
            <a:off x="834075" y="380975"/>
            <a:ext cx="7370100" cy="3707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0"/>
              <a:buNone/>
              <a:defRPr sz="9000">
                <a:solidFill>
                  <a:schemeClr val="lt1"/>
                </a:solidFill>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373" name="Google Shape;373;p60"/>
          <p:cNvSpPr/>
          <p:nvPr>
            <p:ph idx="2" type="pic"/>
          </p:nvPr>
        </p:nvSpPr>
        <p:spPr>
          <a:xfrm>
            <a:off x="3402550" y="1754700"/>
            <a:ext cx="2456400" cy="1634100"/>
          </a:xfrm>
          <a:prstGeom prst="roundRect">
            <a:avLst>
              <a:gd fmla="val 0" name="adj"/>
            </a:avLst>
          </a:prstGeom>
          <a:noFill/>
          <a:ln>
            <a:noFill/>
          </a:ln>
        </p:spPr>
      </p:sp>
      <p:sp>
        <p:nvSpPr>
          <p:cNvPr id="374" name="Google Shape;374;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
    <p:spTree>
      <p:nvGrpSpPr>
        <p:cNvPr id="375" name="Shape 375"/>
        <p:cNvGrpSpPr/>
        <p:nvPr/>
      </p:nvGrpSpPr>
      <p:grpSpPr>
        <a:xfrm>
          <a:off x="0" y="0"/>
          <a:ext cx="0" cy="0"/>
          <a:chOff x="0" y="0"/>
          <a:chExt cx="0" cy="0"/>
        </a:xfrm>
      </p:grpSpPr>
      <p:sp>
        <p:nvSpPr>
          <p:cNvPr id="376" name="Google Shape;376;p61"/>
          <p:cNvSpPr txBox="1"/>
          <p:nvPr>
            <p:ph type="title"/>
          </p:nvPr>
        </p:nvSpPr>
        <p:spPr>
          <a:xfrm>
            <a:off x="254000" y="270175"/>
            <a:ext cx="40131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377" name="Google Shape;377;p61"/>
          <p:cNvSpPr txBox="1"/>
          <p:nvPr>
            <p:ph idx="1" type="body"/>
          </p:nvPr>
        </p:nvSpPr>
        <p:spPr>
          <a:xfrm>
            <a:off x="254000" y="1872575"/>
            <a:ext cx="3720000" cy="1993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378" name="Google Shape;378;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379" name="Google Shape;379;p61"/>
          <p:cNvSpPr/>
          <p:nvPr>
            <p:ph idx="2" type="pic"/>
          </p:nvPr>
        </p:nvSpPr>
        <p:spPr>
          <a:xfrm>
            <a:off x="4510950" y="0"/>
            <a:ext cx="4632900" cy="5159100"/>
          </a:xfrm>
          <a:prstGeom prst="rect">
            <a:avLst/>
          </a:prstGeom>
          <a:noFill/>
          <a:ln>
            <a:noFill/>
          </a:ln>
        </p:spPr>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Images / Text">
  <p:cSld name="CUSTOM_13">
    <p:bg>
      <p:bgPr>
        <a:solidFill>
          <a:schemeClr val="accent2"/>
        </a:solidFill>
      </p:bgPr>
    </p:bg>
    <p:spTree>
      <p:nvGrpSpPr>
        <p:cNvPr id="380" name="Shape 380"/>
        <p:cNvGrpSpPr/>
        <p:nvPr/>
      </p:nvGrpSpPr>
      <p:grpSpPr>
        <a:xfrm>
          <a:off x="0" y="0"/>
          <a:ext cx="0" cy="0"/>
          <a:chOff x="0" y="0"/>
          <a:chExt cx="0" cy="0"/>
        </a:xfrm>
      </p:grpSpPr>
      <p:sp>
        <p:nvSpPr>
          <p:cNvPr id="381" name="Google Shape;381;p62"/>
          <p:cNvSpPr/>
          <p:nvPr>
            <p:ph idx="2" type="pic"/>
          </p:nvPr>
        </p:nvSpPr>
        <p:spPr>
          <a:xfrm>
            <a:off x="0" y="25"/>
            <a:ext cx="4632900" cy="2578200"/>
          </a:xfrm>
          <a:prstGeom prst="rect">
            <a:avLst/>
          </a:prstGeom>
          <a:noFill/>
          <a:ln>
            <a:noFill/>
          </a:ln>
        </p:spPr>
      </p:sp>
      <p:sp>
        <p:nvSpPr>
          <p:cNvPr id="382" name="Google Shape;382;p62"/>
          <p:cNvSpPr/>
          <p:nvPr>
            <p:ph idx="3" type="pic"/>
          </p:nvPr>
        </p:nvSpPr>
        <p:spPr>
          <a:xfrm>
            <a:off x="0" y="2565275"/>
            <a:ext cx="4632900" cy="2578200"/>
          </a:xfrm>
          <a:prstGeom prst="rect">
            <a:avLst/>
          </a:prstGeom>
          <a:noFill/>
          <a:ln>
            <a:noFill/>
          </a:ln>
        </p:spPr>
      </p:sp>
      <p:sp>
        <p:nvSpPr>
          <p:cNvPr id="383" name="Google Shape;383;p62"/>
          <p:cNvSpPr txBox="1"/>
          <p:nvPr>
            <p:ph type="title"/>
          </p:nvPr>
        </p:nvSpPr>
        <p:spPr>
          <a:xfrm>
            <a:off x="4876800" y="270175"/>
            <a:ext cx="40131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384" name="Google Shape;384;p62"/>
          <p:cNvSpPr txBox="1"/>
          <p:nvPr>
            <p:ph idx="1" type="body"/>
          </p:nvPr>
        </p:nvSpPr>
        <p:spPr>
          <a:xfrm>
            <a:off x="4876800" y="2024975"/>
            <a:ext cx="3720000" cy="1993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385" name="Google Shape;385;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1">
    <p:bg>
      <p:bgPr>
        <a:solidFill>
          <a:schemeClr val="dk1"/>
        </a:solidFill>
      </p:bgPr>
    </p:bg>
    <p:spTree>
      <p:nvGrpSpPr>
        <p:cNvPr id="386" name="Shape 386"/>
        <p:cNvGrpSpPr/>
        <p:nvPr/>
      </p:nvGrpSpPr>
      <p:grpSpPr>
        <a:xfrm>
          <a:off x="0" y="0"/>
          <a:ext cx="0" cy="0"/>
          <a:chOff x="0" y="0"/>
          <a:chExt cx="0" cy="0"/>
        </a:xfrm>
      </p:grpSpPr>
      <p:sp>
        <p:nvSpPr>
          <p:cNvPr id="387" name="Google Shape;387;p63"/>
          <p:cNvSpPr txBox="1"/>
          <p:nvPr>
            <p:ph type="title"/>
          </p:nvPr>
        </p:nvSpPr>
        <p:spPr>
          <a:xfrm>
            <a:off x="254000" y="270175"/>
            <a:ext cx="85326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cxnSp>
        <p:nvCxnSpPr>
          <p:cNvPr id="388" name="Google Shape;388;p63"/>
          <p:cNvCxnSpPr/>
          <p:nvPr/>
        </p:nvCxnSpPr>
        <p:spPr>
          <a:xfrm>
            <a:off x="3394331" y="1332925"/>
            <a:ext cx="0" cy="432300"/>
          </a:xfrm>
          <a:prstGeom prst="straightConnector1">
            <a:avLst/>
          </a:prstGeom>
          <a:noFill/>
          <a:ln cap="flat" cmpd="sng" w="19050">
            <a:solidFill>
              <a:schemeClr val="accent1"/>
            </a:solidFill>
            <a:prstDash val="solid"/>
            <a:round/>
            <a:headEnd len="med" w="med" type="none"/>
            <a:tailEnd len="med" w="med" type="none"/>
          </a:ln>
        </p:spPr>
      </p:cxnSp>
      <p:sp>
        <p:nvSpPr>
          <p:cNvPr id="389" name="Google Shape;389;p63"/>
          <p:cNvSpPr txBox="1"/>
          <p:nvPr>
            <p:ph idx="1" type="subTitle"/>
          </p:nvPr>
        </p:nvSpPr>
        <p:spPr>
          <a:xfrm>
            <a:off x="1614000" y="1379125"/>
            <a:ext cx="1770000" cy="339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cxnSp>
        <p:nvCxnSpPr>
          <p:cNvPr id="390" name="Google Shape;390;p63"/>
          <p:cNvCxnSpPr/>
          <p:nvPr/>
        </p:nvCxnSpPr>
        <p:spPr>
          <a:xfrm>
            <a:off x="5174663" y="1332925"/>
            <a:ext cx="0" cy="432300"/>
          </a:xfrm>
          <a:prstGeom prst="straightConnector1">
            <a:avLst/>
          </a:prstGeom>
          <a:noFill/>
          <a:ln cap="flat" cmpd="sng" w="19050">
            <a:solidFill>
              <a:schemeClr val="accent1"/>
            </a:solidFill>
            <a:prstDash val="solid"/>
            <a:round/>
            <a:headEnd len="med" w="med" type="none"/>
            <a:tailEnd len="med" w="med" type="none"/>
          </a:ln>
        </p:spPr>
      </p:cxnSp>
      <p:sp>
        <p:nvSpPr>
          <p:cNvPr id="391" name="Google Shape;391;p63"/>
          <p:cNvSpPr txBox="1"/>
          <p:nvPr>
            <p:ph idx="2" type="subTitle"/>
          </p:nvPr>
        </p:nvSpPr>
        <p:spPr>
          <a:xfrm>
            <a:off x="3394331" y="1379125"/>
            <a:ext cx="1770000" cy="339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cxnSp>
        <p:nvCxnSpPr>
          <p:cNvPr id="392" name="Google Shape;392;p63"/>
          <p:cNvCxnSpPr/>
          <p:nvPr/>
        </p:nvCxnSpPr>
        <p:spPr>
          <a:xfrm>
            <a:off x="6954994" y="1332925"/>
            <a:ext cx="0" cy="432300"/>
          </a:xfrm>
          <a:prstGeom prst="straightConnector1">
            <a:avLst/>
          </a:prstGeom>
          <a:noFill/>
          <a:ln cap="flat" cmpd="sng" w="19050">
            <a:solidFill>
              <a:schemeClr val="accent1"/>
            </a:solidFill>
            <a:prstDash val="solid"/>
            <a:round/>
            <a:headEnd len="med" w="med" type="none"/>
            <a:tailEnd len="med" w="med" type="none"/>
          </a:ln>
        </p:spPr>
      </p:cxnSp>
      <p:sp>
        <p:nvSpPr>
          <p:cNvPr id="393" name="Google Shape;393;p63"/>
          <p:cNvSpPr txBox="1"/>
          <p:nvPr>
            <p:ph idx="3" type="subTitle"/>
          </p:nvPr>
        </p:nvSpPr>
        <p:spPr>
          <a:xfrm>
            <a:off x="5174663" y="1379125"/>
            <a:ext cx="1770000" cy="339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sp>
        <p:nvSpPr>
          <p:cNvPr id="394" name="Google Shape;394;p63"/>
          <p:cNvSpPr txBox="1"/>
          <p:nvPr>
            <p:ph idx="4" type="subTitle"/>
          </p:nvPr>
        </p:nvSpPr>
        <p:spPr>
          <a:xfrm>
            <a:off x="6954994" y="1379125"/>
            <a:ext cx="1770000" cy="339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1pPr>
            <a:lvl2pPr lvl="1"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2pPr>
            <a:lvl3pPr lvl="2"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3pPr>
            <a:lvl4pPr lvl="3"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4pPr>
            <a:lvl5pPr lvl="4"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5pPr>
            <a:lvl6pPr lvl="5"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6pPr>
            <a:lvl7pPr lvl="6"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7pPr>
            <a:lvl8pPr lvl="7"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8pPr>
            <a:lvl9pPr lvl="8" algn="ctr">
              <a:spcBef>
                <a:spcPts val="0"/>
              </a:spcBef>
              <a:spcAft>
                <a:spcPts val="0"/>
              </a:spcAft>
              <a:buClr>
                <a:schemeClr val="lt1"/>
              </a:buClr>
              <a:buSzPts val="1200"/>
              <a:buFont typeface="IBM Plex Sans Light"/>
              <a:buNone/>
              <a:defRPr sz="1200">
                <a:solidFill>
                  <a:schemeClr val="lt1"/>
                </a:solidFill>
                <a:latin typeface="IBM Plex Sans Light"/>
                <a:ea typeface="IBM Plex Sans Light"/>
                <a:cs typeface="IBM Plex Sans Light"/>
                <a:sym typeface="IBM Plex Sans Light"/>
              </a:defRPr>
            </a:lvl9pPr>
          </a:lstStyle>
          <a:p/>
        </p:txBody>
      </p:sp>
      <p:sp>
        <p:nvSpPr>
          <p:cNvPr id="395" name="Google Shape;395;p63"/>
          <p:cNvSpPr txBox="1"/>
          <p:nvPr>
            <p:ph idx="5" type="subTitle"/>
          </p:nvPr>
        </p:nvSpPr>
        <p:spPr>
          <a:xfrm>
            <a:off x="344000" y="2103025"/>
            <a:ext cx="171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396" name="Google Shape;396;p63"/>
          <p:cNvSpPr txBox="1"/>
          <p:nvPr>
            <p:ph idx="6" type="subTitle"/>
          </p:nvPr>
        </p:nvSpPr>
        <p:spPr>
          <a:xfrm>
            <a:off x="344000" y="2636425"/>
            <a:ext cx="171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397" name="Google Shape;397;p63"/>
          <p:cNvSpPr txBox="1"/>
          <p:nvPr>
            <p:ph idx="7" type="subTitle"/>
          </p:nvPr>
        </p:nvSpPr>
        <p:spPr>
          <a:xfrm>
            <a:off x="344000" y="3169825"/>
            <a:ext cx="171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398" name="Google Shape;398;p63"/>
          <p:cNvSpPr txBox="1"/>
          <p:nvPr>
            <p:ph idx="8" type="subTitle"/>
          </p:nvPr>
        </p:nvSpPr>
        <p:spPr>
          <a:xfrm>
            <a:off x="344000" y="3703225"/>
            <a:ext cx="171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399" name="Google Shape;399;p63"/>
          <p:cNvSpPr txBox="1"/>
          <p:nvPr>
            <p:ph idx="9" type="subTitle"/>
          </p:nvPr>
        </p:nvSpPr>
        <p:spPr>
          <a:xfrm>
            <a:off x="344000" y="4236625"/>
            <a:ext cx="171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cxnSp>
        <p:nvCxnSpPr>
          <p:cNvPr id="400" name="Google Shape;400;p63"/>
          <p:cNvCxnSpPr/>
          <p:nvPr/>
        </p:nvCxnSpPr>
        <p:spPr>
          <a:xfrm>
            <a:off x="1831556" y="2272975"/>
            <a:ext cx="6766200" cy="0"/>
          </a:xfrm>
          <a:prstGeom prst="straightConnector1">
            <a:avLst/>
          </a:prstGeom>
          <a:noFill/>
          <a:ln cap="flat" cmpd="sng" w="19050">
            <a:solidFill>
              <a:schemeClr val="accent1"/>
            </a:solidFill>
            <a:prstDash val="solid"/>
            <a:round/>
            <a:headEnd len="med" w="med" type="none"/>
            <a:tailEnd len="med" w="med" type="none"/>
          </a:ln>
        </p:spPr>
      </p:cxnSp>
      <p:cxnSp>
        <p:nvCxnSpPr>
          <p:cNvPr id="401" name="Google Shape;401;p63"/>
          <p:cNvCxnSpPr/>
          <p:nvPr/>
        </p:nvCxnSpPr>
        <p:spPr>
          <a:xfrm>
            <a:off x="1831556" y="2806375"/>
            <a:ext cx="6766200" cy="0"/>
          </a:xfrm>
          <a:prstGeom prst="straightConnector1">
            <a:avLst/>
          </a:prstGeom>
          <a:noFill/>
          <a:ln cap="flat" cmpd="sng" w="19050">
            <a:solidFill>
              <a:schemeClr val="accent1"/>
            </a:solidFill>
            <a:prstDash val="solid"/>
            <a:round/>
            <a:headEnd len="med" w="med" type="none"/>
            <a:tailEnd len="med" w="med" type="none"/>
          </a:ln>
        </p:spPr>
      </p:cxnSp>
      <p:cxnSp>
        <p:nvCxnSpPr>
          <p:cNvPr id="402" name="Google Shape;402;p63"/>
          <p:cNvCxnSpPr/>
          <p:nvPr/>
        </p:nvCxnSpPr>
        <p:spPr>
          <a:xfrm>
            <a:off x="1831556" y="3339775"/>
            <a:ext cx="6766200" cy="0"/>
          </a:xfrm>
          <a:prstGeom prst="straightConnector1">
            <a:avLst/>
          </a:prstGeom>
          <a:noFill/>
          <a:ln cap="flat" cmpd="sng" w="19050">
            <a:solidFill>
              <a:schemeClr val="accent1"/>
            </a:solidFill>
            <a:prstDash val="solid"/>
            <a:round/>
            <a:headEnd len="med" w="med" type="none"/>
            <a:tailEnd len="med" w="med" type="none"/>
          </a:ln>
        </p:spPr>
      </p:cxnSp>
      <p:cxnSp>
        <p:nvCxnSpPr>
          <p:cNvPr id="403" name="Google Shape;403;p63"/>
          <p:cNvCxnSpPr/>
          <p:nvPr/>
        </p:nvCxnSpPr>
        <p:spPr>
          <a:xfrm>
            <a:off x="1831556" y="3873175"/>
            <a:ext cx="6766200" cy="0"/>
          </a:xfrm>
          <a:prstGeom prst="straightConnector1">
            <a:avLst/>
          </a:prstGeom>
          <a:noFill/>
          <a:ln cap="flat" cmpd="sng" w="19050">
            <a:solidFill>
              <a:schemeClr val="accent1"/>
            </a:solidFill>
            <a:prstDash val="solid"/>
            <a:round/>
            <a:headEnd len="med" w="med" type="none"/>
            <a:tailEnd len="med" w="med" type="none"/>
          </a:ln>
        </p:spPr>
      </p:cxnSp>
      <p:cxnSp>
        <p:nvCxnSpPr>
          <p:cNvPr id="404" name="Google Shape;404;p63"/>
          <p:cNvCxnSpPr/>
          <p:nvPr/>
        </p:nvCxnSpPr>
        <p:spPr>
          <a:xfrm>
            <a:off x="1831556" y="4406575"/>
            <a:ext cx="6766200" cy="0"/>
          </a:xfrm>
          <a:prstGeom prst="straightConnector1">
            <a:avLst/>
          </a:prstGeom>
          <a:noFill/>
          <a:ln cap="flat" cmpd="sng" w="19050">
            <a:solidFill>
              <a:schemeClr val="accent1"/>
            </a:solidFill>
            <a:prstDash val="solid"/>
            <a:round/>
            <a:headEnd len="med" w="med" type="none"/>
            <a:tailEnd len="med" w="med" type="none"/>
          </a:ln>
        </p:spPr>
      </p:cxnSp>
      <p:sp>
        <p:nvSpPr>
          <p:cNvPr id="405" name="Google Shape;405;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CUSTOM_9">
    <p:spTree>
      <p:nvGrpSpPr>
        <p:cNvPr id="406" name="Shape 406"/>
        <p:cNvGrpSpPr/>
        <p:nvPr/>
      </p:nvGrpSpPr>
      <p:grpSpPr>
        <a:xfrm>
          <a:off x="0" y="0"/>
          <a:ext cx="0" cy="0"/>
          <a:chOff x="0" y="0"/>
          <a:chExt cx="0" cy="0"/>
        </a:xfrm>
      </p:grpSpPr>
      <p:sp>
        <p:nvSpPr>
          <p:cNvPr id="407" name="Google Shape;407;p64"/>
          <p:cNvSpPr txBox="1"/>
          <p:nvPr>
            <p:ph idx="1" type="subTitle"/>
          </p:nvPr>
        </p:nvSpPr>
        <p:spPr>
          <a:xfrm>
            <a:off x="4289350" y="304800"/>
            <a:ext cx="4854600" cy="647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408" name="Google Shape;408;p64"/>
          <p:cNvSpPr txBox="1"/>
          <p:nvPr>
            <p:ph idx="2" type="subTitle"/>
          </p:nvPr>
        </p:nvSpPr>
        <p:spPr>
          <a:xfrm>
            <a:off x="4289350" y="952500"/>
            <a:ext cx="4854600" cy="647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409" name="Google Shape;409;p64"/>
          <p:cNvSpPr txBox="1"/>
          <p:nvPr>
            <p:ph idx="3" type="subTitle"/>
          </p:nvPr>
        </p:nvSpPr>
        <p:spPr>
          <a:xfrm>
            <a:off x="4289350" y="1600200"/>
            <a:ext cx="4854600" cy="647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410" name="Google Shape;410;p64"/>
          <p:cNvSpPr txBox="1"/>
          <p:nvPr>
            <p:ph idx="4" type="subTitle"/>
          </p:nvPr>
        </p:nvSpPr>
        <p:spPr>
          <a:xfrm>
            <a:off x="4289350" y="2247900"/>
            <a:ext cx="4854600" cy="647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411" name="Google Shape;411;p64"/>
          <p:cNvSpPr txBox="1"/>
          <p:nvPr>
            <p:ph idx="5" type="subTitle"/>
          </p:nvPr>
        </p:nvSpPr>
        <p:spPr>
          <a:xfrm>
            <a:off x="4289350" y="2895600"/>
            <a:ext cx="4854600" cy="647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412" name="Google Shape;412;p64"/>
          <p:cNvSpPr txBox="1"/>
          <p:nvPr>
            <p:ph idx="6" type="subTitle"/>
          </p:nvPr>
        </p:nvSpPr>
        <p:spPr>
          <a:xfrm>
            <a:off x="3604750" y="304800"/>
            <a:ext cx="638400" cy="64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413" name="Google Shape;413;p64"/>
          <p:cNvSpPr txBox="1"/>
          <p:nvPr>
            <p:ph idx="7" type="subTitle"/>
          </p:nvPr>
        </p:nvSpPr>
        <p:spPr>
          <a:xfrm>
            <a:off x="3604750" y="952500"/>
            <a:ext cx="638400" cy="64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414" name="Google Shape;414;p64"/>
          <p:cNvSpPr txBox="1"/>
          <p:nvPr>
            <p:ph idx="8" type="subTitle"/>
          </p:nvPr>
        </p:nvSpPr>
        <p:spPr>
          <a:xfrm>
            <a:off x="3604750" y="1600200"/>
            <a:ext cx="638400" cy="64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415" name="Google Shape;415;p64"/>
          <p:cNvSpPr txBox="1"/>
          <p:nvPr>
            <p:ph idx="9" type="subTitle"/>
          </p:nvPr>
        </p:nvSpPr>
        <p:spPr>
          <a:xfrm>
            <a:off x="3604750" y="2247900"/>
            <a:ext cx="638400" cy="64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416" name="Google Shape;416;p64"/>
          <p:cNvSpPr txBox="1"/>
          <p:nvPr>
            <p:ph idx="13" type="subTitle"/>
          </p:nvPr>
        </p:nvSpPr>
        <p:spPr>
          <a:xfrm>
            <a:off x="3604750" y="2895600"/>
            <a:ext cx="638400" cy="64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417" name="Google Shape;417;p64"/>
          <p:cNvSpPr txBox="1"/>
          <p:nvPr>
            <p:ph type="title"/>
          </p:nvPr>
        </p:nvSpPr>
        <p:spPr>
          <a:xfrm>
            <a:off x="254000" y="270175"/>
            <a:ext cx="31221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418" name="Google Shape;418;p64"/>
          <p:cNvSpPr txBox="1"/>
          <p:nvPr>
            <p:ph idx="14" type="subTitle"/>
          </p:nvPr>
        </p:nvSpPr>
        <p:spPr>
          <a:xfrm>
            <a:off x="4289350" y="3543300"/>
            <a:ext cx="4854600" cy="647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419" name="Google Shape;419;p64"/>
          <p:cNvSpPr txBox="1"/>
          <p:nvPr>
            <p:ph idx="15" type="subTitle"/>
          </p:nvPr>
        </p:nvSpPr>
        <p:spPr>
          <a:xfrm>
            <a:off x="3604750" y="3543300"/>
            <a:ext cx="638400" cy="64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420" name="Google Shape;420;p64"/>
          <p:cNvSpPr txBox="1"/>
          <p:nvPr>
            <p:ph idx="16" type="subTitle"/>
          </p:nvPr>
        </p:nvSpPr>
        <p:spPr>
          <a:xfrm>
            <a:off x="4289350" y="4191000"/>
            <a:ext cx="4854600" cy="647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200"/>
              <a:buFont typeface="IBM Plex Sans"/>
              <a:buNone/>
              <a:defRPr sz="2200">
                <a:latin typeface="IBM Plex Sans"/>
                <a:ea typeface="IBM Plex Sans"/>
                <a:cs typeface="IBM Plex Sans"/>
                <a:sym typeface="IBM Plex Sans"/>
              </a:defRPr>
            </a:lvl1pPr>
            <a:lvl2pPr lvl="1">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2200"/>
              <a:buFont typeface="IBM Plex Sans"/>
              <a:buNone/>
              <a:defRPr sz="2200">
                <a:solidFill>
                  <a:schemeClr val="dk1"/>
                </a:solidFill>
                <a:latin typeface="IBM Plex Sans"/>
                <a:ea typeface="IBM Plex Sans"/>
                <a:cs typeface="IBM Plex Sans"/>
                <a:sym typeface="IBM Plex Sans"/>
              </a:defRPr>
            </a:lvl9pPr>
          </a:lstStyle>
          <a:p/>
        </p:txBody>
      </p:sp>
      <p:sp>
        <p:nvSpPr>
          <p:cNvPr id="421" name="Google Shape;421;p64"/>
          <p:cNvSpPr txBox="1"/>
          <p:nvPr>
            <p:ph idx="17" type="subTitle"/>
          </p:nvPr>
        </p:nvSpPr>
        <p:spPr>
          <a:xfrm>
            <a:off x="3604750" y="4191000"/>
            <a:ext cx="638400" cy="64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422" name="Google Shape;422;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V2">
  <p:cSld name="CUSTOM_17">
    <p:bg>
      <p:bgPr>
        <a:solidFill>
          <a:schemeClr val="dk1"/>
        </a:solidFill>
      </p:bgPr>
    </p:bg>
    <p:spTree>
      <p:nvGrpSpPr>
        <p:cNvPr id="423" name="Shape 423"/>
        <p:cNvGrpSpPr/>
        <p:nvPr/>
      </p:nvGrpSpPr>
      <p:grpSpPr>
        <a:xfrm>
          <a:off x="0" y="0"/>
          <a:ext cx="0" cy="0"/>
          <a:chOff x="0" y="0"/>
          <a:chExt cx="0" cy="0"/>
        </a:xfrm>
      </p:grpSpPr>
      <p:sp>
        <p:nvSpPr>
          <p:cNvPr id="424" name="Google Shape;424;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5" name="Google Shape;425;p65"/>
          <p:cNvSpPr txBox="1"/>
          <p:nvPr>
            <p:ph type="title"/>
          </p:nvPr>
        </p:nvSpPr>
        <p:spPr>
          <a:xfrm>
            <a:off x="254000" y="270175"/>
            <a:ext cx="43149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426" name="Google Shape;426;p65"/>
          <p:cNvSpPr txBox="1"/>
          <p:nvPr>
            <p:ph idx="2" type="title"/>
          </p:nvPr>
        </p:nvSpPr>
        <p:spPr>
          <a:xfrm>
            <a:off x="4568825" y="270175"/>
            <a:ext cx="41343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427" name="Google Shape;427;p65"/>
          <p:cNvSpPr txBox="1"/>
          <p:nvPr>
            <p:ph idx="3" type="title"/>
          </p:nvPr>
        </p:nvSpPr>
        <p:spPr>
          <a:xfrm>
            <a:off x="254000" y="1432675"/>
            <a:ext cx="4819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428" name="Google Shape;428;p65"/>
          <p:cNvSpPr txBox="1"/>
          <p:nvPr>
            <p:ph idx="4" type="title"/>
          </p:nvPr>
        </p:nvSpPr>
        <p:spPr>
          <a:xfrm>
            <a:off x="5303375" y="1432675"/>
            <a:ext cx="33996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
        <p:nvSpPr>
          <p:cNvPr id="429" name="Google Shape;429;p65"/>
          <p:cNvSpPr txBox="1"/>
          <p:nvPr>
            <p:ph idx="5" type="title"/>
          </p:nvPr>
        </p:nvSpPr>
        <p:spPr>
          <a:xfrm>
            <a:off x="254000" y="2750650"/>
            <a:ext cx="59877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IBM Plex Sans Light"/>
              <a:buNone/>
              <a:defRPr sz="3600">
                <a:solidFill>
                  <a:schemeClr val="lt1"/>
                </a:solidFill>
              </a:defRPr>
            </a:lvl1pPr>
            <a:lvl2pPr lvl="1">
              <a:spcBef>
                <a:spcPts val="0"/>
              </a:spcBef>
              <a:spcAft>
                <a:spcPts val="0"/>
              </a:spcAft>
              <a:buClr>
                <a:schemeClr val="lt1"/>
              </a:buClr>
              <a:buSzPts val="3600"/>
              <a:buFont typeface="IBM Plex Sans Light"/>
              <a:buNone/>
              <a:defRPr sz="3600">
                <a:solidFill>
                  <a:schemeClr val="lt1"/>
                </a:solidFill>
              </a:defRPr>
            </a:lvl2pPr>
            <a:lvl3pPr lvl="2">
              <a:spcBef>
                <a:spcPts val="0"/>
              </a:spcBef>
              <a:spcAft>
                <a:spcPts val="0"/>
              </a:spcAft>
              <a:buClr>
                <a:schemeClr val="lt1"/>
              </a:buClr>
              <a:buSzPts val="3600"/>
              <a:buFont typeface="IBM Plex Sans Light"/>
              <a:buNone/>
              <a:defRPr sz="3600">
                <a:solidFill>
                  <a:schemeClr val="lt1"/>
                </a:solidFill>
              </a:defRPr>
            </a:lvl3pPr>
            <a:lvl4pPr lvl="3">
              <a:spcBef>
                <a:spcPts val="0"/>
              </a:spcBef>
              <a:spcAft>
                <a:spcPts val="0"/>
              </a:spcAft>
              <a:buClr>
                <a:schemeClr val="lt1"/>
              </a:buClr>
              <a:buSzPts val="3600"/>
              <a:buFont typeface="IBM Plex Sans Light"/>
              <a:buNone/>
              <a:defRPr sz="3600">
                <a:solidFill>
                  <a:schemeClr val="lt1"/>
                </a:solidFill>
              </a:defRPr>
            </a:lvl4pPr>
            <a:lvl5pPr lvl="4">
              <a:spcBef>
                <a:spcPts val="0"/>
              </a:spcBef>
              <a:spcAft>
                <a:spcPts val="0"/>
              </a:spcAft>
              <a:buClr>
                <a:schemeClr val="lt1"/>
              </a:buClr>
              <a:buSzPts val="3600"/>
              <a:buFont typeface="IBM Plex Sans Light"/>
              <a:buNone/>
              <a:defRPr sz="3600">
                <a:solidFill>
                  <a:schemeClr val="lt1"/>
                </a:solidFill>
              </a:defRPr>
            </a:lvl5pPr>
            <a:lvl6pPr lvl="5">
              <a:spcBef>
                <a:spcPts val="0"/>
              </a:spcBef>
              <a:spcAft>
                <a:spcPts val="0"/>
              </a:spcAft>
              <a:buClr>
                <a:schemeClr val="lt1"/>
              </a:buClr>
              <a:buSzPts val="3600"/>
              <a:buFont typeface="IBM Plex Sans Light"/>
              <a:buNone/>
              <a:defRPr sz="3600">
                <a:solidFill>
                  <a:schemeClr val="lt1"/>
                </a:solidFill>
              </a:defRPr>
            </a:lvl6pPr>
            <a:lvl7pPr lvl="6">
              <a:spcBef>
                <a:spcPts val="0"/>
              </a:spcBef>
              <a:spcAft>
                <a:spcPts val="0"/>
              </a:spcAft>
              <a:buClr>
                <a:schemeClr val="lt1"/>
              </a:buClr>
              <a:buSzPts val="3600"/>
              <a:buFont typeface="IBM Plex Sans Light"/>
              <a:buNone/>
              <a:defRPr sz="3600">
                <a:solidFill>
                  <a:schemeClr val="lt1"/>
                </a:solidFill>
              </a:defRPr>
            </a:lvl7pPr>
            <a:lvl8pPr lvl="7">
              <a:spcBef>
                <a:spcPts val="0"/>
              </a:spcBef>
              <a:spcAft>
                <a:spcPts val="0"/>
              </a:spcAft>
              <a:buClr>
                <a:schemeClr val="lt1"/>
              </a:buClr>
              <a:buSzPts val="3600"/>
              <a:buFont typeface="IBM Plex Sans Light"/>
              <a:buNone/>
              <a:defRPr sz="3600">
                <a:solidFill>
                  <a:schemeClr val="lt1"/>
                </a:solidFill>
              </a:defRPr>
            </a:lvl8pPr>
            <a:lvl9pPr lvl="8">
              <a:spcBef>
                <a:spcPts val="0"/>
              </a:spcBef>
              <a:spcAft>
                <a:spcPts val="0"/>
              </a:spcAft>
              <a:buClr>
                <a:schemeClr val="lt1"/>
              </a:buClr>
              <a:buSzPts val="3600"/>
              <a:buFont typeface="IBM Plex Sans Light"/>
              <a:buNone/>
              <a:defRPr sz="3600">
                <a:solidFill>
                  <a:schemeClr val="lt1"/>
                </a:solidFil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p:cSld name="CUSTOM_6">
    <p:bg>
      <p:bgPr>
        <a:solidFill>
          <a:schemeClr val="accent2"/>
        </a:solidFill>
      </p:bgPr>
    </p:bg>
    <p:spTree>
      <p:nvGrpSpPr>
        <p:cNvPr id="430" name="Shape 430"/>
        <p:cNvGrpSpPr/>
        <p:nvPr/>
      </p:nvGrpSpPr>
      <p:grpSpPr>
        <a:xfrm>
          <a:off x="0" y="0"/>
          <a:ext cx="0" cy="0"/>
          <a:chOff x="0" y="0"/>
          <a:chExt cx="0" cy="0"/>
        </a:xfrm>
      </p:grpSpPr>
      <p:sp>
        <p:nvSpPr>
          <p:cNvPr id="431" name="Google Shape;431;p66"/>
          <p:cNvSpPr txBox="1"/>
          <p:nvPr>
            <p:ph idx="1" type="subTitle"/>
          </p:nvPr>
        </p:nvSpPr>
        <p:spPr>
          <a:xfrm>
            <a:off x="478325" y="1682550"/>
            <a:ext cx="825600" cy="50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432" name="Google Shape;432;p66"/>
          <p:cNvSpPr txBox="1"/>
          <p:nvPr>
            <p:ph idx="2" type="subTitle"/>
          </p:nvPr>
        </p:nvSpPr>
        <p:spPr>
          <a:xfrm>
            <a:off x="2580050" y="1682550"/>
            <a:ext cx="825600" cy="50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433" name="Google Shape;433;p66"/>
          <p:cNvSpPr txBox="1"/>
          <p:nvPr>
            <p:ph idx="3" type="subTitle"/>
          </p:nvPr>
        </p:nvSpPr>
        <p:spPr>
          <a:xfrm>
            <a:off x="4749475" y="1682550"/>
            <a:ext cx="825600" cy="50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434" name="Google Shape;434;p66"/>
          <p:cNvSpPr txBox="1"/>
          <p:nvPr>
            <p:ph idx="4" type="subTitle"/>
          </p:nvPr>
        </p:nvSpPr>
        <p:spPr>
          <a:xfrm>
            <a:off x="6894275" y="1682550"/>
            <a:ext cx="825600" cy="50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1pPr>
            <a:lvl2pPr lvl="1"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2pPr>
            <a:lvl3pPr lvl="2"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3pPr>
            <a:lvl4pPr lvl="3"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4pPr>
            <a:lvl5pPr lvl="4"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5pPr>
            <a:lvl6pPr lvl="5"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6pPr>
            <a:lvl7pPr lvl="6"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7pPr>
            <a:lvl8pPr lvl="7"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8pPr>
            <a:lvl9pPr lvl="8" algn="ctr">
              <a:spcBef>
                <a:spcPts val="0"/>
              </a:spcBef>
              <a:spcAft>
                <a:spcPts val="0"/>
              </a:spcAft>
              <a:buClr>
                <a:schemeClr val="lt2"/>
              </a:buClr>
              <a:buSzPts val="1400"/>
              <a:buFont typeface="IBM Plex Sans"/>
              <a:buNone/>
              <a:defRPr>
                <a:solidFill>
                  <a:schemeClr val="lt2"/>
                </a:solidFill>
                <a:latin typeface="IBM Plex Sans"/>
                <a:ea typeface="IBM Plex Sans"/>
                <a:cs typeface="IBM Plex Sans"/>
                <a:sym typeface="IBM Plex Sans"/>
              </a:defRPr>
            </a:lvl9pPr>
          </a:lstStyle>
          <a:p/>
        </p:txBody>
      </p:sp>
      <p:sp>
        <p:nvSpPr>
          <p:cNvPr id="435" name="Google Shape;435;p66"/>
          <p:cNvSpPr txBox="1"/>
          <p:nvPr>
            <p:ph type="title"/>
          </p:nvPr>
        </p:nvSpPr>
        <p:spPr>
          <a:xfrm>
            <a:off x="254000" y="270175"/>
            <a:ext cx="85326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436" name="Google Shape;436;p66"/>
          <p:cNvSpPr txBox="1"/>
          <p:nvPr>
            <p:ph idx="5" type="subTitle"/>
          </p:nvPr>
        </p:nvSpPr>
        <p:spPr>
          <a:xfrm>
            <a:off x="358900" y="2539425"/>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437" name="Google Shape;437;p66"/>
          <p:cNvSpPr txBox="1"/>
          <p:nvPr>
            <p:ph idx="6" type="body"/>
          </p:nvPr>
        </p:nvSpPr>
        <p:spPr>
          <a:xfrm>
            <a:off x="343150" y="2809200"/>
            <a:ext cx="20433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438" name="Google Shape;438;p66"/>
          <p:cNvSpPr txBox="1"/>
          <p:nvPr>
            <p:ph idx="7" type="subTitle"/>
          </p:nvPr>
        </p:nvSpPr>
        <p:spPr>
          <a:xfrm>
            <a:off x="2491512" y="2539425"/>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439" name="Google Shape;439;p66"/>
          <p:cNvSpPr txBox="1"/>
          <p:nvPr>
            <p:ph idx="8" type="body"/>
          </p:nvPr>
        </p:nvSpPr>
        <p:spPr>
          <a:xfrm>
            <a:off x="2491512" y="2809200"/>
            <a:ext cx="20118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440" name="Google Shape;440;p66"/>
          <p:cNvSpPr txBox="1"/>
          <p:nvPr>
            <p:ph idx="9" type="subTitle"/>
          </p:nvPr>
        </p:nvSpPr>
        <p:spPr>
          <a:xfrm>
            <a:off x="4630050" y="2539425"/>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441" name="Google Shape;441;p66"/>
          <p:cNvSpPr txBox="1"/>
          <p:nvPr>
            <p:ph idx="13" type="body"/>
          </p:nvPr>
        </p:nvSpPr>
        <p:spPr>
          <a:xfrm>
            <a:off x="4630050" y="2809200"/>
            <a:ext cx="20118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442" name="Google Shape;442;p66"/>
          <p:cNvSpPr txBox="1"/>
          <p:nvPr>
            <p:ph idx="14" type="subTitle"/>
          </p:nvPr>
        </p:nvSpPr>
        <p:spPr>
          <a:xfrm>
            <a:off x="6774850" y="2539425"/>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443" name="Google Shape;443;p66"/>
          <p:cNvSpPr txBox="1"/>
          <p:nvPr>
            <p:ph idx="15" type="body"/>
          </p:nvPr>
        </p:nvSpPr>
        <p:spPr>
          <a:xfrm>
            <a:off x="6774850" y="2809200"/>
            <a:ext cx="20118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444" name="Google Shape;444;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CUSTOM_2">
    <p:bg>
      <p:bgPr>
        <a:solidFill>
          <a:schemeClr val="dk1"/>
        </a:solidFill>
      </p:bgPr>
    </p:bg>
    <p:spTree>
      <p:nvGrpSpPr>
        <p:cNvPr id="445" name="Shape 445"/>
        <p:cNvGrpSpPr/>
        <p:nvPr/>
      </p:nvGrpSpPr>
      <p:grpSpPr>
        <a:xfrm>
          <a:off x="0" y="0"/>
          <a:ext cx="0" cy="0"/>
          <a:chOff x="0" y="0"/>
          <a:chExt cx="0" cy="0"/>
        </a:xfrm>
      </p:grpSpPr>
      <p:sp>
        <p:nvSpPr>
          <p:cNvPr id="446" name="Google Shape;446;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447" name="Google Shape;447;p67"/>
          <p:cNvSpPr txBox="1"/>
          <p:nvPr>
            <p:ph type="title"/>
          </p:nvPr>
        </p:nvSpPr>
        <p:spPr>
          <a:xfrm>
            <a:off x="19350" y="1163100"/>
            <a:ext cx="9105300" cy="216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7000"/>
              <a:buFont typeface="IBM Plex Sans Light"/>
              <a:buNone/>
              <a:defRPr sz="7000">
                <a:solidFill>
                  <a:schemeClr val="lt1"/>
                </a:solidFill>
              </a:defRPr>
            </a:lvl1pPr>
            <a:lvl2pPr lvl="1">
              <a:spcBef>
                <a:spcPts val="0"/>
              </a:spcBef>
              <a:spcAft>
                <a:spcPts val="0"/>
              </a:spcAft>
              <a:buClr>
                <a:schemeClr val="lt1"/>
              </a:buClr>
              <a:buSzPts val="7000"/>
              <a:buFont typeface="IBM Plex Sans Light"/>
              <a:buNone/>
              <a:defRPr sz="7000">
                <a:solidFill>
                  <a:schemeClr val="lt1"/>
                </a:solidFill>
              </a:defRPr>
            </a:lvl2pPr>
            <a:lvl3pPr lvl="2">
              <a:spcBef>
                <a:spcPts val="0"/>
              </a:spcBef>
              <a:spcAft>
                <a:spcPts val="0"/>
              </a:spcAft>
              <a:buClr>
                <a:schemeClr val="lt1"/>
              </a:buClr>
              <a:buSzPts val="7000"/>
              <a:buFont typeface="IBM Plex Sans Light"/>
              <a:buNone/>
              <a:defRPr sz="7000">
                <a:solidFill>
                  <a:schemeClr val="lt1"/>
                </a:solidFill>
              </a:defRPr>
            </a:lvl3pPr>
            <a:lvl4pPr lvl="3">
              <a:spcBef>
                <a:spcPts val="0"/>
              </a:spcBef>
              <a:spcAft>
                <a:spcPts val="0"/>
              </a:spcAft>
              <a:buClr>
                <a:schemeClr val="lt1"/>
              </a:buClr>
              <a:buSzPts val="7000"/>
              <a:buFont typeface="IBM Plex Sans Light"/>
              <a:buNone/>
              <a:defRPr sz="7000">
                <a:solidFill>
                  <a:schemeClr val="lt1"/>
                </a:solidFill>
              </a:defRPr>
            </a:lvl4pPr>
            <a:lvl5pPr lvl="4">
              <a:spcBef>
                <a:spcPts val="0"/>
              </a:spcBef>
              <a:spcAft>
                <a:spcPts val="0"/>
              </a:spcAft>
              <a:buClr>
                <a:schemeClr val="lt1"/>
              </a:buClr>
              <a:buSzPts val="7000"/>
              <a:buFont typeface="IBM Plex Sans Light"/>
              <a:buNone/>
              <a:defRPr sz="7000">
                <a:solidFill>
                  <a:schemeClr val="lt1"/>
                </a:solidFill>
              </a:defRPr>
            </a:lvl5pPr>
            <a:lvl6pPr lvl="5">
              <a:spcBef>
                <a:spcPts val="0"/>
              </a:spcBef>
              <a:spcAft>
                <a:spcPts val="0"/>
              </a:spcAft>
              <a:buClr>
                <a:schemeClr val="lt1"/>
              </a:buClr>
              <a:buSzPts val="7000"/>
              <a:buFont typeface="IBM Plex Sans Light"/>
              <a:buNone/>
              <a:defRPr sz="7000">
                <a:solidFill>
                  <a:schemeClr val="lt1"/>
                </a:solidFill>
              </a:defRPr>
            </a:lvl6pPr>
            <a:lvl7pPr lvl="6">
              <a:spcBef>
                <a:spcPts val="0"/>
              </a:spcBef>
              <a:spcAft>
                <a:spcPts val="0"/>
              </a:spcAft>
              <a:buClr>
                <a:schemeClr val="lt1"/>
              </a:buClr>
              <a:buSzPts val="7000"/>
              <a:buFont typeface="IBM Plex Sans Light"/>
              <a:buNone/>
              <a:defRPr sz="7000">
                <a:solidFill>
                  <a:schemeClr val="lt1"/>
                </a:solidFill>
              </a:defRPr>
            </a:lvl7pPr>
            <a:lvl8pPr lvl="7">
              <a:spcBef>
                <a:spcPts val="0"/>
              </a:spcBef>
              <a:spcAft>
                <a:spcPts val="0"/>
              </a:spcAft>
              <a:buClr>
                <a:schemeClr val="lt1"/>
              </a:buClr>
              <a:buSzPts val="7000"/>
              <a:buFont typeface="IBM Plex Sans Light"/>
              <a:buNone/>
              <a:defRPr sz="7000">
                <a:solidFill>
                  <a:schemeClr val="lt1"/>
                </a:solidFill>
              </a:defRPr>
            </a:lvl8pPr>
            <a:lvl9pPr lvl="8">
              <a:spcBef>
                <a:spcPts val="0"/>
              </a:spcBef>
              <a:spcAft>
                <a:spcPts val="0"/>
              </a:spcAft>
              <a:buClr>
                <a:schemeClr val="lt1"/>
              </a:buClr>
              <a:buSzPts val="7000"/>
              <a:buFont typeface="IBM Plex Sans Light"/>
              <a:buNone/>
              <a:defRPr sz="7000">
                <a:solidFill>
                  <a:schemeClr val="lt1"/>
                </a:solidFill>
              </a:defRPr>
            </a:lvl9pPr>
          </a:lstStyle>
          <a:p/>
        </p:txBody>
      </p:sp>
      <p:sp>
        <p:nvSpPr>
          <p:cNvPr id="448" name="Google Shape;448;p67"/>
          <p:cNvSpPr txBox="1"/>
          <p:nvPr>
            <p:ph idx="1" type="subTitle"/>
          </p:nvPr>
        </p:nvSpPr>
        <p:spPr>
          <a:xfrm>
            <a:off x="0" y="3332700"/>
            <a:ext cx="9144000" cy="647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600"/>
              <a:buNone/>
              <a:defRPr sz="1600">
                <a:solidFill>
                  <a:schemeClr val="dk2"/>
                </a:solidFill>
              </a:defRPr>
            </a:lvl1pPr>
            <a:lvl2pPr lvl="1" algn="ctr">
              <a:spcBef>
                <a:spcPts val="0"/>
              </a:spcBef>
              <a:spcAft>
                <a:spcPts val="0"/>
              </a:spcAft>
              <a:buClr>
                <a:schemeClr val="dk2"/>
              </a:buClr>
              <a:buSzPts val="1600"/>
              <a:buNone/>
              <a:defRPr sz="1600">
                <a:solidFill>
                  <a:schemeClr val="dk2"/>
                </a:solidFill>
              </a:defRPr>
            </a:lvl2pPr>
            <a:lvl3pPr lvl="2" algn="ctr">
              <a:spcBef>
                <a:spcPts val="0"/>
              </a:spcBef>
              <a:spcAft>
                <a:spcPts val="0"/>
              </a:spcAft>
              <a:buClr>
                <a:schemeClr val="dk2"/>
              </a:buClr>
              <a:buSzPts val="1600"/>
              <a:buNone/>
              <a:defRPr sz="1600">
                <a:solidFill>
                  <a:schemeClr val="dk2"/>
                </a:solidFill>
              </a:defRPr>
            </a:lvl3pPr>
            <a:lvl4pPr lvl="3" algn="ctr">
              <a:spcBef>
                <a:spcPts val="0"/>
              </a:spcBef>
              <a:spcAft>
                <a:spcPts val="0"/>
              </a:spcAft>
              <a:buClr>
                <a:schemeClr val="dk2"/>
              </a:buClr>
              <a:buSzPts val="1600"/>
              <a:buNone/>
              <a:defRPr sz="1600">
                <a:solidFill>
                  <a:schemeClr val="dk2"/>
                </a:solidFill>
              </a:defRPr>
            </a:lvl4pPr>
            <a:lvl5pPr lvl="4" algn="ctr">
              <a:spcBef>
                <a:spcPts val="0"/>
              </a:spcBef>
              <a:spcAft>
                <a:spcPts val="0"/>
              </a:spcAft>
              <a:buClr>
                <a:schemeClr val="dk2"/>
              </a:buClr>
              <a:buSzPts val="1600"/>
              <a:buNone/>
              <a:defRPr sz="1600">
                <a:solidFill>
                  <a:schemeClr val="dk2"/>
                </a:solidFill>
              </a:defRPr>
            </a:lvl5pPr>
            <a:lvl6pPr lvl="5" algn="ctr">
              <a:spcBef>
                <a:spcPts val="0"/>
              </a:spcBef>
              <a:spcAft>
                <a:spcPts val="0"/>
              </a:spcAft>
              <a:buClr>
                <a:schemeClr val="dk2"/>
              </a:buClr>
              <a:buSzPts val="1600"/>
              <a:buNone/>
              <a:defRPr sz="1600">
                <a:solidFill>
                  <a:schemeClr val="dk2"/>
                </a:solidFill>
              </a:defRPr>
            </a:lvl6pPr>
            <a:lvl7pPr lvl="6" algn="ctr">
              <a:spcBef>
                <a:spcPts val="0"/>
              </a:spcBef>
              <a:spcAft>
                <a:spcPts val="0"/>
              </a:spcAft>
              <a:buClr>
                <a:schemeClr val="dk2"/>
              </a:buClr>
              <a:buSzPts val="1600"/>
              <a:buNone/>
              <a:defRPr sz="1600">
                <a:solidFill>
                  <a:schemeClr val="dk2"/>
                </a:solidFill>
              </a:defRPr>
            </a:lvl7pPr>
            <a:lvl8pPr lvl="7" algn="ctr">
              <a:spcBef>
                <a:spcPts val="0"/>
              </a:spcBef>
              <a:spcAft>
                <a:spcPts val="0"/>
              </a:spcAft>
              <a:buClr>
                <a:schemeClr val="dk2"/>
              </a:buClr>
              <a:buSzPts val="1600"/>
              <a:buNone/>
              <a:defRPr sz="1600">
                <a:solidFill>
                  <a:schemeClr val="dk2"/>
                </a:solidFill>
              </a:defRPr>
            </a:lvl8pPr>
            <a:lvl9pPr lvl="8" algn="ctr">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Reviews">
  <p:cSld name="CUSTOM_16">
    <p:bg>
      <p:bgPr>
        <a:solidFill>
          <a:schemeClr val="dk1"/>
        </a:solidFill>
      </p:bgPr>
    </p:bg>
    <p:spTree>
      <p:nvGrpSpPr>
        <p:cNvPr id="449" name="Shape 449"/>
        <p:cNvGrpSpPr/>
        <p:nvPr/>
      </p:nvGrpSpPr>
      <p:grpSpPr>
        <a:xfrm>
          <a:off x="0" y="0"/>
          <a:ext cx="0" cy="0"/>
          <a:chOff x="0" y="0"/>
          <a:chExt cx="0" cy="0"/>
        </a:xfrm>
      </p:grpSpPr>
      <p:sp>
        <p:nvSpPr>
          <p:cNvPr id="450" name="Google Shape;450;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51" name="Google Shape;451;p68"/>
          <p:cNvSpPr/>
          <p:nvPr>
            <p:ph idx="2" type="pic"/>
          </p:nvPr>
        </p:nvSpPr>
        <p:spPr>
          <a:xfrm>
            <a:off x="724450" y="712675"/>
            <a:ext cx="2670900" cy="1634100"/>
          </a:xfrm>
          <a:prstGeom prst="roundRect">
            <a:avLst>
              <a:gd fmla="val 50000" name="adj"/>
            </a:avLst>
          </a:prstGeom>
          <a:noFill/>
          <a:ln>
            <a:noFill/>
          </a:ln>
        </p:spPr>
      </p:sp>
      <p:sp>
        <p:nvSpPr>
          <p:cNvPr id="452" name="Google Shape;452;p68"/>
          <p:cNvSpPr txBox="1"/>
          <p:nvPr>
            <p:ph type="title"/>
          </p:nvPr>
        </p:nvSpPr>
        <p:spPr>
          <a:xfrm>
            <a:off x="3707650" y="712675"/>
            <a:ext cx="4829400" cy="1405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400"/>
              <a:buFont typeface="IBM Plex Sans Light"/>
              <a:buNone/>
              <a:defRPr sz="2400">
                <a:solidFill>
                  <a:schemeClr val="lt1"/>
                </a:solidFill>
              </a:defRPr>
            </a:lvl1pPr>
            <a:lvl2pPr lvl="1">
              <a:spcBef>
                <a:spcPts val="0"/>
              </a:spcBef>
              <a:spcAft>
                <a:spcPts val="0"/>
              </a:spcAft>
              <a:buClr>
                <a:schemeClr val="lt1"/>
              </a:buClr>
              <a:buSzPts val="2400"/>
              <a:buFont typeface="IBM Plex Sans Light"/>
              <a:buNone/>
              <a:defRPr sz="2400">
                <a:solidFill>
                  <a:schemeClr val="lt1"/>
                </a:solidFill>
              </a:defRPr>
            </a:lvl2pPr>
            <a:lvl3pPr lvl="2">
              <a:spcBef>
                <a:spcPts val="0"/>
              </a:spcBef>
              <a:spcAft>
                <a:spcPts val="0"/>
              </a:spcAft>
              <a:buClr>
                <a:schemeClr val="lt1"/>
              </a:buClr>
              <a:buSzPts val="2400"/>
              <a:buFont typeface="IBM Plex Sans Light"/>
              <a:buNone/>
              <a:defRPr sz="2400">
                <a:solidFill>
                  <a:schemeClr val="lt1"/>
                </a:solidFill>
              </a:defRPr>
            </a:lvl3pPr>
            <a:lvl4pPr lvl="3">
              <a:spcBef>
                <a:spcPts val="0"/>
              </a:spcBef>
              <a:spcAft>
                <a:spcPts val="0"/>
              </a:spcAft>
              <a:buClr>
                <a:schemeClr val="lt1"/>
              </a:buClr>
              <a:buSzPts val="2400"/>
              <a:buFont typeface="IBM Plex Sans Light"/>
              <a:buNone/>
              <a:defRPr sz="2400">
                <a:solidFill>
                  <a:schemeClr val="lt1"/>
                </a:solidFill>
              </a:defRPr>
            </a:lvl4pPr>
            <a:lvl5pPr lvl="4">
              <a:spcBef>
                <a:spcPts val="0"/>
              </a:spcBef>
              <a:spcAft>
                <a:spcPts val="0"/>
              </a:spcAft>
              <a:buClr>
                <a:schemeClr val="lt1"/>
              </a:buClr>
              <a:buSzPts val="2400"/>
              <a:buFont typeface="IBM Plex Sans Light"/>
              <a:buNone/>
              <a:defRPr sz="2400">
                <a:solidFill>
                  <a:schemeClr val="lt1"/>
                </a:solidFill>
              </a:defRPr>
            </a:lvl5pPr>
            <a:lvl6pPr lvl="5">
              <a:spcBef>
                <a:spcPts val="0"/>
              </a:spcBef>
              <a:spcAft>
                <a:spcPts val="0"/>
              </a:spcAft>
              <a:buClr>
                <a:schemeClr val="lt1"/>
              </a:buClr>
              <a:buSzPts val="2400"/>
              <a:buFont typeface="IBM Plex Sans Light"/>
              <a:buNone/>
              <a:defRPr sz="2400">
                <a:solidFill>
                  <a:schemeClr val="lt1"/>
                </a:solidFill>
              </a:defRPr>
            </a:lvl6pPr>
            <a:lvl7pPr lvl="6">
              <a:spcBef>
                <a:spcPts val="0"/>
              </a:spcBef>
              <a:spcAft>
                <a:spcPts val="0"/>
              </a:spcAft>
              <a:buClr>
                <a:schemeClr val="lt1"/>
              </a:buClr>
              <a:buSzPts val="2400"/>
              <a:buFont typeface="IBM Plex Sans Light"/>
              <a:buNone/>
              <a:defRPr sz="2400">
                <a:solidFill>
                  <a:schemeClr val="lt1"/>
                </a:solidFill>
              </a:defRPr>
            </a:lvl7pPr>
            <a:lvl8pPr lvl="7">
              <a:spcBef>
                <a:spcPts val="0"/>
              </a:spcBef>
              <a:spcAft>
                <a:spcPts val="0"/>
              </a:spcAft>
              <a:buClr>
                <a:schemeClr val="lt1"/>
              </a:buClr>
              <a:buSzPts val="2400"/>
              <a:buFont typeface="IBM Plex Sans Light"/>
              <a:buNone/>
              <a:defRPr sz="2400">
                <a:solidFill>
                  <a:schemeClr val="lt1"/>
                </a:solidFill>
              </a:defRPr>
            </a:lvl8pPr>
            <a:lvl9pPr lvl="8">
              <a:spcBef>
                <a:spcPts val="0"/>
              </a:spcBef>
              <a:spcAft>
                <a:spcPts val="0"/>
              </a:spcAft>
              <a:buClr>
                <a:schemeClr val="lt1"/>
              </a:buClr>
              <a:buSzPts val="2400"/>
              <a:buFont typeface="IBM Plex Sans Light"/>
              <a:buNone/>
              <a:defRPr sz="2400">
                <a:solidFill>
                  <a:schemeClr val="lt1"/>
                </a:solidFill>
              </a:defRPr>
            </a:lvl9pPr>
          </a:lstStyle>
          <a:p/>
        </p:txBody>
      </p:sp>
      <p:sp>
        <p:nvSpPr>
          <p:cNvPr id="453" name="Google Shape;453;p68"/>
          <p:cNvSpPr txBox="1"/>
          <p:nvPr>
            <p:ph idx="1" type="subTitle"/>
          </p:nvPr>
        </p:nvSpPr>
        <p:spPr>
          <a:xfrm>
            <a:off x="3707650" y="1875425"/>
            <a:ext cx="4829400" cy="471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600"/>
              <a:buFont typeface="IBM Plex Sans SemiBold"/>
              <a:buNone/>
              <a:defRPr sz="1600">
                <a:solidFill>
                  <a:schemeClr val="dk2"/>
                </a:solidFill>
              </a:defRPr>
            </a:lvl1pPr>
            <a:lvl2pPr lvl="1" algn="ctr">
              <a:spcBef>
                <a:spcPts val="0"/>
              </a:spcBef>
              <a:spcAft>
                <a:spcPts val="0"/>
              </a:spcAft>
              <a:buClr>
                <a:schemeClr val="dk2"/>
              </a:buClr>
              <a:buSzPts val="1600"/>
              <a:buFont typeface="IBM Plex Sans SemiBold"/>
              <a:buNone/>
              <a:defRPr sz="1600">
                <a:solidFill>
                  <a:schemeClr val="dk2"/>
                </a:solidFill>
              </a:defRPr>
            </a:lvl2pPr>
            <a:lvl3pPr lvl="2" algn="ctr">
              <a:spcBef>
                <a:spcPts val="0"/>
              </a:spcBef>
              <a:spcAft>
                <a:spcPts val="0"/>
              </a:spcAft>
              <a:buClr>
                <a:schemeClr val="dk2"/>
              </a:buClr>
              <a:buSzPts val="1600"/>
              <a:buFont typeface="IBM Plex Sans SemiBold"/>
              <a:buNone/>
              <a:defRPr sz="1600">
                <a:solidFill>
                  <a:schemeClr val="dk2"/>
                </a:solidFill>
              </a:defRPr>
            </a:lvl3pPr>
            <a:lvl4pPr lvl="3" algn="ctr">
              <a:spcBef>
                <a:spcPts val="0"/>
              </a:spcBef>
              <a:spcAft>
                <a:spcPts val="0"/>
              </a:spcAft>
              <a:buClr>
                <a:schemeClr val="dk2"/>
              </a:buClr>
              <a:buSzPts val="1600"/>
              <a:buFont typeface="IBM Plex Sans SemiBold"/>
              <a:buNone/>
              <a:defRPr sz="1600">
                <a:solidFill>
                  <a:schemeClr val="dk2"/>
                </a:solidFill>
              </a:defRPr>
            </a:lvl4pPr>
            <a:lvl5pPr lvl="4" algn="ctr">
              <a:spcBef>
                <a:spcPts val="0"/>
              </a:spcBef>
              <a:spcAft>
                <a:spcPts val="0"/>
              </a:spcAft>
              <a:buClr>
                <a:schemeClr val="dk2"/>
              </a:buClr>
              <a:buSzPts val="1600"/>
              <a:buFont typeface="IBM Plex Sans SemiBold"/>
              <a:buNone/>
              <a:defRPr sz="1600">
                <a:solidFill>
                  <a:schemeClr val="dk2"/>
                </a:solidFill>
              </a:defRPr>
            </a:lvl5pPr>
            <a:lvl6pPr lvl="5" algn="ctr">
              <a:spcBef>
                <a:spcPts val="0"/>
              </a:spcBef>
              <a:spcAft>
                <a:spcPts val="0"/>
              </a:spcAft>
              <a:buClr>
                <a:schemeClr val="dk2"/>
              </a:buClr>
              <a:buSzPts val="1600"/>
              <a:buFont typeface="IBM Plex Sans SemiBold"/>
              <a:buNone/>
              <a:defRPr sz="1600">
                <a:solidFill>
                  <a:schemeClr val="dk2"/>
                </a:solidFill>
              </a:defRPr>
            </a:lvl6pPr>
            <a:lvl7pPr lvl="6" algn="ctr">
              <a:spcBef>
                <a:spcPts val="0"/>
              </a:spcBef>
              <a:spcAft>
                <a:spcPts val="0"/>
              </a:spcAft>
              <a:buClr>
                <a:schemeClr val="dk2"/>
              </a:buClr>
              <a:buSzPts val="1600"/>
              <a:buFont typeface="IBM Plex Sans SemiBold"/>
              <a:buNone/>
              <a:defRPr sz="1600">
                <a:solidFill>
                  <a:schemeClr val="dk2"/>
                </a:solidFill>
              </a:defRPr>
            </a:lvl7pPr>
            <a:lvl8pPr lvl="7" algn="ctr">
              <a:spcBef>
                <a:spcPts val="0"/>
              </a:spcBef>
              <a:spcAft>
                <a:spcPts val="0"/>
              </a:spcAft>
              <a:buClr>
                <a:schemeClr val="dk2"/>
              </a:buClr>
              <a:buSzPts val="1600"/>
              <a:buFont typeface="IBM Plex Sans SemiBold"/>
              <a:buNone/>
              <a:defRPr sz="1600">
                <a:solidFill>
                  <a:schemeClr val="dk2"/>
                </a:solidFill>
              </a:defRPr>
            </a:lvl8pPr>
            <a:lvl9pPr lvl="8" algn="ctr">
              <a:spcBef>
                <a:spcPts val="0"/>
              </a:spcBef>
              <a:spcAft>
                <a:spcPts val="0"/>
              </a:spcAft>
              <a:buClr>
                <a:schemeClr val="dk2"/>
              </a:buClr>
              <a:buSzPts val="1600"/>
              <a:buFont typeface="IBM Plex Sans SemiBold"/>
              <a:buNone/>
              <a:defRPr sz="1600">
                <a:solidFill>
                  <a:schemeClr val="dk2"/>
                </a:solidFill>
              </a:defRPr>
            </a:lvl9pPr>
          </a:lstStyle>
          <a:p/>
        </p:txBody>
      </p:sp>
      <p:sp>
        <p:nvSpPr>
          <p:cNvPr id="454" name="Google Shape;454;p68"/>
          <p:cNvSpPr/>
          <p:nvPr>
            <p:ph idx="3" type="pic"/>
          </p:nvPr>
        </p:nvSpPr>
        <p:spPr>
          <a:xfrm>
            <a:off x="724450" y="2792175"/>
            <a:ext cx="2670900" cy="1634100"/>
          </a:xfrm>
          <a:prstGeom prst="roundRect">
            <a:avLst>
              <a:gd fmla="val 50000" name="adj"/>
            </a:avLst>
          </a:prstGeom>
          <a:noFill/>
          <a:ln>
            <a:noFill/>
          </a:ln>
        </p:spPr>
      </p:sp>
      <p:sp>
        <p:nvSpPr>
          <p:cNvPr id="455" name="Google Shape;455;p68"/>
          <p:cNvSpPr txBox="1"/>
          <p:nvPr>
            <p:ph idx="4" type="title"/>
          </p:nvPr>
        </p:nvSpPr>
        <p:spPr>
          <a:xfrm>
            <a:off x="3707650" y="2792175"/>
            <a:ext cx="4829400" cy="1405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400"/>
              <a:buFont typeface="IBM Plex Sans Light"/>
              <a:buNone/>
              <a:defRPr sz="2400">
                <a:solidFill>
                  <a:schemeClr val="lt1"/>
                </a:solidFill>
              </a:defRPr>
            </a:lvl1pPr>
            <a:lvl2pPr lvl="1">
              <a:spcBef>
                <a:spcPts val="0"/>
              </a:spcBef>
              <a:spcAft>
                <a:spcPts val="0"/>
              </a:spcAft>
              <a:buClr>
                <a:schemeClr val="lt1"/>
              </a:buClr>
              <a:buSzPts val="2400"/>
              <a:buFont typeface="IBM Plex Sans Light"/>
              <a:buNone/>
              <a:defRPr sz="2400">
                <a:solidFill>
                  <a:schemeClr val="lt1"/>
                </a:solidFill>
              </a:defRPr>
            </a:lvl2pPr>
            <a:lvl3pPr lvl="2">
              <a:spcBef>
                <a:spcPts val="0"/>
              </a:spcBef>
              <a:spcAft>
                <a:spcPts val="0"/>
              </a:spcAft>
              <a:buClr>
                <a:schemeClr val="lt1"/>
              </a:buClr>
              <a:buSzPts val="2400"/>
              <a:buFont typeface="IBM Plex Sans Light"/>
              <a:buNone/>
              <a:defRPr sz="2400">
                <a:solidFill>
                  <a:schemeClr val="lt1"/>
                </a:solidFill>
              </a:defRPr>
            </a:lvl3pPr>
            <a:lvl4pPr lvl="3">
              <a:spcBef>
                <a:spcPts val="0"/>
              </a:spcBef>
              <a:spcAft>
                <a:spcPts val="0"/>
              </a:spcAft>
              <a:buClr>
                <a:schemeClr val="lt1"/>
              </a:buClr>
              <a:buSzPts val="2400"/>
              <a:buFont typeface="IBM Plex Sans Light"/>
              <a:buNone/>
              <a:defRPr sz="2400">
                <a:solidFill>
                  <a:schemeClr val="lt1"/>
                </a:solidFill>
              </a:defRPr>
            </a:lvl4pPr>
            <a:lvl5pPr lvl="4">
              <a:spcBef>
                <a:spcPts val="0"/>
              </a:spcBef>
              <a:spcAft>
                <a:spcPts val="0"/>
              </a:spcAft>
              <a:buClr>
                <a:schemeClr val="lt1"/>
              </a:buClr>
              <a:buSzPts val="2400"/>
              <a:buFont typeface="IBM Plex Sans Light"/>
              <a:buNone/>
              <a:defRPr sz="2400">
                <a:solidFill>
                  <a:schemeClr val="lt1"/>
                </a:solidFill>
              </a:defRPr>
            </a:lvl5pPr>
            <a:lvl6pPr lvl="5">
              <a:spcBef>
                <a:spcPts val="0"/>
              </a:spcBef>
              <a:spcAft>
                <a:spcPts val="0"/>
              </a:spcAft>
              <a:buClr>
                <a:schemeClr val="lt1"/>
              </a:buClr>
              <a:buSzPts val="2400"/>
              <a:buFont typeface="IBM Plex Sans Light"/>
              <a:buNone/>
              <a:defRPr sz="2400">
                <a:solidFill>
                  <a:schemeClr val="lt1"/>
                </a:solidFill>
              </a:defRPr>
            </a:lvl6pPr>
            <a:lvl7pPr lvl="6">
              <a:spcBef>
                <a:spcPts val="0"/>
              </a:spcBef>
              <a:spcAft>
                <a:spcPts val="0"/>
              </a:spcAft>
              <a:buClr>
                <a:schemeClr val="lt1"/>
              </a:buClr>
              <a:buSzPts val="2400"/>
              <a:buFont typeface="IBM Plex Sans Light"/>
              <a:buNone/>
              <a:defRPr sz="2400">
                <a:solidFill>
                  <a:schemeClr val="lt1"/>
                </a:solidFill>
              </a:defRPr>
            </a:lvl7pPr>
            <a:lvl8pPr lvl="7">
              <a:spcBef>
                <a:spcPts val="0"/>
              </a:spcBef>
              <a:spcAft>
                <a:spcPts val="0"/>
              </a:spcAft>
              <a:buClr>
                <a:schemeClr val="lt1"/>
              </a:buClr>
              <a:buSzPts val="2400"/>
              <a:buFont typeface="IBM Plex Sans Light"/>
              <a:buNone/>
              <a:defRPr sz="2400">
                <a:solidFill>
                  <a:schemeClr val="lt1"/>
                </a:solidFill>
              </a:defRPr>
            </a:lvl8pPr>
            <a:lvl9pPr lvl="8">
              <a:spcBef>
                <a:spcPts val="0"/>
              </a:spcBef>
              <a:spcAft>
                <a:spcPts val="0"/>
              </a:spcAft>
              <a:buClr>
                <a:schemeClr val="lt1"/>
              </a:buClr>
              <a:buSzPts val="2400"/>
              <a:buFont typeface="IBM Plex Sans Light"/>
              <a:buNone/>
              <a:defRPr sz="2400">
                <a:solidFill>
                  <a:schemeClr val="lt1"/>
                </a:solidFill>
              </a:defRPr>
            </a:lvl9pPr>
          </a:lstStyle>
          <a:p/>
        </p:txBody>
      </p:sp>
      <p:sp>
        <p:nvSpPr>
          <p:cNvPr id="456" name="Google Shape;456;p68"/>
          <p:cNvSpPr txBox="1"/>
          <p:nvPr>
            <p:ph idx="5" type="subTitle"/>
          </p:nvPr>
        </p:nvSpPr>
        <p:spPr>
          <a:xfrm>
            <a:off x="3707650" y="3954925"/>
            <a:ext cx="4829400" cy="471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600"/>
              <a:buFont typeface="IBM Plex Sans SemiBold"/>
              <a:buNone/>
              <a:defRPr sz="1600">
                <a:solidFill>
                  <a:schemeClr val="dk2"/>
                </a:solidFill>
              </a:defRPr>
            </a:lvl1pPr>
            <a:lvl2pPr lvl="1" algn="ctr">
              <a:spcBef>
                <a:spcPts val="0"/>
              </a:spcBef>
              <a:spcAft>
                <a:spcPts val="0"/>
              </a:spcAft>
              <a:buClr>
                <a:schemeClr val="dk2"/>
              </a:buClr>
              <a:buSzPts val="1600"/>
              <a:buFont typeface="IBM Plex Sans SemiBold"/>
              <a:buNone/>
              <a:defRPr sz="1600">
                <a:solidFill>
                  <a:schemeClr val="dk2"/>
                </a:solidFill>
              </a:defRPr>
            </a:lvl2pPr>
            <a:lvl3pPr lvl="2" algn="ctr">
              <a:spcBef>
                <a:spcPts val="0"/>
              </a:spcBef>
              <a:spcAft>
                <a:spcPts val="0"/>
              </a:spcAft>
              <a:buClr>
                <a:schemeClr val="dk2"/>
              </a:buClr>
              <a:buSzPts val="1600"/>
              <a:buFont typeface="IBM Plex Sans SemiBold"/>
              <a:buNone/>
              <a:defRPr sz="1600">
                <a:solidFill>
                  <a:schemeClr val="dk2"/>
                </a:solidFill>
              </a:defRPr>
            </a:lvl3pPr>
            <a:lvl4pPr lvl="3" algn="ctr">
              <a:spcBef>
                <a:spcPts val="0"/>
              </a:spcBef>
              <a:spcAft>
                <a:spcPts val="0"/>
              </a:spcAft>
              <a:buClr>
                <a:schemeClr val="dk2"/>
              </a:buClr>
              <a:buSzPts val="1600"/>
              <a:buFont typeface="IBM Plex Sans SemiBold"/>
              <a:buNone/>
              <a:defRPr sz="1600">
                <a:solidFill>
                  <a:schemeClr val="dk2"/>
                </a:solidFill>
              </a:defRPr>
            </a:lvl4pPr>
            <a:lvl5pPr lvl="4" algn="ctr">
              <a:spcBef>
                <a:spcPts val="0"/>
              </a:spcBef>
              <a:spcAft>
                <a:spcPts val="0"/>
              </a:spcAft>
              <a:buClr>
                <a:schemeClr val="dk2"/>
              </a:buClr>
              <a:buSzPts val="1600"/>
              <a:buFont typeface="IBM Plex Sans SemiBold"/>
              <a:buNone/>
              <a:defRPr sz="1600">
                <a:solidFill>
                  <a:schemeClr val="dk2"/>
                </a:solidFill>
              </a:defRPr>
            </a:lvl5pPr>
            <a:lvl6pPr lvl="5" algn="ctr">
              <a:spcBef>
                <a:spcPts val="0"/>
              </a:spcBef>
              <a:spcAft>
                <a:spcPts val="0"/>
              </a:spcAft>
              <a:buClr>
                <a:schemeClr val="dk2"/>
              </a:buClr>
              <a:buSzPts val="1600"/>
              <a:buFont typeface="IBM Plex Sans SemiBold"/>
              <a:buNone/>
              <a:defRPr sz="1600">
                <a:solidFill>
                  <a:schemeClr val="dk2"/>
                </a:solidFill>
              </a:defRPr>
            </a:lvl6pPr>
            <a:lvl7pPr lvl="6" algn="ctr">
              <a:spcBef>
                <a:spcPts val="0"/>
              </a:spcBef>
              <a:spcAft>
                <a:spcPts val="0"/>
              </a:spcAft>
              <a:buClr>
                <a:schemeClr val="dk2"/>
              </a:buClr>
              <a:buSzPts val="1600"/>
              <a:buFont typeface="IBM Plex Sans SemiBold"/>
              <a:buNone/>
              <a:defRPr sz="1600">
                <a:solidFill>
                  <a:schemeClr val="dk2"/>
                </a:solidFill>
              </a:defRPr>
            </a:lvl7pPr>
            <a:lvl8pPr lvl="7" algn="ctr">
              <a:spcBef>
                <a:spcPts val="0"/>
              </a:spcBef>
              <a:spcAft>
                <a:spcPts val="0"/>
              </a:spcAft>
              <a:buClr>
                <a:schemeClr val="dk2"/>
              </a:buClr>
              <a:buSzPts val="1600"/>
              <a:buFont typeface="IBM Plex Sans SemiBold"/>
              <a:buNone/>
              <a:defRPr sz="1600">
                <a:solidFill>
                  <a:schemeClr val="dk2"/>
                </a:solidFill>
              </a:defRPr>
            </a:lvl8pPr>
            <a:lvl9pPr lvl="8" algn="ctr">
              <a:spcBef>
                <a:spcPts val="0"/>
              </a:spcBef>
              <a:spcAft>
                <a:spcPts val="0"/>
              </a:spcAft>
              <a:buClr>
                <a:schemeClr val="dk2"/>
              </a:buClr>
              <a:buSzPts val="1600"/>
              <a:buFont typeface="IBM Plex Sans SemiBold"/>
              <a:buNone/>
              <a:defRPr sz="1600">
                <a:solidFill>
                  <a:schemeClr val="dk2"/>
                </a:solidFill>
              </a:defRPr>
            </a:lvl9pPr>
          </a:lstStyle>
          <a:p/>
        </p:txBody>
      </p:sp>
      <p:sp>
        <p:nvSpPr>
          <p:cNvPr id="457" name="Google Shape;457;p68"/>
          <p:cNvSpPr txBox="1"/>
          <p:nvPr>
            <p:ph idx="6"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CUSTOM_15">
    <p:bg>
      <p:bgPr>
        <a:solidFill>
          <a:schemeClr val="lt2"/>
        </a:solidFill>
      </p:bgPr>
    </p:bg>
    <p:spTree>
      <p:nvGrpSpPr>
        <p:cNvPr id="458" name="Shape 458"/>
        <p:cNvGrpSpPr/>
        <p:nvPr/>
      </p:nvGrpSpPr>
      <p:grpSpPr>
        <a:xfrm>
          <a:off x="0" y="0"/>
          <a:ext cx="0" cy="0"/>
          <a:chOff x="0" y="0"/>
          <a:chExt cx="0" cy="0"/>
        </a:xfrm>
      </p:grpSpPr>
      <p:sp>
        <p:nvSpPr>
          <p:cNvPr id="459" name="Google Shape;459;p69"/>
          <p:cNvSpPr txBox="1"/>
          <p:nvPr>
            <p:ph type="title"/>
          </p:nvPr>
        </p:nvSpPr>
        <p:spPr>
          <a:xfrm>
            <a:off x="938600" y="1990500"/>
            <a:ext cx="70230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460" name="Google Shape;460;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lt1"/>
                </a:solidFill>
              </a:defRPr>
            </a:lvl1pPr>
            <a:lvl2pPr lvl="1">
              <a:buNone/>
              <a:defRPr sz="1000">
                <a:solidFill>
                  <a:schemeClr val="lt1"/>
                </a:solidFill>
              </a:defRPr>
            </a:lvl2pPr>
            <a:lvl3pPr lvl="2">
              <a:buNone/>
              <a:defRPr sz="1000">
                <a:solidFill>
                  <a:schemeClr val="lt1"/>
                </a:solidFill>
              </a:defRPr>
            </a:lvl3pPr>
            <a:lvl4pPr lvl="3">
              <a:buNone/>
              <a:defRPr sz="1000">
                <a:solidFill>
                  <a:schemeClr val="lt1"/>
                </a:solidFill>
              </a:defRPr>
            </a:lvl4pPr>
            <a:lvl5pPr lvl="4">
              <a:buNone/>
              <a:defRPr sz="1000">
                <a:solidFill>
                  <a:schemeClr val="lt1"/>
                </a:solidFill>
              </a:defRPr>
            </a:lvl5pPr>
            <a:lvl6pPr lvl="5">
              <a:buNone/>
              <a:defRPr sz="1000">
                <a:solidFill>
                  <a:schemeClr val="lt1"/>
                </a:solidFill>
              </a:defRPr>
            </a:lvl6pPr>
            <a:lvl7pPr lvl="6">
              <a:buNone/>
              <a:defRPr sz="1000">
                <a:solidFill>
                  <a:schemeClr val="lt1"/>
                </a:solidFill>
              </a:defRPr>
            </a:lvl7pPr>
            <a:lvl8pPr lvl="7">
              <a:buNone/>
              <a:defRPr sz="1000">
                <a:solidFill>
                  <a:schemeClr val="lt1"/>
                </a:solidFill>
              </a:defRPr>
            </a:lvl8pPr>
            <a:lvl9pPr lvl="8">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Quote">
  <p:cSld name="CUSTOM_24">
    <p:bg>
      <p:bgPr>
        <a:solidFill>
          <a:schemeClr val="lt2"/>
        </a:solidFill>
      </p:bgPr>
    </p:bg>
    <p:spTree>
      <p:nvGrpSpPr>
        <p:cNvPr id="461" name="Shape 461"/>
        <p:cNvGrpSpPr/>
        <p:nvPr/>
      </p:nvGrpSpPr>
      <p:grpSpPr>
        <a:xfrm>
          <a:off x="0" y="0"/>
          <a:ext cx="0" cy="0"/>
          <a:chOff x="0" y="0"/>
          <a:chExt cx="0" cy="0"/>
        </a:xfrm>
      </p:grpSpPr>
      <p:sp>
        <p:nvSpPr>
          <p:cNvPr id="462" name="Google Shape;462;p70"/>
          <p:cNvSpPr txBox="1"/>
          <p:nvPr>
            <p:ph type="title"/>
          </p:nvPr>
        </p:nvSpPr>
        <p:spPr>
          <a:xfrm>
            <a:off x="1395800" y="570550"/>
            <a:ext cx="70230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463" name="Google Shape;463;p70"/>
          <p:cNvSpPr txBox="1"/>
          <p:nvPr>
            <p:ph idx="1" type="subTitle"/>
          </p:nvPr>
        </p:nvSpPr>
        <p:spPr>
          <a:xfrm>
            <a:off x="1395800" y="3759300"/>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IBM Plex Sans SemiBold"/>
              <a:buNone/>
              <a:defRPr>
                <a:solidFill>
                  <a:schemeClr val="lt1"/>
                </a:solidFill>
              </a:defRPr>
            </a:lvl1pPr>
            <a:lvl2pPr lvl="1">
              <a:spcBef>
                <a:spcPts val="0"/>
              </a:spcBef>
              <a:spcAft>
                <a:spcPts val="0"/>
              </a:spcAft>
              <a:buClr>
                <a:schemeClr val="lt1"/>
              </a:buClr>
              <a:buSzPts val="1400"/>
              <a:buFont typeface="IBM Plex Sans SemiBold"/>
              <a:buNone/>
              <a:defRPr>
                <a:solidFill>
                  <a:schemeClr val="lt1"/>
                </a:solidFill>
              </a:defRPr>
            </a:lvl2pPr>
            <a:lvl3pPr lvl="2">
              <a:spcBef>
                <a:spcPts val="0"/>
              </a:spcBef>
              <a:spcAft>
                <a:spcPts val="0"/>
              </a:spcAft>
              <a:buClr>
                <a:schemeClr val="lt1"/>
              </a:buClr>
              <a:buSzPts val="1400"/>
              <a:buFont typeface="IBM Plex Sans SemiBold"/>
              <a:buNone/>
              <a:defRPr>
                <a:solidFill>
                  <a:schemeClr val="lt1"/>
                </a:solidFill>
              </a:defRPr>
            </a:lvl3pPr>
            <a:lvl4pPr lvl="3">
              <a:spcBef>
                <a:spcPts val="0"/>
              </a:spcBef>
              <a:spcAft>
                <a:spcPts val="0"/>
              </a:spcAft>
              <a:buClr>
                <a:schemeClr val="lt1"/>
              </a:buClr>
              <a:buSzPts val="1400"/>
              <a:buFont typeface="IBM Plex Sans SemiBold"/>
              <a:buNone/>
              <a:defRPr>
                <a:solidFill>
                  <a:schemeClr val="lt1"/>
                </a:solidFill>
              </a:defRPr>
            </a:lvl4pPr>
            <a:lvl5pPr lvl="4">
              <a:spcBef>
                <a:spcPts val="0"/>
              </a:spcBef>
              <a:spcAft>
                <a:spcPts val="0"/>
              </a:spcAft>
              <a:buClr>
                <a:schemeClr val="lt1"/>
              </a:buClr>
              <a:buSzPts val="1400"/>
              <a:buFont typeface="IBM Plex Sans SemiBold"/>
              <a:buNone/>
              <a:defRPr>
                <a:solidFill>
                  <a:schemeClr val="lt1"/>
                </a:solidFill>
              </a:defRPr>
            </a:lvl5pPr>
            <a:lvl6pPr lvl="5">
              <a:spcBef>
                <a:spcPts val="0"/>
              </a:spcBef>
              <a:spcAft>
                <a:spcPts val="0"/>
              </a:spcAft>
              <a:buClr>
                <a:schemeClr val="lt1"/>
              </a:buClr>
              <a:buSzPts val="1400"/>
              <a:buFont typeface="IBM Plex Sans SemiBold"/>
              <a:buNone/>
              <a:defRPr>
                <a:solidFill>
                  <a:schemeClr val="lt1"/>
                </a:solidFill>
              </a:defRPr>
            </a:lvl6pPr>
            <a:lvl7pPr lvl="6">
              <a:spcBef>
                <a:spcPts val="0"/>
              </a:spcBef>
              <a:spcAft>
                <a:spcPts val="0"/>
              </a:spcAft>
              <a:buClr>
                <a:schemeClr val="lt1"/>
              </a:buClr>
              <a:buSzPts val="1400"/>
              <a:buFont typeface="IBM Plex Sans SemiBold"/>
              <a:buNone/>
              <a:defRPr>
                <a:solidFill>
                  <a:schemeClr val="lt1"/>
                </a:solidFill>
              </a:defRPr>
            </a:lvl7pPr>
            <a:lvl8pPr lvl="7">
              <a:spcBef>
                <a:spcPts val="0"/>
              </a:spcBef>
              <a:spcAft>
                <a:spcPts val="0"/>
              </a:spcAft>
              <a:buClr>
                <a:schemeClr val="lt1"/>
              </a:buClr>
              <a:buSzPts val="1400"/>
              <a:buFont typeface="IBM Plex Sans SemiBold"/>
              <a:buNone/>
              <a:defRPr>
                <a:solidFill>
                  <a:schemeClr val="lt1"/>
                </a:solidFill>
              </a:defRPr>
            </a:lvl8pPr>
            <a:lvl9pPr lvl="8">
              <a:spcBef>
                <a:spcPts val="0"/>
              </a:spcBef>
              <a:spcAft>
                <a:spcPts val="0"/>
              </a:spcAft>
              <a:buClr>
                <a:schemeClr val="lt1"/>
              </a:buClr>
              <a:buSzPts val="1400"/>
              <a:buFont typeface="IBM Plex Sans SemiBold"/>
              <a:buNone/>
              <a:defRPr>
                <a:solidFill>
                  <a:schemeClr val="lt1"/>
                </a:solidFill>
              </a:defRPr>
            </a:lvl9pPr>
          </a:lstStyle>
          <a:p/>
        </p:txBody>
      </p:sp>
      <p:sp>
        <p:nvSpPr>
          <p:cNvPr id="464" name="Google Shape;464;p70"/>
          <p:cNvSpPr txBox="1"/>
          <p:nvPr>
            <p:ph idx="2" type="body"/>
          </p:nvPr>
        </p:nvSpPr>
        <p:spPr>
          <a:xfrm>
            <a:off x="1395800" y="4029075"/>
            <a:ext cx="20433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465" name="Google Shape;465;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s/Solutions">
  <p:cSld name="CUSTOM_3">
    <p:bg>
      <p:bgPr>
        <a:solidFill>
          <a:schemeClr val="accent2"/>
        </a:solidFill>
      </p:bgPr>
    </p:bg>
    <p:spTree>
      <p:nvGrpSpPr>
        <p:cNvPr id="466" name="Shape 466"/>
        <p:cNvGrpSpPr/>
        <p:nvPr/>
      </p:nvGrpSpPr>
      <p:grpSpPr>
        <a:xfrm>
          <a:off x="0" y="0"/>
          <a:ext cx="0" cy="0"/>
          <a:chOff x="0" y="0"/>
          <a:chExt cx="0" cy="0"/>
        </a:xfrm>
      </p:grpSpPr>
      <p:sp>
        <p:nvSpPr>
          <p:cNvPr id="467" name="Google Shape;467;p71"/>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468" name="Google Shape;468;p71"/>
          <p:cNvSpPr txBox="1"/>
          <p:nvPr>
            <p:ph idx="1" type="subTitle"/>
          </p:nvPr>
        </p:nvSpPr>
        <p:spPr>
          <a:xfrm>
            <a:off x="1213675" y="1382525"/>
            <a:ext cx="204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469" name="Google Shape;469;p71"/>
          <p:cNvSpPr txBox="1"/>
          <p:nvPr>
            <p:ph idx="2" type="body"/>
          </p:nvPr>
        </p:nvSpPr>
        <p:spPr>
          <a:xfrm>
            <a:off x="1212300" y="1652300"/>
            <a:ext cx="20433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470" name="Google Shape;470;p71"/>
          <p:cNvSpPr txBox="1"/>
          <p:nvPr>
            <p:ph idx="3" type="subTitle"/>
          </p:nvPr>
        </p:nvSpPr>
        <p:spPr>
          <a:xfrm>
            <a:off x="6096700" y="1382525"/>
            <a:ext cx="20679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471" name="Google Shape;471;p71"/>
          <p:cNvSpPr txBox="1"/>
          <p:nvPr>
            <p:ph idx="4" type="body"/>
          </p:nvPr>
        </p:nvSpPr>
        <p:spPr>
          <a:xfrm>
            <a:off x="6095325" y="1652300"/>
            <a:ext cx="20679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472" name="Google Shape;472;p71"/>
          <p:cNvSpPr txBox="1"/>
          <p:nvPr>
            <p:ph idx="5" type="subTitle"/>
          </p:nvPr>
        </p:nvSpPr>
        <p:spPr>
          <a:xfrm>
            <a:off x="1213675" y="2559225"/>
            <a:ext cx="204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473" name="Google Shape;473;p71"/>
          <p:cNvSpPr txBox="1"/>
          <p:nvPr>
            <p:ph idx="6" type="body"/>
          </p:nvPr>
        </p:nvSpPr>
        <p:spPr>
          <a:xfrm>
            <a:off x="1212300" y="2829000"/>
            <a:ext cx="20433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474" name="Google Shape;474;p71"/>
          <p:cNvSpPr txBox="1"/>
          <p:nvPr>
            <p:ph idx="7" type="subTitle"/>
          </p:nvPr>
        </p:nvSpPr>
        <p:spPr>
          <a:xfrm>
            <a:off x="6096701" y="2559225"/>
            <a:ext cx="20679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475" name="Google Shape;475;p71"/>
          <p:cNvSpPr txBox="1"/>
          <p:nvPr>
            <p:ph idx="8" type="body"/>
          </p:nvPr>
        </p:nvSpPr>
        <p:spPr>
          <a:xfrm>
            <a:off x="6095325" y="2829000"/>
            <a:ext cx="20679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476" name="Google Shape;476;p71"/>
          <p:cNvSpPr txBox="1"/>
          <p:nvPr>
            <p:ph idx="9" type="subTitle"/>
          </p:nvPr>
        </p:nvSpPr>
        <p:spPr>
          <a:xfrm>
            <a:off x="1213675" y="3649400"/>
            <a:ext cx="20433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477" name="Google Shape;477;p71"/>
          <p:cNvSpPr txBox="1"/>
          <p:nvPr>
            <p:ph idx="13" type="body"/>
          </p:nvPr>
        </p:nvSpPr>
        <p:spPr>
          <a:xfrm>
            <a:off x="1212300" y="3919175"/>
            <a:ext cx="20433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478" name="Google Shape;478;p71"/>
          <p:cNvSpPr txBox="1"/>
          <p:nvPr>
            <p:ph idx="14" type="subTitle"/>
          </p:nvPr>
        </p:nvSpPr>
        <p:spPr>
          <a:xfrm>
            <a:off x="6096701" y="3649400"/>
            <a:ext cx="20679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479" name="Google Shape;479;p71"/>
          <p:cNvSpPr txBox="1"/>
          <p:nvPr>
            <p:ph idx="15" type="body"/>
          </p:nvPr>
        </p:nvSpPr>
        <p:spPr>
          <a:xfrm>
            <a:off x="6095325" y="3919175"/>
            <a:ext cx="2067900" cy="507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480" name="Google Shape;480;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27">
    <p:spTree>
      <p:nvGrpSpPr>
        <p:cNvPr id="481" name="Shape 481"/>
        <p:cNvGrpSpPr/>
        <p:nvPr/>
      </p:nvGrpSpPr>
      <p:grpSpPr>
        <a:xfrm>
          <a:off x="0" y="0"/>
          <a:ext cx="0" cy="0"/>
          <a:chOff x="0" y="0"/>
          <a:chExt cx="0" cy="0"/>
        </a:xfrm>
      </p:grpSpPr>
      <p:sp>
        <p:nvSpPr>
          <p:cNvPr id="482" name="Google Shape;482;p72"/>
          <p:cNvSpPr txBox="1"/>
          <p:nvPr>
            <p:ph idx="1" type="body"/>
          </p:nvPr>
        </p:nvSpPr>
        <p:spPr>
          <a:xfrm>
            <a:off x="330200" y="465763"/>
            <a:ext cx="3662400" cy="1691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2"/>
              </a:buClr>
              <a:buSzPts val="1400"/>
              <a:buFont typeface="IBM Plex Sans"/>
              <a:buChar char="●"/>
              <a:defRPr sz="1400">
                <a:solidFill>
                  <a:schemeClr val="lt2"/>
                </a:solidFill>
              </a:defRPr>
            </a:lvl1pPr>
            <a:lvl2pPr indent="-317500" lvl="1" marL="914400">
              <a:spcBef>
                <a:spcPts val="0"/>
              </a:spcBef>
              <a:spcAft>
                <a:spcPts val="0"/>
              </a:spcAft>
              <a:buClr>
                <a:schemeClr val="lt2"/>
              </a:buClr>
              <a:buSzPts val="1400"/>
              <a:buFont typeface="IBM Plex Sans"/>
              <a:buChar char="○"/>
              <a:defRPr sz="1400">
                <a:solidFill>
                  <a:schemeClr val="lt2"/>
                </a:solidFill>
              </a:defRPr>
            </a:lvl2pPr>
            <a:lvl3pPr indent="-317500" lvl="2" marL="1371600">
              <a:spcBef>
                <a:spcPts val="0"/>
              </a:spcBef>
              <a:spcAft>
                <a:spcPts val="0"/>
              </a:spcAft>
              <a:buClr>
                <a:schemeClr val="lt2"/>
              </a:buClr>
              <a:buSzPts val="1400"/>
              <a:buFont typeface="IBM Plex Sans"/>
              <a:buChar char="■"/>
              <a:defRPr sz="1400">
                <a:solidFill>
                  <a:schemeClr val="lt2"/>
                </a:solidFill>
              </a:defRPr>
            </a:lvl3pPr>
            <a:lvl4pPr indent="-317500" lvl="3" marL="1828800">
              <a:spcBef>
                <a:spcPts val="0"/>
              </a:spcBef>
              <a:spcAft>
                <a:spcPts val="0"/>
              </a:spcAft>
              <a:buClr>
                <a:schemeClr val="lt2"/>
              </a:buClr>
              <a:buSzPts val="1400"/>
              <a:buFont typeface="IBM Plex Sans"/>
              <a:buChar char="●"/>
              <a:defRPr sz="1400">
                <a:solidFill>
                  <a:schemeClr val="lt2"/>
                </a:solidFill>
              </a:defRPr>
            </a:lvl4pPr>
            <a:lvl5pPr indent="-317500" lvl="4" marL="2286000">
              <a:spcBef>
                <a:spcPts val="0"/>
              </a:spcBef>
              <a:spcAft>
                <a:spcPts val="0"/>
              </a:spcAft>
              <a:buClr>
                <a:schemeClr val="lt2"/>
              </a:buClr>
              <a:buSzPts val="1400"/>
              <a:buFont typeface="IBM Plex Sans"/>
              <a:buChar char="○"/>
              <a:defRPr sz="1400">
                <a:solidFill>
                  <a:schemeClr val="lt2"/>
                </a:solidFill>
              </a:defRPr>
            </a:lvl5pPr>
            <a:lvl6pPr indent="-317500" lvl="5" marL="2743200">
              <a:spcBef>
                <a:spcPts val="0"/>
              </a:spcBef>
              <a:spcAft>
                <a:spcPts val="0"/>
              </a:spcAft>
              <a:buClr>
                <a:schemeClr val="lt2"/>
              </a:buClr>
              <a:buSzPts val="1400"/>
              <a:buFont typeface="IBM Plex Sans"/>
              <a:buChar char="■"/>
              <a:defRPr sz="1400">
                <a:solidFill>
                  <a:schemeClr val="lt2"/>
                </a:solidFill>
              </a:defRPr>
            </a:lvl6pPr>
            <a:lvl7pPr indent="-317500" lvl="6" marL="3200400">
              <a:spcBef>
                <a:spcPts val="0"/>
              </a:spcBef>
              <a:spcAft>
                <a:spcPts val="0"/>
              </a:spcAft>
              <a:buClr>
                <a:schemeClr val="lt2"/>
              </a:buClr>
              <a:buSzPts val="1400"/>
              <a:buFont typeface="IBM Plex Sans"/>
              <a:buChar char="●"/>
              <a:defRPr sz="1400">
                <a:solidFill>
                  <a:schemeClr val="lt2"/>
                </a:solidFill>
              </a:defRPr>
            </a:lvl7pPr>
            <a:lvl8pPr indent="-317500" lvl="7" marL="3657600">
              <a:spcBef>
                <a:spcPts val="0"/>
              </a:spcBef>
              <a:spcAft>
                <a:spcPts val="0"/>
              </a:spcAft>
              <a:buClr>
                <a:schemeClr val="lt2"/>
              </a:buClr>
              <a:buSzPts val="1400"/>
              <a:buFont typeface="IBM Plex Sans"/>
              <a:buChar char="○"/>
              <a:defRPr sz="1400">
                <a:solidFill>
                  <a:schemeClr val="lt2"/>
                </a:solidFill>
              </a:defRPr>
            </a:lvl8pPr>
            <a:lvl9pPr indent="-317500" lvl="8" marL="4114800">
              <a:spcBef>
                <a:spcPts val="0"/>
              </a:spcBef>
              <a:spcAft>
                <a:spcPts val="0"/>
              </a:spcAft>
              <a:buClr>
                <a:schemeClr val="lt2"/>
              </a:buClr>
              <a:buSzPts val="1400"/>
              <a:buFont typeface="IBM Plex Sans"/>
              <a:buChar char="■"/>
              <a:defRPr sz="1400">
                <a:solidFill>
                  <a:schemeClr val="lt2"/>
                </a:solidFill>
              </a:defRPr>
            </a:lvl9pPr>
          </a:lstStyle>
          <a:p/>
        </p:txBody>
      </p:sp>
      <p:sp>
        <p:nvSpPr>
          <p:cNvPr id="483" name="Google Shape;483;p72"/>
          <p:cNvSpPr txBox="1"/>
          <p:nvPr>
            <p:ph idx="2" type="body"/>
          </p:nvPr>
        </p:nvSpPr>
        <p:spPr>
          <a:xfrm>
            <a:off x="330200" y="3362538"/>
            <a:ext cx="3662400" cy="1315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Font typeface="IBM Plex Sans"/>
              <a:buChar char="●"/>
              <a:defRPr>
                <a:solidFill>
                  <a:schemeClr val="accent1"/>
                </a:solidFill>
              </a:defRPr>
            </a:lvl1pPr>
            <a:lvl2pPr indent="-304800" lvl="1" marL="914400">
              <a:spcBef>
                <a:spcPts val="0"/>
              </a:spcBef>
              <a:spcAft>
                <a:spcPts val="0"/>
              </a:spcAft>
              <a:buClr>
                <a:schemeClr val="accent1"/>
              </a:buClr>
              <a:buSzPts val="1200"/>
              <a:buFont typeface="IBM Plex Sans"/>
              <a:buChar char="○"/>
              <a:defRPr>
                <a:solidFill>
                  <a:schemeClr val="accent1"/>
                </a:solidFill>
              </a:defRPr>
            </a:lvl2pPr>
            <a:lvl3pPr indent="-304800" lvl="2" marL="1371600">
              <a:spcBef>
                <a:spcPts val="0"/>
              </a:spcBef>
              <a:spcAft>
                <a:spcPts val="0"/>
              </a:spcAft>
              <a:buClr>
                <a:schemeClr val="accent1"/>
              </a:buClr>
              <a:buSzPts val="1200"/>
              <a:buFont typeface="IBM Plex Sans"/>
              <a:buChar char="■"/>
              <a:defRPr>
                <a:solidFill>
                  <a:schemeClr val="accent1"/>
                </a:solidFill>
              </a:defRPr>
            </a:lvl3pPr>
            <a:lvl4pPr indent="-304800" lvl="3" marL="1828800">
              <a:spcBef>
                <a:spcPts val="0"/>
              </a:spcBef>
              <a:spcAft>
                <a:spcPts val="0"/>
              </a:spcAft>
              <a:buClr>
                <a:schemeClr val="accent1"/>
              </a:buClr>
              <a:buSzPts val="1200"/>
              <a:buFont typeface="IBM Plex Sans"/>
              <a:buChar char="●"/>
              <a:defRPr>
                <a:solidFill>
                  <a:schemeClr val="accent1"/>
                </a:solidFill>
              </a:defRPr>
            </a:lvl4pPr>
            <a:lvl5pPr indent="-304800" lvl="4" marL="2286000">
              <a:spcBef>
                <a:spcPts val="0"/>
              </a:spcBef>
              <a:spcAft>
                <a:spcPts val="0"/>
              </a:spcAft>
              <a:buClr>
                <a:schemeClr val="accent1"/>
              </a:buClr>
              <a:buSzPts val="1200"/>
              <a:buFont typeface="IBM Plex Sans"/>
              <a:buChar char="○"/>
              <a:defRPr>
                <a:solidFill>
                  <a:schemeClr val="accent1"/>
                </a:solidFill>
              </a:defRPr>
            </a:lvl5pPr>
            <a:lvl6pPr indent="-304800" lvl="5" marL="2743200">
              <a:spcBef>
                <a:spcPts val="0"/>
              </a:spcBef>
              <a:spcAft>
                <a:spcPts val="0"/>
              </a:spcAft>
              <a:buClr>
                <a:schemeClr val="accent1"/>
              </a:buClr>
              <a:buSzPts val="1200"/>
              <a:buFont typeface="IBM Plex Sans"/>
              <a:buChar char="■"/>
              <a:defRPr>
                <a:solidFill>
                  <a:schemeClr val="accent1"/>
                </a:solidFill>
              </a:defRPr>
            </a:lvl6pPr>
            <a:lvl7pPr indent="-304800" lvl="6" marL="3200400">
              <a:spcBef>
                <a:spcPts val="0"/>
              </a:spcBef>
              <a:spcAft>
                <a:spcPts val="0"/>
              </a:spcAft>
              <a:buClr>
                <a:schemeClr val="accent1"/>
              </a:buClr>
              <a:buSzPts val="1200"/>
              <a:buFont typeface="IBM Plex Sans"/>
              <a:buChar char="●"/>
              <a:defRPr>
                <a:solidFill>
                  <a:schemeClr val="accent1"/>
                </a:solidFill>
              </a:defRPr>
            </a:lvl7pPr>
            <a:lvl8pPr indent="-304800" lvl="7" marL="3657600">
              <a:spcBef>
                <a:spcPts val="0"/>
              </a:spcBef>
              <a:spcAft>
                <a:spcPts val="0"/>
              </a:spcAft>
              <a:buClr>
                <a:schemeClr val="accent1"/>
              </a:buClr>
              <a:buSzPts val="1200"/>
              <a:buFont typeface="IBM Plex Sans"/>
              <a:buChar char="○"/>
              <a:defRPr>
                <a:solidFill>
                  <a:schemeClr val="accent1"/>
                </a:solidFill>
              </a:defRPr>
            </a:lvl8pPr>
            <a:lvl9pPr indent="-304800" lvl="8" marL="4114800">
              <a:spcBef>
                <a:spcPts val="0"/>
              </a:spcBef>
              <a:spcAft>
                <a:spcPts val="0"/>
              </a:spcAft>
              <a:buClr>
                <a:schemeClr val="accent1"/>
              </a:buClr>
              <a:buSzPts val="1200"/>
              <a:buFont typeface="IBM Plex Sans"/>
              <a:buChar char="■"/>
              <a:defRPr>
                <a:solidFill>
                  <a:schemeClr val="accent1"/>
                </a:solidFill>
              </a:defRPr>
            </a:lvl9pPr>
          </a:lstStyle>
          <a:p/>
        </p:txBody>
      </p:sp>
      <p:sp>
        <p:nvSpPr>
          <p:cNvPr id="484" name="Google Shape;484;p72"/>
          <p:cNvSpPr txBox="1"/>
          <p:nvPr>
            <p:ph idx="3" type="subTitle"/>
          </p:nvPr>
        </p:nvSpPr>
        <p:spPr>
          <a:xfrm>
            <a:off x="330200" y="3022638"/>
            <a:ext cx="3662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200"/>
              <a:buFont typeface="IBM Plex Sans"/>
              <a:buNone/>
              <a:defRPr sz="1200">
                <a:latin typeface="IBM Plex Sans"/>
                <a:ea typeface="IBM Plex Sans"/>
                <a:cs typeface="IBM Plex Sans"/>
                <a:sym typeface="IBM Plex Sans"/>
              </a:defRPr>
            </a:lvl1pPr>
            <a:lvl2pPr lvl="1">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200"/>
              <a:buFont typeface="IBM Plex Sans"/>
              <a:buNone/>
              <a:defRPr sz="1200">
                <a:solidFill>
                  <a:schemeClr val="dk1"/>
                </a:solidFill>
                <a:latin typeface="IBM Plex Sans"/>
                <a:ea typeface="IBM Plex Sans"/>
                <a:cs typeface="IBM Plex Sans"/>
                <a:sym typeface="IBM Plex Sans"/>
              </a:defRPr>
            </a:lvl9pPr>
          </a:lstStyle>
          <a:p/>
        </p:txBody>
      </p:sp>
      <p:sp>
        <p:nvSpPr>
          <p:cNvPr id="485" name="Google Shape;485;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486" name="Google Shape;486;p72"/>
          <p:cNvSpPr/>
          <p:nvPr>
            <p:ph idx="4" type="pic"/>
          </p:nvPr>
        </p:nvSpPr>
        <p:spPr>
          <a:xfrm>
            <a:off x="4630750" y="145500"/>
            <a:ext cx="4367700" cy="4852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O Opportunities">
  <p:cSld name="CUSTOM_7">
    <p:spTree>
      <p:nvGrpSpPr>
        <p:cNvPr id="487" name="Shape 487"/>
        <p:cNvGrpSpPr/>
        <p:nvPr/>
      </p:nvGrpSpPr>
      <p:grpSpPr>
        <a:xfrm>
          <a:off x="0" y="0"/>
          <a:ext cx="0" cy="0"/>
          <a:chOff x="0" y="0"/>
          <a:chExt cx="0" cy="0"/>
        </a:xfrm>
      </p:grpSpPr>
      <p:sp>
        <p:nvSpPr>
          <p:cNvPr id="488" name="Google Shape;488;p73"/>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489" name="Google Shape;489;p73"/>
          <p:cNvSpPr txBox="1"/>
          <p:nvPr>
            <p:ph idx="1" type="subTitle"/>
          </p:nvPr>
        </p:nvSpPr>
        <p:spPr>
          <a:xfrm>
            <a:off x="358900" y="2526725"/>
            <a:ext cx="15282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490" name="Google Shape;490;p73"/>
          <p:cNvSpPr txBox="1"/>
          <p:nvPr>
            <p:ph idx="2" type="subTitle"/>
          </p:nvPr>
        </p:nvSpPr>
        <p:spPr>
          <a:xfrm>
            <a:off x="2027041" y="2526725"/>
            <a:ext cx="15282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491" name="Google Shape;491;p73"/>
          <p:cNvSpPr txBox="1"/>
          <p:nvPr>
            <p:ph idx="3" type="subTitle"/>
          </p:nvPr>
        </p:nvSpPr>
        <p:spPr>
          <a:xfrm>
            <a:off x="3695181" y="2526725"/>
            <a:ext cx="15282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492" name="Google Shape;492;p73"/>
          <p:cNvSpPr txBox="1"/>
          <p:nvPr>
            <p:ph idx="4" type="subTitle"/>
          </p:nvPr>
        </p:nvSpPr>
        <p:spPr>
          <a:xfrm>
            <a:off x="5363322" y="2526725"/>
            <a:ext cx="15282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493" name="Google Shape;493;p73"/>
          <p:cNvSpPr txBox="1"/>
          <p:nvPr>
            <p:ph idx="5" type="subTitle"/>
          </p:nvPr>
        </p:nvSpPr>
        <p:spPr>
          <a:xfrm>
            <a:off x="7031462" y="2526725"/>
            <a:ext cx="15282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494" name="Google Shape;494;p73"/>
          <p:cNvSpPr txBox="1"/>
          <p:nvPr>
            <p:ph idx="6" type="body"/>
          </p:nvPr>
        </p:nvSpPr>
        <p:spPr>
          <a:xfrm>
            <a:off x="358900" y="2997300"/>
            <a:ext cx="1528200" cy="1566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495" name="Google Shape;495;p73"/>
          <p:cNvSpPr txBox="1"/>
          <p:nvPr>
            <p:ph idx="7" type="body"/>
          </p:nvPr>
        </p:nvSpPr>
        <p:spPr>
          <a:xfrm>
            <a:off x="2027050" y="2997300"/>
            <a:ext cx="1528200" cy="1566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496" name="Google Shape;496;p73"/>
          <p:cNvSpPr txBox="1"/>
          <p:nvPr>
            <p:ph idx="8" type="body"/>
          </p:nvPr>
        </p:nvSpPr>
        <p:spPr>
          <a:xfrm>
            <a:off x="3695200" y="2997300"/>
            <a:ext cx="1528200" cy="1566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497" name="Google Shape;497;p73"/>
          <p:cNvSpPr txBox="1"/>
          <p:nvPr>
            <p:ph idx="9" type="body"/>
          </p:nvPr>
        </p:nvSpPr>
        <p:spPr>
          <a:xfrm>
            <a:off x="5363350" y="2997300"/>
            <a:ext cx="1528200" cy="1566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498" name="Google Shape;498;p73"/>
          <p:cNvSpPr txBox="1"/>
          <p:nvPr>
            <p:ph idx="13" type="body"/>
          </p:nvPr>
        </p:nvSpPr>
        <p:spPr>
          <a:xfrm>
            <a:off x="7031500" y="2997300"/>
            <a:ext cx="1528200" cy="1566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499" name="Google Shape;499;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s">
  <p:cSld name="CUSTOM_8">
    <p:bg>
      <p:bgPr>
        <a:solidFill>
          <a:schemeClr val="dk1"/>
        </a:solidFill>
      </p:bgPr>
    </p:bg>
    <p:spTree>
      <p:nvGrpSpPr>
        <p:cNvPr id="500" name="Shape 500"/>
        <p:cNvGrpSpPr/>
        <p:nvPr/>
      </p:nvGrpSpPr>
      <p:grpSpPr>
        <a:xfrm>
          <a:off x="0" y="0"/>
          <a:ext cx="0" cy="0"/>
          <a:chOff x="0" y="0"/>
          <a:chExt cx="0" cy="0"/>
        </a:xfrm>
      </p:grpSpPr>
      <p:sp>
        <p:nvSpPr>
          <p:cNvPr id="501" name="Google Shape;501;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502" name="Google Shape;502;p74"/>
          <p:cNvSpPr txBox="1"/>
          <p:nvPr>
            <p:ph type="title"/>
          </p:nvPr>
        </p:nvSpPr>
        <p:spPr>
          <a:xfrm>
            <a:off x="938600" y="270175"/>
            <a:ext cx="70230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503" name="Google Shape;503;p74"/>
          <p:cNvSpPr txBox="1"/>
          <p:nvPr>
            <p:ph idx="2" type="title"/>
          </p:nvPr>
        </p:nvSpPr>
        <p:spPr>
          <a:xfrm>
            <a:off x="938600" y="1432675"/>
            <a:ext cx="70230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504" name="Google Shape;504;p74"/>
          <p:cNvSpPr txBox="1"/>
          <p:nvPr>
            <p:ph idx="3" type="title"/>
          </p:nvPr>
        </p:nvSpPr>
        <p:spPr>
          <a:xfrm>
            <a:off x="938600" y="2595175"/>
            <a:ext cx="70230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505" name="Google Shape;505;p74"/>
          <p:cNvSpPr txBox="1"/>
          <p:nvPr>
            <p:ph idx="4" type="title"/>
          </p:nvPr>
        </p:nvSpPr>
        <p:spPr>
          <a:xfrm>
            <a:off x="938600" y="3757675"/>
            <a:ext cx="70230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Chart">
  <p:cSld name="CUSTOM_10">
    <p:bg>
      <p:bgPr>
        <a:solidFill>
          <a:schemeClr val="accent2"/>
        </a:solidFill>
      </p:bgPr>
    </p:bg>
    <p:spTree>
      <p:nvGrpSpPr>
        <p:cNvPr id="506" name="Shape 506"/>
        <p:cNvGrpSpPr/>
        <p:nvPr/>
      </p:nvGrpSpPr>
      <p:grpSpPr>
        <a:xfrm>
          <a:off x="0" y="0"/>
          <a:ext cx="0" cy="0"/>
          <a:chOff x="0" y="0"/>
          <a:chExt cx="0" cy="0"/>
        </a:xfrm>
      </p:grpSpPr>
      <p:sp>
        <p:nvSpPr>
          <p:cNvPr id="507" name="Google Shape;507;p75"/>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508" name="Google Shape;508;p75"/>
          <p:cNvSpPr txBox="1"/>
          <p:nvPr>
            <p:ph idx="1" type="body"/>
          </p:nvPr>
        </p:nvSpPr>
        <p:spPr>
          <a:xfrm>
            <a:off x="254000" y="1796375"/>
            <a:ext cx="3720000" cy="1993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509" name="Google Shape;509;p75"/>
          <p:cNvSpPr txBox="1"/>
          <p:nvPr>
            <p:ph idx="2" type="subTitle"/>
          </p:nvPr>
        </p:nvSpPr>
        <p:spPr>
          <a:xfrm>
            <a:off x="660400" y="3767800"/>
            <a:ext cx="18669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510" name="Google Shape;510;p75"/>
          <p:cNvSpPr txBox="1"/>
          <p:nvPr>
            <p:ph idx="3" type="subTitle"/>
          </p:nvPr>
        </p:nvSpPr>
        <p:spPr>
          <a:xfrm>
            <a:off x="660400" y="4250388"/>
            <a:ext cx="18669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511" name="Google Shape;511;p75"/>
          <p:cNvSpPr txBox="1"/>
          <p:nvPr>
            <p:ph idx="4" type="subTitle"/>
          </p:nvPr>
        </p:nvSpPr>
        <p:spPr>
          <a:xfrm>
            <a:off x="3173375" y="3767800"/>
            <a:ext cx="18669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512" name="Google Shape;512;p75"/>
          <p:cNvSpPr txBox="1"/>
          <p:nvPr>
            <p:ph idx="5" type="subTitle"/>
          </p:nvPr>
        </p:nvSpPr>
        <p:spPr>
          <a:xfrm>
            <a:off x="3173375" y="4250388"/>
            <a:ext cx="18669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513" name="Google Shape;513;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Campaign Overview">
  <p:cSld name="CUSTOM_22">
    <p:spTree>
      <p:nvGrpSpPr>
        <p:cNvPr id="514" name="Shape 514"/>
        <p:cNvGrpSpPr/>
        <p:nvPr/>
      </p:nvGrpSpPr>
      <p:grpSpPr>
        <a:xfrm>
          <a:off x="0" y="0"/>
          <a:ext cx="0" cy="0"/>
          <a:chOff x="0" y="0"/>
          <a:chExt cx="0" cy="0"/>
        </a:xfrm>
      </p:grpSpPr>
      <p:sp>
        <p:nvSpPr>
          <p:cNvPr id="515" name="Google Shape;515;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516" name="Google Shape;516;p76"/>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517" name="Google Shape;517;p76"/>
          <p:cNvSpPr/>
          <p:nvPr>
            <p:ph idx="2" type="pic"/>
          </p:nvPr>
        </p:nvSpPr>
        <p:spPr>
          <a:xfrm>
            <a:off x="4632975" y="1261725"/>
            <a:ext cx="4383600" cy="3736200"/>
          </a:xfrm>
          <a:prstGeom prst="rect">
            <a:avLst/>
          </a:prstGeom>
          <a:noFill/>
          <a:ln>
            <a:noFill/>
          </a:ln>
        </p:spPr>
      </p:sp>
      <p:sp>
        <p:nvSpPr>
          <p:cNvPr id="518" name="Google Shape;518;p76"/>
          <p:cNvSpPr txBox="1"/>
          <p:nvPr>
            <p:ph idx="1" type="subTitle"/>
          </p:nvPr>
        </p:nvSpPr>
        <p:spPr>
          <a:xfrm>
            <a:off x="254000" y="1948775"/>
            <a:ext cx="35724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519" name="Google Shape;519;p76"/>
          <p:cNvSpPr txBox="1"/>
          <p:nvPr>
            <p:ph idx="3" type="subTitle"/>
          </p:nvPr>
        </p:nvSpPr>
        <p:spPr>
          <a:xfrm>
            <a:off x="254000" y="2866325"/>
            <a:ext cx="35724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520" name="Google Shape;520;p76"/>
          <p:cNvSpPr txBox="1"/>
          <p:nvPr>
            <p:ph idx="4" type="subTitle"/>
          </p:nvPr>
        </p:nvSpPr>
        <p:spPr>
          <a:xfrm>
            <a:off x="254000" y="3783875"/>
            <a:ext cx="35724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521" name="Google Shape;521;p76"/>
          <p:cNvSpPr txBox="1"/>
          <p:nvPr>
            <p:ph idx="5" type="body"/>
          </p:nvPr>
        </p:nvSpPr>
        <p:spPr>
          <a:xfrm>
            <a:off x="268900" y="2263625"/>
            <a:ext cx="35724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522" name="Google Shape;522;p76"/>
          <p:cNvSpPr txBox="1"/>
          <p:nvPr>
            <p:ph idx="6" type="body"/>
          </p:nvPr>
        </p:nvSpPr>
        <p:spPr>
          <a:xfrm>
            <a:off x="268900" y="3181175"/>
            <a:ext cx="35724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523" name="Google Shape;523;p76"/>
          <p:cNvSpPr txBox="1"/>
          <p:nvPr>
            <p:ph idx="7" type="body"/>
          </p:nvPr>
        </p:nvSpPr>
        <p:spPr>
          <a:xfrm>
            <a:off x="268900" y="4098725"/>
            <a:ext cx="35724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KPIs">
  <p:cSld name="CUSTOM_22_1">
    <p:bg>
      <p:bgPr>
        <a:solidFill>
          <a:schemeClr val="accent2"/>
        </a:solidFill>
      </p:bgPr>
    </p:bg>
    <p:spTree>
      <p:nvGrpSpPr>
        <p:cNvPr id="524" name="Shape 524"/>
        <p:cNvGrpSpPr/>
        <p:nvPr/>
      </p:nvGrpSpPr>
      <p:grpSpPr>
        <a:xfrm>
          <a:off x="0" y="0"/>
          <a:ext cx="0" cy="0"/>
          <a:chOff x="0" y="0"/>
          <a:chExt cx="0" cy="0"/>
        </a:xfrm>
      </p:grpSpPr>
      <p:sp>
        <p:nvSpPr>
          <p:cNvPr id="525" name="Google Shape;525;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526" name="Google Shape;526;p77"/>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527" name="Google Shape;527;p77"/>
          <p:cNvSpPr txBox="1"/>
          <p:nvPr>
            <p:ph idx="1" type="subTitle"/>
          </p:nvPr>
        </p:nvSpPr>
        <p:spPr>
          <a:xfrm>
            <a:off x="344000" y="1948775"/>
            <a:ext cx="27267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528" name="Google Shape;528;p77"/>
          <p:cNvSpPr txBox="1"/>
          <p:nvPr>
            <p:ph idx="2" type="subTitle"/>
          </p:nvPr>
        </p:nvSpPr>
        <p:spPr>
          <a:xfrm>
            <a:off x="344000" y="2866325"/>
            <a:ext cx="27267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529" name="Google Shape;529;p77"/>
          <p:cNvSpPr txBox="1"/>
          <p:nvPr>
            <p:ph idx="3" type="body"/>
          </p:nvPr>
        </p:nvSpPr>
        <p:spPr>
          <a:xfrm>
            <a:off x="355373" y="2263625"/>
            <a:ext cx="27267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530" name="Google Shape;530;p77"/>
          <p:cNvSpPr txBox="1"/>
          <p:nvPr>
            <p:ph idx="4" type="body"/>
          </p:nvPr>
        </p:nvSpPr>
        <p:spPr>
          <a:xfrm>
            <a:off x="355373" y="3181175"/>
            <a:ext cx="27267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531" name="Google Shape;531;p77"/>
          <p:cNvSpPr txBox="1"/>
          <p:nvPr>
            <p:ph idx="5" type="subTitle"/>
          </p:nvPr>
        </p:nvSpPr>
        <p:spPr>
          <a:xfrm>
            <a:off x="3202963" y="1948775"/>
            <a:ext cx="27267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532" name="Google Shape;532;p77"/>
          <p:cNvSpPr txBox="1"/>
          <p:nvPr>
            <p:ph idx="6" type="subTitle"/>
          </p:nvPr>
        </p:nvSpPr>
        <p:spPr>
          <a:xfrm>
            <a:off x="3202963" y="2866325"/>
            <a:ext cx="27267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533" name="Google Shape;533;p77"/>
          <p:cNvSpPr txBox="1"/>
          <p:nvPr>
            <p:ph idx="7" type="body"/>
          </p:nvPr>
        </p:nvSpPr>
        <p:spPr>
          <a:xfrm>
            <a:off x="3214336" y="2263625"/>
            <a:ext cx="27267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534" name="Google Shape;534;p77"/>
          <p:cNvSpPr txBox="1"/>
          <p:nvPr>
            <p:ph idx="8" type="body"/>
          </p:nvPr>
        </p:nvSpPr>
        <p:spPr>
          <a:xfrm>
            <a:off x="3214336" y="3181175"/>
            <a:ext cx="27267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535" name="Google Shape;535;p77"/>
          <p:cNvSpPr txBox="1"/>
          <p:nvPr>
            <p:ph idx="9" type="subTitle"/>
          </p:nvPr>
        </p:nvSpPr>
        <p:spPr>
          <a:xfrm>
            <a:off x="6073263" y="1948775"/>
            <a:ext cx="27267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536" name="Google Shape;536;p77"/>
          <p:cNvSpPr txBox="1"/>
          <p:nvPr>
            <p:ph idx="13" type="subTitle"/>
          </p:nvPr>
        </p:nvSpPr>
        <p:spPr>
          <a:xfrm>
            <a:off x="6073263" y="2866325"/>
            <a:ext cx="27267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537" name="Google Shape;537;p77"/>
          <p:cNvSpPr txBox="1"/>
          <p:nvPr>
            <p:ph idx="14" type="body"/>
          </p:nvPr>
        </p:nvSpPr>
        <p:spPr>
          <a:xfrm>
            <a:off x="6084636" y="2263625"/>
            <a:ext cx="27267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538" name="Google Shape;538;p77"/>
          <p:cNvSpPr txBox="1"/>
          <p:nvPr>
            <p:ph idx="15" type="body"/>
          </p:nvPr>
        </p:nvSpPr>
        <p:spPr>
          <a:xfrm>
            <a:off x="6084636" y="3181175"/>
            <a:ext cx="2726700" cy="56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Analysis">
  <p:cSld name="CUSTOM_11">
    <p:spTree>
      <p:nvGrpSpPr>
        <p:cNvPr id="539" name="Shape 539"/>
        <p:cNvGrpSpPr/>
        <p:nvPr/>
      </p:nvGrpSpPr>
      <p:grpSpPr>
        <a:xfrm>
          <a:off x="0" y="0"/>
          <a:ext cx="0" cy="0"/>
          <a:chOff x="0" y="0"/>
          <a:chExt cx="0" cy="0"/>
        </a:xfrm>
      </p:grpSpPr>
      <p:sp>
        <p:nvSpPr>
          <p:cNvPr id="540" name="Google Shape;540;p78"/>
          <p:cNvSpPr/>
          <p:nvPr/>
        </p:nvSpPr>
        <p:spPr>
          <a:xfrm>
            <a:off x="-12750" y="1914300"/>
            <a:ext cx="9169500" cy="326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1" name="Google Shape;541;p78"/>
          <p:cNvSpPr/>
          <p:nvPr>
            <p:ph idx="2" type="pic"/>
          </p:nvPr>
        </p:nvSpPr>
        <p:spPr>
          <a:xfrm>
            <a:off x="330425" y="2312850"/>
            <a:ext cx="2011800" cy="1555800"/>
          </a:xfrm>
          <a:prstGeom prst="roundRect">
            <a:avLst>
              <a:gd fmla="val 50000" name="adj"/>
            </a:avLst>
          </a:prstGeom>
          <a:noFill/>
          <a:ln>
            <a:noFill/>
          </a:ln>
        </p:spPr>
      </p:sp>
      <p:sp>
        <p:nvSpPr>
          <p:cNvPr id="542" name="Google Shape;542;p78"/>
          <p:cNvSpPr/>
          <p:nvPr>
            <p:ph idx="3" type="pic"/>
          </p:nvPr>
        </p:nvSpPr>
        <p:spPr>
          <a:xfrm>
            <a:off x="4624800" y="2312850"/>
            <a:ext cx="2011800" cy="1555800"/>
          </a:xfrm>
          <a:prstGeom prst="roundRect">
            <a:avLst>
              <a:gd fmla="val 50000" name="adj"/>
            </a:avLst>
          </a:prstGeom>
          <a:noFill/>
          <a:ln>
            <a:noFill/>
          </a:ln>
        </p:spPr>
      </p:sp>
      <p:sp>
        <p:nvSpPr>
          <p:cNvPr id="543" name="Google Shape;543;p78"/>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544" name="Google Shape;544;p78"/>
          <p:cNvSpPr txBox="1"/>
          <p:nvPr>
            <p:ph idx="1" type="subTitle"/>
          </p:nvPr>
        </p:nvSpPr>
        <p:spPr>
          <a:xfrm>
            <a:off x="2281738" y="2316250"/>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545" name="Google Shape;545;p78"/>
          <p:cNvSpPr txBox="1"/>
          <p:nvPr>
            <p:ph idx="4" type="body"/>
          </p:nvPr>
        </p:nvSpPr>
        <p:spPr>
          <a:xfrm>
            <a:off x="2342188" y="2651875"/>
            <a:ext cx="2043300" cy="1882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546" name="Google Shape;546;p78"/>
          <p:cNvSpPr txBox="1"/>
          <p:nvPr>
            <p:ph idx="5" type="subTitle"/>
          </p:nvPr>
        </p:nvSpPr>
        <p:spPr>
          <a:xfrm>
            <a:off x="6569138" y="2316250"/>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IBM Plex Sans SemiBold"/>
              <a:buNone/>
              <a:defRPr>
                <a:solidFill>
                  <a:schemeClr val="lt2"/>
                </a:solidFill>
              </a:defRPr>
            </a:lvl1pPr>
            <a:lvl2pPr lvl="1">
              <a:spcBef>
                <a:spcPts val="0"/>
              </a:spcBef>
              <a:spcAft>
                <a:spcPts val="0"/>
              </a:spcAft>
              <a:buClr>
                <a:schemeClr val="lt2"/>
              </a:buClr>
              <a:buSzPts val="1400"/>
              <a:buFont typeface="IBM Plex Sans SemiBold"/>
              <a:buNone/>
              <a:defRPr>
                <a:solidFill>
                  <a:schemeClr val="lt2"/>
                </a:solidFill>
              </a:defRPr>
            </a:lvl2pPr>
            <a:lvl3pPr lvl="2">
              <a:spcBef>
                <a:spcPts val="0"/>
              </a:spcBef>
              <a:spcAft>
                <a:spcPts val="0"/>
              </a:spcAft>
              <a:buClr>
                <a:schemeClr val="lt2"/>
              </a:buClr>
              <a:buSzPts val="1400"/>
              <a:buFont typeface="IBM Plex Sans SemiBold"/>
              <a:buNone/>
              <a:defRPr>
                <a:solidFill>
                  <a:schemeClr val="lt2"/>
                </a:solidFill>
              </a:defRPr>
            </a:lvl3pPr>
            <a:lvl4pPr lvl="3">
              <a:spcBef>
                <a:spcPts val="0"/>
              </a:spcBef>
              <a:spcAft>
                <a:spcPts val="0"/>
              </a:spcAft>
              <a:buClr>
                <a:schemeClr val="lt2"/>
              </a:buClr>
              <a:buSzPts val="1400"/>
              <a:buFont typeface="IBM Plex Sans SemiBold"/>
              <a:buNone/>
              <a:defRPr>
                <a:solidFill>
                  <a:schemeClr val="lt2"/>
                </a:solidFill>
              </a:defRPr>
            </a:lvl4pPr>
            <a:lvl5pPr lvl="4">
              <a:spcBef>
                <a:spcPts val="0"/>
              </a:spcBef>
              <a:spcAft>
                <a:spcPts val="0"/>
              </a:spcAft>
              <a:buClr>
                <a:schemeClr val="lt2"/>
              </a:buClr>
              <a:buSzPts val="1400"/>
              <a:buFont typeface="IBM Plex Sans SemiBold"/>
              <a:buNone/>
              <a:defRPr>
                <a:solidFill>
                  <a:schemeClr val="lt2"/>
                </a:solidFill>
              </a:defRPr>
            </a:lvl5pPr>
            <a:lvl6pPr lvl="5">
              <a:spcBef>
                <a:spcPts val="0"/>
              </a:spcBef>
              <a:spcAft>
                <a:spcPts val="0"/>
              </a:spcAft>
              <a:buClr>
                <a:schemeClr val="lt2"/>
              </a:buClr>
              <a:buSzPts val="1400"/>
              <a:buFont typeface="IBM Plex Sans SemiBold"/>
              <a:buNone/>
              <a:defRPr>
                <a:solidFill>
                  <a:schemeClr val="lt2"/>
                </a:solidFill>
              </a:defRPr>
            </a:lvl6pPr>
            <a:lvl7pPr lvl="6">
              <a:spcBef>
                <a:spcPts val="0"/>
              </a:spcBef>
              <a:spcAft>
                <a:spcPts val="0"/>
              </a:spcAft>
              <a:buClr>
                <a:schemeClr val="lt2"/>
              </a:buClr>
              <a:buSzPts val="1400"/>
              <a:buFont typeface="IBM Plex Sans SemiBold"/>
              <a:buNone/>
              <a:defRPr>
                <a:solidFill>
                  <a:schemeClr val="lt2"/>
                </a:solidFill>
              </a:defRPr>
            </a:lvl7pPr>
            <a:lvl8pPr lvl="7">
              <a:spcBef>
                <a:spcPts val="0"/>
              </a:spcBef>
              <a:spcAft>
                <a:spcPts val="0"/>
              </a:spcAft>
              <a:buClr>
                <a:schemeClr val="lt2"/>
              </a:buClr>
              <a:buSzPts val="1400"/>
              <a:buFont typeface="IBM Plex Sans SemiBold"/>
              <a:buNone/>
              <a:defRPr>
                <a:solidFill>
                  <a:schemeClr val="lt2"/>
                </a:solidFill>
              </a:defRPr>
            </a:lvl8pPr>
            <a:lvl9pPr lvl="8">
              <a:spcBef>
                <a:spcPts val="0"/>
              </a:spcBef>
              <a:spcAft>
                <a:spcPts val="0"/>
              </a:spcAft>
              <a:buClr>
                <a:schemeClr val="lt2"/>
              </a:buClr>
              <a:buSzPts val="1400"/>
              <a:buFont typeface="IBM Plex Sans SemiBold"/>
              <a:buNone/>
              <a:defRPr>
                <a:solidFill>
                  <a:schemeClr val="lt2"/>
                </a:solidFill>
              </a:defRPr>
            </a:lvl9pPr>
          </a:lstStyle>
          <a:p/>
        </p:txBody>
      </p:sp>
      <p:sp>
        <p:nvSpPr>
          <p:cNvPr id="547" name="Google Shape;547;p78"/>
          <p:cNvSpPr txBox="1"/>
          <p:nvPr>
            <p:ph idx="6" type="body"/>
          </p:nvPr>
        </p:nvSpPr>
        <p:spPr>
          <a:xfrm>
            <a:off x="6629588" y="2651875"/>
            <a:ext cx="2043300" cy="1882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548" name="Google Shape;548;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Analysis 02">
  <p:cSld name="CUSTOM_25">
    <p:spTree>
      <p:nvGrpSpPr>
        <p:cNvPr id="549" name="Shape 549"/>
        <p:cNvGrpSpPr/>
        <p:nvPr/>
      </p:nvGrpSpPr>
      <p:grpSpPr>
        <a:xfrm>
          <a:off x="0" y="0"/>
          <a:ext cx="0" cy="0"/>
          <a:chOff x="0" y="0"/>
          <a:chExt cx="0" cy="0"/>
        </a:xfrm>
      </p:grpSpPr>
      <p:sp>
        <p:nvSpPr>
          <p:cNvPr id="550" name="Google Shape;550;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551" name="Google Shape;551;p79"/>
          <p:cNvSpPr txBox="1"/>
          <p:nvPr>
            <p:ph type="title"/>
          </p:nvPr>
        </p:nvSpPr>
        <p:spPr>
          <a:xfrm>
            <a:off x="254000" y="270175"/>
            <a:ext cx="8545200" cy="998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552" name="Google Shape;552;p79"/>
          <p:cNvSpPr txBox="1"/>
          <p:nvPr>
            <p:ph idx="1" type="subTitle"/>
          </p:nvPr>
        </p:nvSpPr>
        <p:spPr>
          <a:xfrm>
            <a:off x="344000" y="1297750"/>
            <a:ext cx="1691100" cy="393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553" name="Google Shape;553;p79"/>
          <p:cNvSpPr txBox="1"/>
          <p:nvPr>
            <p:ph idx="2" type="subTitle"/>
          </p:nvPr>
        </p:nvSpPr>
        <p:spPr>
          <a:xfrm>
            <a:off x="2035024" y="1297750"/>
            <a:ext cx="1691100" cy="393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554" name="Google Shape;554;p79"/>
          <p:cNvSpPr txBox="1"/>
          <p:nvPr>
            <p:ph idx="3" type="subTitle"/>
          </p:nvPr>
        </p:nvSpPr>
        <p:spPr>
          <a:xfrm>
            <a:off x="3726048" y="1297750"/>
            <a:ext cx="1691100" cy="393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555" name="Google Shape;555;p79"/>
          <p:cNvSpPr txBox="1"/>
          <p:nvPr>
            <p:ph idx="4" type="subTitle"/>
          </p:nvPr>
        </p:nvSpPr>
        <p:spPr>
          <a:xfrm>
            <a:off x="5417071" y="1297750"/>
            <a:ext cx="1691100" cy="393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556" name="Google Shape;556;p79"/>
          <p:cNvSpPr txBox="1"/>
          <p:nvPr>
            <p:ph idx="5" type="subTitle"/>
          </p:nvPr>
        </p:nvSpPr>
        <p:spPr>
          <a:xfrm>
            <a:off x="344000" y="2022800"/>
            <a:ext cx="1841400" cy="3936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557" name="Google Shape;557;p79"/>
          <p:cNvSpPr txBox="1"/>
          <p:nvPr>
            <p:ph idx="6" type="subTitle"/>
          </p:nvPr>
        </p:nvSpPr>
        <p:spPr>
          <a:xfrm>
            <a:off x="344000" y="2581719"/>
            <a:ext cx="1841400" cy="3936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558" name="Google Shape;558;p79"/>
          <p:cNvSpPr txBox="1"/>
          <p:nvPr>
            <p:ph idx="7" type="subTitle"/>
          </p:nvPr>
        </p:nvSpPr>
        <p:spPr>
          <a:xfrm>
            <a:off x="344000" y="3140638"/>
            <a:ext cx="1841400" cy="3936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559" name="Google Shape;559;p79"/>
          <p:cNvSpPr txBox="1"/>
          <p:nvPr>
            <p:ph idx="8" type="subTitle"/>
          </p:nvPr>
        </p:nvSpPr>
        <p:spPr>
          <a:xfrm>
            <a:off x="344000" y="3699556"/>
            <a:ext cx="1841400" cy="3936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560" name="Google Shape;560;p79"/>
          <p:cNvSpPr txBox="1"/>
          <p:nvPr>
            <p:ph idx="9" type="subTitle"/>
          </p:nvPr>
        </p:nvSpPr>
        <p:spPr>
          <a:xfrm>
            <a:off x="344000" y="4258475"/>
            <a:ext cx="1841400" cy="393600"/>
          </a:xfrm>
          <a:prstGeom prst="rect">
            <a:avLst/>
          </a:prstGeom>
        </p:spPr>
        <p:txBody>
          <a:bodyPr anchorCtr="0" anchor="t" bIns="91425" lIns="91425" spcFirstLastPara="1" rIns="91425" wrap="square" tIns="91425">
            <a:noAutofit/>
          </a:bodyPr>
          <a:lstStyle>
            <a:lvl1pPr lvl="0">
              <a:spcBef>
                <a:spcPts val="0"/>
              </a:spcBef>
              <a:spcAft>
                <a:spcPts val="0"/>
              </a:spcAft>
              <a:buSzPts val="1100"/>
              <a:buFont typeface="IBM Plex Sans"/>
              <a:buNone/>
              <a:defRPr sz="1100">
                <a:latin typeface="IBM Plex Sans"/>
                <a:ea typeface="IBM Plex Sans"/>
                <a:cs typeface="IBM Plex Sans"/>
                <a:sym typeface="IBM Plex Sans"/>
              </a:defRPr>
            </a:lvl1pPr>
            <a:lvl2pPr lvl="1">
              <a:spcBef>
                <a:spcPts val="0"/>
              </a:spcBef>
              <a:spcAft>
                <a:spcPts val="0"/>
              </a:spcAft>
              <a:buSzPts val="1100"/>
              <a:buFont typeface="IBM Plex Sans"/>
              <a:buNone/>
              <a:defRPr sz="1100">
                <a:latin typeface="IBM Plex Sans"/>
                <a:ea typeface="IBM Plex Sans"/>
                <a:cs typeface="IBM Plex Sans"/>
                <a:sym typeface="IBM Plex Sans"/>
              </a:defRPr>
            </a:lvl2pPr>
            <a:lvl3pPr lvl="2">
              <a:spcBef>
                <a:spcPts val="0"/>
              </a:spcBef>
              <a:spcAft>
                <a:spcPts val="0"/>
              </a:spcAft>
              <a:buSzPts val="1100"/>
              <a:buFont typeface="IBM Plex Sans"/>
              <a:buNone/>
              <a:defRPr sz="1100">
                <a:latin typeface="IBM Plex Sans"/>
                <a:ea typeface="IBM Plex Sans"/>
                <a:cs typeface="IBM Plex Sans"/>
                <a:sym typeface="IBM Plex Sans"/>
              </a:defRPr>
            </a:lvl3pPr>
            <a:lvl4pPr lvl="3">
              <a:spcBef>
                <a:spcPts val="0"/>
              </a:spcBef>
              <a:spcAft>
                <a:spcPts val="0"/>
              </a:spcAft>
              <a:buSzPts val="1100"/>
              <a:buFont typeface="IBM Plex Sans"/>
              <a:buNone/>
              <a:defRPr sz="1100">
                <a:latin typeface="IBM Plex Sans"/>
                <a:ea typeface="IBM Plex Sans"/>
                <a:cs typeface="IBM Plex Sans"/>
                <a:sym typeface="IBM Plex Sans"/>
              </a:defRPr>
            </a:lvl4pPr>
            <a:lvl5pPr lvl="4">
              <a:spcBef>
                <a:spcPts val="0"/>
              </a:spcBef>
              <a:spcAft>
                <a:spcPts val="0"/>
              </a:spcAft>
              <a:buSzPts val="1100"/>
              <a:buFont typeface="IBM Plex Sans"/>
              <a:buNone/>
              <a:defRPr sz="1100">
                <a:latin typeface="IBM Plex Sans"/>
                <a:ea typeface="IBM Plex Sans"/>
                <a:cs typeface="IBM Plex Sans"/>
                <a:sym typeface="IBM Plex Sans"/>
              </a:defRPr>
            </a:lvl5pPr>
            <a:lvl6pPr lvl="5">
              <a:spcBef>
                <a:spcPts val="0"/>
              </a:spcBef>
              <a:spcAft>
                <a:spcPts val="0"/>
              </a:spcAft>
              <a:buSzPts val="1100"/>
              <a:buFont typeface="IBM Plex Sans"/>
              <a:buNone/>
              <a:defRPr sz="1100">
                <a:latin typeface="IBM Plex Sans"/>
                <a:ea typeface="IBM Plex Sans"/>
                <a:cs typeface="IBM Plex Sans"/>
                <a:sym typeface="IBM Plex Sans"/>
              </a:defRPr>
            </a:lvl6pPr>
            <a:lvl7pPr lvl="6">
              <a:spcBef>
                <a:spcPts val="0"/>
              </a:spcBef>
              <a:spcAft>
                <a:spcPts val="0"/>
              </a:spcAft>
              <a:buSzPts val="1100"/>
              <a:buFont typeface="IBM Plex Sans"/>
              <a:buNone/>
              <a:defRPr sz="1100">
                <a:latin typeface="IBM Plex Sans"/>
                <a:ea typeface="IBM Plex Sans"/>
                <a:cs typeface="IBM Plex Sans"/>
                <a:sym typeface="IBM Plex Sans"/>
              </a:defRPr>
            </a:lvl7pPr>
            <a:lvl8pPr lvl="7">
              <a:spcBef>
                <a:spcPts val="0"/>
              </a:spcBef>
              <a:spcAft>
                <a:spcPts val="0"/>
              </a:spcAft>
              <a:buSzPts val="1100"/>
              <a:buFont typeface="IBM Plex Sans"/>
              <a:buNone/>
              <a:defRPr sz="1100">
                <a:latin typeface="IBM Plex Sans"/>
                <a:ea typeface="IBM Plex Sans"/>
                <a:cs typeface="IBM Plex Sans"/>
                <a:sym typeface="IBM Plex Sans"/>
              </a:defRPr>
            </a:lvl8pPr>
            <a:lvl9pPr lvl="8">
              <a:spcBef>
                <a:spcPts val="0"/>
              </a:spcBef>
              <a:spcAft>
                <a:spcPts val="0"/>
              </a:spcAft>
              <a:buSzPts val="1100"/>
              <a:buFont typeface="IBM Plex Sans"/>
              <a:buNone/>
              <a:defRPr sz="1100">
                <a:latin typeface="IBM Plex Sans"/>
                <a:ea typeface="IBM Plex Sans"/>
                <a:cs typeface="IBM Plex Sans"/>
                <a:sym typeface="IBM Plex Sans"/>
              </a:defRPr>
            </a:lvl9pPr>
          </a:lstStyle>
          <a:p/>
        </p:txBody>
      </p:sp>
      <p:sp>
        <p:nvSpPr>
          <p:cNvPr id="561" name="Google Shape;561;p79"/>
          <p:cNvSpPr txBox="1"/>
          <p:nvPr>
            <p:ph idx="13" type="subTitle"/>
          </p:nvPr>
        </p:nvSpPr>
        <p:spPr>
          <a:xfrm>
            <a:off x="7108121" y="1297750"/>
            <a:ext cx="1691100" cy="393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a:buNone/>
              <a:defRPr>
                <a:latin typeface="IBM Plex Sans"/>
                <a:ea typeface="IBM Plex Sans"/>
                <a:cs typeface="IBM Plex Sans"/>
                <a:sym typeface="IBM Plex Sans"/>
              </a:defRPr>
            </a:lvl1pPr>
            <a:lvl2pPr lvl="1" algn="ctr">
              <a:spcBef>
                <a:spcPts val="0"/>
              </a:spcBef>
              <a:spcAft>
                <a:spcPts val="0"/>
              </a:spcAft>
              <a:buSzPts val="1400"/>
              <a:buFont typeface="IBM Plex Sans"/>
              <a:buNone/>
              <a:defRPr>
                <a:latin typeface="IBM Plex Sans"/>
                <a:ea typeface="IBM Plex Sans"/>
                <a:cs typeface="IBM Plex Sans"/>
                <a:sym typeface="IBM Plex Sans"/>
              </a:defRPr>
            </a:lvl2pPr>
            <a:lvl3pPr lvl="2" algn="ctr">
              <a:spcBef>
                <a:spcPts val="0"/>
              </a:spcBef>
              <a:spcAft>
                <a:spcPts val="0"/>
              </a:spcAft>
              <a:buSzPts val="1400"/>
              <a:buFont typeface="IBM Plex Sans"/>
              <a:buNone/>
              <a:defRPr>
                <a:latin typeface="IBM Plex Sans"/>
                <a:ea typeface="IBM Plex Sans"/>
                <a:cs typeface="IBM Plex Sans"/>
                <a:sym typeface="IBM Plex Sans"/>
              </a:defRPr>
            </a:lvl3pPr>
            <a:lvl4pPr lvl="3" algn="ctr">
              <a:spcBef>
                <a:spcPts val="0"/>
              </a:spcBef>
              <a:spcAft>
                <a:spcPts val="0"/>
              </a:spcAft>
              <a:buSzPts val="1400"/>
              <a:buFont typeface="IBM Plex Sans"/>
              <a:buNone/>
              <a:defRPr>
                <a:latin typeface="IBM Plex Sans"/>
                <a:ea typeface="IBM Plex Sans"/>
                <a:cs typeface="IBM Plex Sans"/>
                <a:sym typeface="IBM Plex Sans"/>
              </a:defRPr>
            </a:lvl4pPr>
            <a:lvl5pPr lvl="4" algn="ctr">
              <a:spcBef>
                <a:spcPts val="0"/>
              </a:spcBef>
              <a:spcAft>
                <a:spcPts val="0"/>
              </a:spcAft>
              <a:buSzPts val="1400"/>
              <a:buFont typeface="IBM Plex Sans"/>
              <a:buNone/>
              <a:defRPr>
                <a:latin typeface="IBM Plex Sans"/>
                <a:ea typeface="IBM Plex Sans"/>
                <a:cs typeface="IBM Plex Sans"/>
                <a:sym typeface="IBM Plex Sans"/>
              </a:defRPr>
            </a:lvl5pPr>
            <a:lvl6pPr lvl="5" algn="ctr">
              <a:spcBef>
                <a:spcPts val="0"/>
              </a:spcBef>
              <a:spcAft>
                <a:spcPts val="0"/>
              </a:spcAft>
              <a:buSzPts val="1400"/>
              <a:buFont typeface="IBM Plex Sans"/>
              <a:buNone/>
              <a:defRPr>
                <a:latin typeface="IBM Plex Sans"/>
                <a:ea typeface="IBM Plex Sans"/>
                <a:cs typeface="IBM Plex Sans"/>
                <a:sym typeface="IBM Plex Sans"/>
              </a:defRPr>
            </a:lvl6pPr>
            <a:lvl7pPr lvl="6" algn="ctr">
              <a:spcBef>
                <a:spcPts val="0"/>
              </a:spcBef>
              <a:spcAft>
                <a:spcPts val="0"/>
              </a:spcAft>
              <a:buSzPts val="1400"/>
              <a:buFont typeface="IBM Plex Sans"/>
              <a:buNone/>
              <a:defRPr>
                <a:latin typeface="IBM Plex Sans"/>
                <a:ea typeface="IBM Plex Sans"/>
                <a:cs typeface="IBM Plex Sans"/>
                <a:sym typeface="IBM Plex Sans"/>
              </a:defRPr>
            </a:lvl7pPr>
            <a:lvl8pPr lvl="7" algn="ctr">
              <a:spcBef>
                <a:spcPts val="0"/>
              </a:spcBef>
              <a:spcAft>
                <a:spcPts val="0"/>
              </a:spcAft>
              <a:buSzPts val="1400"/>
              <a:buFont typeface="IBM Plex Sans"/>
              <a:buNone/>
              <a:defRPr>
                <a:latin typeface="IBM Plex Sans"/>
                <a:ea typeface="IBM Plex Sans"/>
                <a:cs typeface="IBM Plex Sans"/>
                <a:sym typeface="IBM Plex Sans"/>
              </a:defRPr>
            </a:lvl8pPr>
            <a:lvl9pPr lvl="8" algn="ctr">
              <a:spcBef>
                <a:spcPts val="0"/>
              </a:spcBef>
              <a:spcAft>
                <a:spcPts val="0"/>
              </a:spcAft>
              <a:buSzPts val="1400"/>
              <a:buFont typeface="IBM Plex Sans"/>
              <a:buNone/>
              <a:defRPr>
                <a:latin typeface="IBM Plex Sans"/>
                <a:ea typeface="IBM Plex Sans"/>
                <a:cs typeface="IBM Plex Sans"/>
                <a:sym typeface="IBM Plex Sans"/>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2">
    <p:bg>
      <p:bgPr>
        <a:solidFill>
          <a:schemeClr val="dk1"/>
        </a:solidFill>
      </p:bgPr>
    </p:bg>
    <p:spTree>
      <p:nvGrpSpPr>
        <p:cNvPr id="562" name="Shape 562"/>
        <p:cNvGrpSpPr/>
        <p:nvPr/>
      </p:nvGrpSpPr>
      <p:grpSpPr>
        <a:xfrm>
          <a:off x="0" y="0"/>
          <a:ext cx="0" cy="0"/>
          <a:chOff x="0" y="0"/>
          <a:chExt cx="0" cy="0"/>
        </a:xfrm>
      </p:grpSpPr>
      <p:sp>
        <p:nvSpPr>
          <p:cNvPr id="563" name="Google Shape;563;p80"/>
          <p:cNvSpPr txBox="1"/>
          <p:nvPr>
            <p:ph idx="1" type="body"/>
          </p:nvPr>
        </p:nvSpPr>
        <p:spPr>
          <a:xfrm>
            <a:off x="779850" y="1833950"/>
            <a:ext cx="3252300" cy="108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564" name="Google Shape;564;p80"/>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None/>
              <a:defRPr>
                <a:solidFill>
                  <a:schemeClr val="lt1"/>
                </a:solidFill>
              </a:defRPr>
            </a:lvl1pPr>
            <a:lvl2pPr lvl="1">
              <a:spcBef>
                <a:spcPts val="0"/>
              </a:spcBef>
              <a:spcAft>
                <a:spcPts val="0"/>
              </a:spcAft>
              <a:buClr>
                <a:schemeClr val="lt1"/>
              </a:buClr>
              <a:buSzPts val="5000"/>
              <a:buNone/>
              <a:defRPr>
                <a:solidFill>
                  <a:schemeClr val="lt1"/>
                </a:solidFill>
              </a:defRPr>
            </a:lvl2pPr>
            <a:lvl3pPr lvl="2">
              <a:spcBef>
                <a:spcPts val="0"/>
              </a:spcBef>
              <a:spcAft>
                <a:spcPts val="0"/>
              </a:spcAft>
              <a:buClr>
                <a:schemeClr val="lt1"/>
              </a:buClr>
              <a:buSzPts val="5000"/>
              <a:buNone/>
              <a:defRPr>
                <a:solidFill>
                  <a:schemeClr val="lt1"/>
                </a:solidFill>
              </a:defRPr>
            </a:lvl3pPr>
            <a:lvl4pPr lvl="3">
              <a:spcBef>
                <a:spcPts val="0"/>
              </a:spcBef>
              <a:spcAft>
                <a:spcPts val="0"/>
              </a:spcAft>
              <a:buClr>
                <a:schemeClr val="lt1"/>
              </a:buClr>
              <a:buSzPts val="5000"/>
              <a:buNone/>
              <a:defRPr>
                <a:solidFill>
                  <a:schemeClr val="lt1"/>
                </a:solidFill>
              </a:defRPr>
            </a:lvl4pPr>
            <a:lvl5pPr lvl="4">
              <a:spcBef>
                <a:spcPts val="0"/>
              </a:spcBef>
              <a:spcAft>
                <a:spcPts val="0"/>
              </a:spcAft>
              <a:buClr>
                <a:schemeClr val="lt1"/>
              </a:buClr>
              <a:buSzPts val="5000"/>
              <a:buNone/>
              <a:defRPr>
                <a:solidFill>
                  <a:schemeClr val="lt1"/>
                </a:solidFill>
              </a:defRPr>
            </a:lvl5pPr>
            <a:lvl6pPr lvl="5">
              <a:spcBef>
                <a:spcPts val="0"/>
              </a:spcBef>
              <a:spcAft>
                <a:spcPts val="0"/>
              </a:spcAft>
              <a:buClr>
                <a:schemeClr val="lt1"/>
              </a:buClr>
              <a:buSzPts val="5000"/>
              <a:buNone/>
              <a:defRPr>
                <a:solidFill>
                  <a:schemeClr val="lt1"/>
                </a:solidFill>
              </a:defRPr>
            </a:lvl6pPr>
            <a:lvl7pPr lvl="6">
              <a:spcBef>
                <a:spcPts val="0"/>
              </a:spcBef>
              <a:spcAft>
                <a:spcPts val="0"/>
              </a:spcAft>
              <a:buClr>
                <a:schemeClr val="lt1"/>
              </a:buClr>
              <a:buSzPts val="5000"/>
              <a:buNone/>
              <a:defRPr>
                <a:solidFill>
                  <a:schemeClr val="lt1"/>
                </a:solidFill>
              </a:defRPr>
            </a:lvl7pPr>
            <a:lvl8pPr lvl="7">
              <a:spcBef>
                <a:spcPts val="0"/>
              </a:spcBef>
              <a:spcAft>
                <a:spcPts val="0"/>
              </a:spcAft>
              <a:buClr>
                <a:schemeClr val="lt1"/>
              </a:buClr>
              <a:buSzPts val="5000"/>
              <a:buNone/>
              <a:defRPr>
                <a:solidFill>
                  <a:schemeClr val="lt1"/>
                </a:solidFill>
              </a:defRPr>
            </a:lvl8pPr>
            <a:lvl9pPr lvl="8">
              <a:spcBef>
                <a:spcPts val="0"/>
              </a:spcBef>
              <a:spcAft>
                <a:spcPts val="0"/>
              </a:spcAft>
              <a:buClr>
                <a:schemeClr val="lt1"/>
              </a:buClr>
              <a:buSzPts val="5000"/>
              <a:buNone/>
              <a:defRPr>
                <a:solidFill>
                  <a:schemeClr val="lt1"/>
                </a:solidFill>
              </a:defRPr>
            </a:lvl9pPr>
          </a:lstStyle>
          <a:p/>
        </p:txBody>
      </p:sp>
      <p:sp>
        <p:nvSpPr>
          <p:cNvPr id="565" name="Google Shape;565;p80"/>
          <p:cNvSpPr txBox="1"/>
          <p:nvPr>
            <p:ph idx="2" type="title"/>
          </p:nvPr>
        </p:nvSpPr>
        <p:spPr>
          <a:xfrm>
            <a:off x="779850" y="1337425"/>
            <a:ext cx="32523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566" name="Google Shape;566;p80"/>
          <p:cNvSpPr txBox="1"/>
          <p:nvPr>
            <p:ph idx="3" type="body"/>
          </p:nvPr>
        </p:nvSpPr>
        <p:spPr>
          <a:xfrm>
            <a:off x="779850" y="3342800"/>
            <a:ext cx="3252300" cy="141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567" name="Google Shape;567;p80"/>
          <p:cNvSpPr txBox="1"/>
          <p:nvPr>
            <p:ph idx="4" type="title"/>
          </p:nvPr>
        </p:nvSpPr>
        <p:spPr>
          <a:xfrm>
            <a:off x="779850" y="2914325"/>
            <a:ext cx="3252300" cy="428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568" name="Google Shape;568;p80"/>
          <p:cNvSpPr txBox="1"/>
          <p:nvPr>
            <p:ph idx="5" type="body"/>
          </p:nvPr>
        </p:nvSpPr>
        <p:spPr>
          <a:xfrm>
            <a:off x="5210700" y="1833950"/>
            <a:ext cx="3252300" cy="108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569" name="Google Shape;569;p80"/>
          <p:cNvSpPr txBox="1"/>
          <p:nvPr>
            <p:ph idx="6" type="title"/>
          </p:nvPr>
        </p:nvSpPr>
        <p:spPr>
          <a:xfrm>
            <a:off x="5210700" y="1337425"/>
            <a:ext cx="32523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570" name="Google Shape;570;p80"/>
          <p:cNvSpPr txBox="1"/>
          <p:nvPr>
            <p:ph idx="7" type="body"/>
          </p:nvPr>
        </p:nvSpPr>
        <p:spPr>
          <a:xfrm>
            <a:off x="5210688" y="3342800"/>
            <a:ext cx="3252300" cy="1412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571" name="Google Shape;571;p80"/>
          <p:cNvSpPr txBox="1"/>
          <p:nvPr>
            <p:ph idx="8" type="title"/>
          </p:nvPr>
        </p:nvSpPr>
        <p:spPr>
          <a:xfrm>
            <a:off x="5210700" y="2914325"/>
            <a:ext cx="3252300" cy="428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2400"/>
              <a:buFont typeface="IBM Plex Sans"/>
              <a:buNone/>
              <a:defRPr sz="2400">
                <a:solidFill>
                  <a:schemeClr val="dk2"/>
                </a:solidFill>
                <a:latin typeface="IBM Plex Sans"/>
                <a:ea typeface="IBM Plex Sans"/>
                <a:cs typeface="IBM Plex Sans"/>
                <a:sym typeface="IBM Plex Sans"/>
              </a:defRPr>
            </a:lvl9pPr>
          </a:lstStyle>
          <a:p/>
        </p:txBody>
      </p:sp>
      <p:sp>
        <p:nvSpPr>
          <p:cNvPr id="572" name="Google Shape;572;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02">
  <p:cSld name="CUSTOM_12_1">
    <p:bg>
      <p:bgPr>
        <a:solidFill>
          <a:schemeClr val="dk1"/>
        </a:solidFill>
      </p:bgPr>
    </p:bg>
    <p:spTree>
      <p:nvGrpSpPr>
        <p:cNvPr id="573" name="Shape 573"/>
        <p:cNvGrpSpPr/>
        <p:nvPr/>
      </p:nvGrpSpPr>
      <p:grpSpPr>
        <a:xfrm>
          <a:off x="0" y="0"/>
          <a:ext cx="0" cy="0"/>
          <a:chOff x="0" y="0"/>
          <a:chExt cx="0" cy="0"/>
        </a:xfrm>
      </p:grpSpPr>
      <p:sp>
        <p:nvSpPr>
          <p:cNvPr id="574" name="Google Shape;574;p81"/>
          <p:cNvSpPr/>
          <p:nvPr>
            <p:ph idx="2" type="pic"/>
          </p:nvPr>
        </p:nvSpPr>
        <p:spPr>
          <a:xfrm>
            <a:off x="127425" y="129613"/>
            <a:ext cx="4383600" cy="2407200"/>
          </a:xfrm>
          <a:prstGeom prst="rect">
            <a:avLst/>
          </a:prstGeom>
          <a:noFill/>
          <a:ln>
            <a:noFill/>
          </a:ln>
        </p:spPr>
      </p:sp>
      <p:sp>
        <p:nvSpPr>
          <p:cNvPr id="575" name="Google Shape;575;p81"/>
          <p:cNvSpPr/>
          <p:nvPr>
            <p:ph idx="3" type="pic"/>
          </p:nvPr>
        </p:nvSpPr>
        <p:spPr>
          <a:xfrm>
            <a:off x="127425" y="2652577"/>
            <a:ext cx="4383600" cy="2361300"/>
          </a:xfrm>
          <a:prstGeom prst="rect">
            <a:avLst/>
          </a:prstGeom>
          <a:noFill/>
          <a:ln>
            <a:noFill/>
          </a:ln>
        </p:spPr>
      </p:sp>
      <p:sp>
        <p:nvSpPr>
          <p:cNvPr id="576" name="Google Shape;576;p81"/>
          <p:cNvSpPr/>
          <p:nvPr>
            <p:ph idx="4" type="pic"/>
          </p:nvPr>
        </p:nvSpPr>
        <p:spPr>
          <a:xfrm>
            <a:off x="4632975" y="129613"/>
            <a:ext cx="4383600" cy="2407200"/>
          </a:xfrm>
          <a:prstGeom prst="rect">
            <a:avLst/>
          </a:prstGeom>
          <a:noFill/>
          <a:ln>
            <a:noFill/>
          </a:ln>
        </p:spPr>
      </p:sp>
      <p:sp>
        <p:nvSpPr>
          <p:cNvPr id="577" name="Google Shape;577;p81"/>
          <p:cNvSpPr/>
          <p:nvPr>
            <p:ph idx="5" type="pic"/>
          </p:nvPr>
        </p:nvSpPr>
        <p:spPr>
          <a:xfrm>
            <a:off x="4632975" y="2652577"/>
            <a:ext cx="4383600" cy="2361300"/>
          </a:xfrm>
          <a:prstGeom prst="rect">
            <a:avLst/>
          </a:prstGeom>
          <a:noFill/>
          <a:ln>
            <a:noFill/>
          </a:ln>
        </p:spPr>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dget">
  <p:cSld name="CUSTOM_14">
    <p:bg>
      <p:bgPr>
        <a:solidFill>
          <a:schemeClr val="accent2"/>
        </a:solidFill>
      </p:bgPr>
    </p:bg>
    <p:spTree>
      <p:nvGrpSpPr>
        <p:cNvPr id="578" name="Shape 578"/>
        <p:cNvGrpSpPr/>
        <p:nvPr/>
      </p:nvGrpSpPr>
      <p:grpSpPr>
        <a:xfrm>
          <a:off x="0" y="0"/>
          <a:ext cx="0" cy="0"/>
          <a:chOff x="0" y="0"/>
          <a:chExt cx="0" cy="0"/>
        </a:xfrm>
      </p:grpSpPr>
      <p:sp>
        <p:nvSpPr>
          <p:cNvPr id="579" name="Google Shape;579;p82"/>
          <p:cNvSpPr txBox="1"/>
          <p:nvPr>
            <p:ph type="title"/>
          </p:nvPr>
        </p:nvSpPr>
        <p:spPr>
          <a:xfrm>
            <a:off x="520700" y="2452648"/>
            <a:ext cx="1359000" cy="85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580" name="Google Shape;580;p82"/>
          <p:cNvSpPr txBox="1"/>
          <p:nvPr>
            <p:ph idx="2" type="title"/>
          </p:nvPr>
        </p:nvSpPr>
        <p:spPr>
          <a:xfrm>
            <a:off x="2209800" y="2206075"/>
            <a:ext cx="1359000" cy="85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581" name="Google Shape;581;p82"/>
          <p:cNvSpPr txBox="1"/>
          <p:nvPr>
            <p:ph idx="3" type="title"/>
          </p:nvPr>
        </p:nvSpPr>
        <p:spPr>
          <a:xfrm>
            <a:off x="3898900" y="2908675"/>
            <a:ext cx="1359000" cy="85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582" name="Google Shape;582;p82"/>
          <p:cNvSpPr txBox="1"/>
          <p:nvPr>
            <p:ph idx="4" type="title"/>
          </p:nvPr>
        </p:nvSpPr>
        <p:spPr>
          <a:xfrm>
            <a:off x="5588000" y="1966900"/>
            <a:ext cx="1359000" cy="78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583" name="Google Shape;583;p82"/>
          <p:cNvSpPr txBox="1"/>
          <p:nvPr>
            <p:ph idx="5" type="title"/>
          </p:nvPr>
        </p:nvSpPr>
        <p:spPr>
          <a:xfrm>
            <a:off x="7277100" y="1490500"/>
            <a:ext cx="1359000" cy="78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IBM Plex Sans Light"/>
              <a:buNone/>
              <a:defRPr sz="2400"/>
            </a:lvl1pPr>
            <a:lvl2pPr lvl="1" algn="ctr">
              <a:spcBef>
                <a:spcPts val="0"/>
              </a:spcBef>
              <a:spcAft>
                <a:spcPts val="0"/>
              </a:spcAft>
              <a:buClr>
                <a:schemeClr val="dk1"/>
              </a:buClr>
              <a:buSzPts val="2400"/>
              <a:buFont typeface="IBM Plex Sans Light"/>
              <a:buNone/>
              <a:defRPr sz="2400">
                <a:solidFill>
                  <a:schemeClr val="dk1"/>
                </a:solidFill>
              </a:defRPr>
            </a:lvl2pPr>
            <a:lvl3pPr lvl="2" algn="ctr">
              <a:spcBef>
                <a:spcPts val="0"/>
              </a:spcBef>
              <a:spcAft>
                <a:spcPts val="0"/>
              </a:spcAft>
              <a:buClr>
                <a:schemeClr val="dk1"/>
              </a:buClr>
              <a:buSzPts val="2400"/>
              <a:buFont typeface="IBM Plex Sans Light"/>
              <a:buNone/>
              <a:defRPr sz="2400">
                <a:solidFill>
                  <a:schemeClr val="dk1"/>
                </a:solidFill>
              </a:defRPr>
            </a:lvl3pPr>
            <a:lvl4pPr lvl="3" algn="ctr">
              <a:spcBef>
                <a:spcPts val="0"/>
              </a:spcBef>
              <a:spcAft>
                <a:spcPts val="0"/>
              </a:spcAft>
              <a:buClr>
                <a:schemeClr val="dk1"/>
              </a:buClr>
              <a:buSzPts val="2400"/>
              <a:buFont typeface="IBM Plex Sans Light"/>
              <a:buNone/>
              <a:defRPr sz="2400">
                <a:solidFill>
                  <a:schemeClr val="dk1"/>
                </a:solidFill>
              </a:defRPr>
            </a:lvl4pPr>
            <a:lvl5pPr lvl="4" algn="ctr">
              <a:spcBef>
                <a:spcPts val="0"/>
              </a:spcBef>
              <a:spcAft>
                <a:spcPts val="0"/>
              </a:spcAft>
              <a:buClr>
                <a:schemeClr val="dk1"/>
              </a:buClr>
              <a:buSzPts val="2400"/>
              <a:buFont typeface="IBM Plex Sans Light"/>
              <a:buNone/>
              <a:defRPr sz="2400">
                <a:solidFill>
                  <a:schemeClr val="dk1"/>
                </a:solidFill>
              </a:defRPr>
            </a:lvl5pPr>
            <a:lvl6pPr lvl="5" algn="ctr">
              <a:spcBef>
                <a:spcPts val="0"/>
              </a:spcBef>
              <a:spcAft>
                <a:spcPts val="0"/>
              </a:spcAft>
              <a:buClr>
                <a:schemeClr val="dk1"/>
              </a:buClr>
              <a:buSzPts val="2400"/>
              <a:buFont typeface="IBM Plex Sans Light"/>
              <a:buNone/>
              <a:defRPr sz="2400">
                <a:solidFill>
                  <a:schemeClr val="dk1"/>
                </a:solidFill>
              </a:defRPr>
            </a:lvl6pPr>
            <a:lvl7pPr lvl="6" algn="ctr">
              <a:spcBef>
                <a:spcPts val="0"/>
              </a:spcBef>
              <a:spcAft>
                <a:spcPts val="0"/>
              </a:spcAft>
              <a:buClr>
                <a:schemeClr val="dk1"/>
              </a:buClr>
              <a:buSzPts val="2400"/>
              <a:buFont typeface="IBM Plex Sans Light"/>
              <a:buNone/>
              <a:defRPr sz="2400">
                <a:solidFill>
                  <a:schemeClr val="dk1"/>
                </a:solidFill>
              </a:defRPr>
            </a:lvl7pPr>
            <a:lvl8pPr lvl="7" algn="ctr">
              <a:spcBef>
                <a:spcPts val="0"/>
              </a:spcBef>
              <a:spcAft>
                <a:spcPts val="0"/>
              </a:spcAft>
              <a:buClr>
                <a:schemeClr val="dk1"/>
              </a:buClr>
              <a:buSzPts val="2400"/>
              <a:buFont typeface="IBM Plex Sans Light"/>
              <a:buNone/>
              <a:defRPr sz="2400">
                <a:solidFill>
                  <a:schemeClr val="dk1"/>
                </a:solidFill>
              </a:defRPr>
            </a:lvl8pPr>
            <a:lvl9pPr lvl="8" algn="ctr">
              <a:spcBef>
                <a:spcPts val="0"/>
              </a:spcBef>
              <a:spcAft>
                <a:spcPts val="0"/>
              </a:spcAft>
              <a:buClr>
                <a:schemeClr val="dk1"/>
              </a:buClr>
              <a:buSzPts val="2400"/>
              <a:buFont typeface="IBM Plex Sans Light"/>
              <a:buNone/>
              <a:defRPr sz="2400">
                <a:solidFill>
                  <a:schemeClr val="dk1"/>
                </a:solidFill>
              </a:defRPr>
            </a:lvl9pPr>
          </a:lstStyle>
          <a:p/>
        </p:txBody>
      </p:sp>
      <p:sp>
        <p:nvSpPr>
          <p:cNvPr id="584" name="Google Shape;584;p82"/>
          <p:cNvSpPr txBox="1"/>
          <p:nvPr>
            <p:ph idx="6"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585" name="Google Shape;585;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dk1"/>
                </a:solidFill>
              </a:defRPr>
            </a:lvl1pPr>
            <a:lvl2pPr lvl="1">
              <a:buNone/>
              <a:defRPr sz="1000">
                <a:solidFill>
                  <a:schemeClr val="dk1"/>
                </a:solidFill>
              </a:defRPr>
            </a:lvl2pPr>
            <a:lvl3pPr lvl="2">
              <a:buNone/>
              <a:defRPr sz="1000">
                <a:solidFill>
                  <a:schemeClr val="dk1"/>
                </a:solidFill>
              </a:defRPr>
            </a:lvl3pPr>
            <a:lvl4pPr lvl="3">
              <a:buNone/>
              <a:defRPr sz="1000">
                <a:solidFill>
                  <a:schemeClr val="dk1"/>
                </a:solidFill>
              </a:defRPr>
            </a:lvl4pPr>
            <a:lvl5pPr lvl="4">
              <a:buNone/>
              <a:defRPr sz="1000">
                <a:solidFill>
                  <a:schemeClr val="dk1"/>
                </a:solidFill>
              </a:defRPr>
            </a:lvl5pPr>
            <a:lvl6pPr lvl="5">
              <a:buNone/>
              <a:defRPr sz="1000">
                <a:solidFill>
                  <a:schemeClr val="dk1"/>
                </a:solidFill>
              </a:defRPr>
            </a:lvl6pPr>
            <a:lvl7pPr lvl="6">
              <a:buNone/>
              <a:defRPr sz="1000">
                <a:solidFill>
                  <a:schemeClr val="dk1"/>
                </a:solidFill>
              </a:defRPr>
            </a:lvl7pPr>
            <a:lvl8pPr lvl="7">
              <a:buNone/>
              <a:defRPr sz="1000">
                <a:solidFill>
                  <a:schemeClr val="dk1"/>
                </a:solidFill>
              </a:defRPr>
            </a:lvl8pPr>
            <a:lvl9pPr lvl="8">
              <a:buNone/>
              <a:defRPr sz="10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586" name="Google Shape;586;p82"/>
          <p:cNvSpPr txBox="1"/>
          <p:nvPr>
            <p:ph idx="1" type="subTitle"/>
          </p:nvPr>
        </p:nvSpPr>
        <p:spPr>
          <a:xfrm>
            <a:off x="520700" y="4444950"/>
            <a:ext cx="1359000" cy="437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587" name="Google Shape;587;p82"/>
          <p:cNvSpPr txBox="1"/>
          <p:nvPr>
            <p:ph idx="7" type="subTitle"/>
          </p:nvPr>
        </p:nvSpPr>
        <p:spPr>
          <a:xfrm>
            <a:off x="2209800" y="4444950"/>
            <a:ext cx="1359000" cy="437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588" name="Google Shape;588;p82"/>
          <p:cNvSpPr txBox="1"/>
          <p:nvPr>
            <p:ph idx="8" type="subTitle"/>
          </p:nvPr>
        </p:nvSpPr>
        <p:spPr>
          <a:xfrm>
            <a:off x="3898900" y="4444950"/>
            <a:ext cx="1359000" cy="437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589" name="Google Shape;589;p82"/>
          <p:cNvSpPr txBox="1"/>
          <p:nvPr>
            <p:ph idx="9" type="subTitle"/>
          </p:nvPr>
        </p:nvSpPr>
        <p:spPr>
          <a:xfrm>
            <a:off x="5588000" y="4444950"/>
            <a:ext cx="1359000" cy="437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
        <p:nvSpPr>
          <p:cNvPr id="590" name="Google Shape;590;p82"/>
          <p:cNvSpPr txBox="1"/>
          <p:nvPr>
            <p:ph idx="13" type="subTitle"/>
          </p:nvPr>
        </p:nvSpPr>
        <p:spPr>
          <a:xfrm>
            <a:off x="7277100" y="4444950"/>
            <a:ext cx="1359000" cy="437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100"/>
              <a:buFont typeface="IBM Plex Sans"/>
              <a:buNone/>
              <a:defRPr sz="1100">
                <a:latin typeface="IBM Plex Sans"/>
                <a:ea typeface="IBM Plex Sans"/>
                <a:cs typeface="IBM Plex Sans"/>
                <a:sym typeface="IBM Plex Sans"/>
              </a:defRPr>
            </a:lvl1pPr>
            <a:lvl2pPr lvl="1">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2pPr>
            <a:lvl3pPr lvl="2">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3pPr>
            <a:lvl4pPr lvl="3">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4pPr>
            <a:lvl5pPr lvl="4">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5pPr>
            <a:lvl6pPr lvl="5">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6pPr>
            <a:lvl7pPr lvl="6">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7pPr>
            <a:lvl8pPr lvl="7">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8pPr>
            <a:lvl9pPr lvl="8">
              <a:spcBef>
                <a:spcPts val="0"/>
              </a:spcBef>
              <a:spcAft>
                <a:spcPts val="0"/>
              </a:spcAft>
              <a:buClr>
                <a:schemeClr val="dk1"/>
              </a:buClr>
              <a:buSzPts val="1100"/>
              <a:buFont typeface="IBM Plex Sans"/>
              <a:buNone/>
              <a:defRPr sz="1100">
                <a:solidFill>
                  <a:schemeClr val="dk1"/>
                </a:solidFill>
                <a:latin typeface="IBM Plex Sans"/>
                <a:ea typeface="IBM Plex Sans"/>
                <a:cs typeface="IBM Plex Sans"/>
                <a:sym typeface="IBM Plex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ual Budget">
  <p:cSld name="CUSTOM_26">
    <p:bg>
      <p:bgPr>
        <a:solidFill>
          <a:schemeClr val="accent2"/>
        </a:solidFill>
      </p:bgPr>
    </p:bg>
    <p:spTree>
      <p:nvGrpSpPr>
        <p:cNvPr id="591" name="Shape 591"/>
        <p:cNvGrpSpPr/>
        <p:nvPr/>
      </p:nvGrpSpPr>
      <p:grpSpPr>
        <a:xfrm>
          <a:off x="0" y="0"/>
          <a:ext cx="0" cy="0"/>
          <a:chOff x="0" y="0"/>
          <a:chExt cx="0" cy="0"/>
        </a:xfrm>
      </p:grpSpPr>
      <p:sp>
        <p:nvSpPr>
          <p:cNvPr id="592" name="Google Shape;592;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593" name="Google Shape;593;p83"/>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594" name="Google Shape;594;p83"/>
          <p:cNvSpPr txBox="1"/>
          <p:nvPr>
            <p:ph idx="1" type="subTitle"/>
          </p:nvPr>
        </p:nvSpPr>
        <p:spPr>
          <a:xfrm>
            <a:off x="421525" y="30099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95" name="Google Shape;595;p83"/>
          <p:cNvSpPr txBox="1"/>
          <p:nvPr>
            <p:ph idx="2" type="subTitle"/>
          </p:nvPr>
        </p:nvSpPr>
        <p:spPr>
          <a:xfrm>
            <a:off x="421525" y="43307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96" name="Google Shape;596;p83"/>
          <p:cNvSpPr txBox="1"/>
          <p:nvPr>
            <p:ph idx="3" type="body"/>
          </p:nvPr>
        </p:nvSpPr>
        <p:spPr>
          <a:xfrm>
            <a:off x="432925" y="3524825"/>
            <a:ext cx="2043300" cy="882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597" name="Google Shape;597;p83"/>
          <p:cNvSpPr txBox="1"/>
          <p:nvPr>
            <p:ph idx="4" type="subTitle"/>
          </p:nvPr>
        </p:nvSpPr>
        <p:spPr>
          <a:xfrm>
            <a:off x="2487625" y="30099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98" name="Google Shape;598;p83"/>
          <p:cNvSpPr txBox="1"/>
          <p:nvPr>
            <p:ph idx="5" type="subTitle"/>
          </p:nvPr>
        </p:nvSpPr>
        <p:spPr>
          <a:xfrm>
            <a:off x="2487625" y="43307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99" name="Google Shape;599;p83"/>
          <p:cNvSpPr txBox="1"/>
          <p:nvPr>
            <p:ph idx="6" type="body"/>
          </p:nvPr>
        </p:nvSpPr>
        <p:spPr>
          <a:xfrm>
            <a:off x="2499025" y="3524825"/>
            <a:ext cx="2043300" cy="882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00" name="Google Shape;600;p83"/>
          <p:cNvSpPr txBox="1"/>
          <p:nvPr>
            <p:ph idx="7" type="subTitle"/>
          </p:nvPr>
        </p:nvSpPr>
        <p:spPr>
          <a:xfrm>
            <a:off x="4565125" y="30099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01" name="Google Shape;601;p83"/>
          <p:cNvSpPr txBox="1"/>
          <p:nvPr>
            <p:ph idx="8" type="subTitle"/>
          </p:nvPr>
        </p:nvSpPr>
        <p:spPr>
          <a:xfrm>
            <a:off x="4565125" y="43307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02" name="Google Shape;602;p83"/>
          <p:cNvSpPr txBox="1"/>
          <p:nvPr>
            <p:ph idx="9" type="body"/>
          </p:nvPr>
        </p:nvSpPr>
        <p:spPr>
          <a:xfrm>
            <a:off x="4576525" y="3524825"/>
            <a:ext cx="2043300" cy="882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03" name="Google Shape;603;p83"/>
          <p:cNvSpPr txBox="1"/>
          <p:nvPr>
            <p:ph idx="13" type="subTitle"/>
          </p:nvPr>
        </p:nvSpPr>
        <p:spPr>
          <a:xfrm>
            <a:off x="6631225" y="30099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04" name="Google Shape;604;p83"/>
          <p:cNvSpPr txBox="1"/>
          <p:nvPr>
            <p:ph idx="14" type="subTitle"/>
          </p:nvPr>
        </p:nvSpPr>
        <p:spPr>
          <a:xfrm>
            <a:off x="6631225" y="4330700"/>
            <a:ext cx="2066100" cy="39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05" name="Google Shape;605;p83"/>
          <p:cNvSpPr txBox="1"/>
          <p:nvPr>
            <p:ph idx="15" type="body"/>
          </p:nvPr>
        </p:nvSpPr>
        <p:spPr>
          <a:xfrm>
            <a:off x="6642625" y="3524825"/>
            <a:ext cx="2043300" cy="882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06" name="Google Shape;606;p83"/>
          <p:cNvSpPr txBox="1"/>
          <p:nvPr>
            <p:ph idx="16" type="subTitle"/>
          </p:nvPr>
        </p:nvSpPr>
        <p:spPr>
          <a:xfrm>
            <a:off x="410125" y="1776186"/>
            <a:ext cx="1455900" cy="768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
        <p:nvSpPr>
          <p:cNvPr id="607" name="Google Shape;607;p83"/>
          <p:cNvSpPr txBox="1"/>
          <p:nvPr>
            <p:ph idx="17" type="subTitle"/>
          </p:nvPr>
        </p:nvSpPr>
        <p:spPr>
          <a:xfrm>
            <a:off x="2474000" y="1776186"/>
            <a:ext cx="1455900" cy="768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
        <p:nvSpPr>
          <p:cNvPr id="608" name="Google Shape;608;p83"/>
          <p:cNvSpPr txBox="1"/>
          <p:nvPr>
            <p:ph idx="18" type="subTitle"/>
          </p:nvPr>
        </p:nvSpPr>
        <p:spPr>
          <a:xfrm>
            <a:off x="4559425" y="1776186"/>
            <a:ext cx="1455900" cy="768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
        <p:nvSpPr>
          <p:cNvPr id="609" name="Google Shape;609;p83"/>
          <p:cNvSpPr txBox="1"/>
          <p:nvPr>
            <p:ph idx="19" type="subTitle"/>
          </p:nvPr>
        </p:nvSpPr>
        <p:spPr>
          <a:xfrm>
            <a:off x="6631225" y="1776186"/>
            <a:ext cx="1455900" cy="768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1pPr>
            <a:lvl2pPr lvl="1"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2pPr>
            <a:lvl3pPr lvl="2"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3pPr>
            <a:lvl4pPr lvl="3"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4pPr>
            <a:lvl5pPr lvl="4"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5pPr>
            <a:lvl6pPr lvl="5"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6pPr>
            <a:lvl7pPr lvl="6"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7pPr>
            <a:lvl8pPr lvl="7"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8pPr>
            <a:lvl9pPr lvl="8" algn="ctr">
              <a:spcBef>
                <a:spcPts val="0"/>
              </a:spcBef>
              <a:spcAft>
                <a:spcPts val="0"/>
              </a:spcAft>
              <a:buClr>
                <a:schemeClr val="lt2"/>
              </a:buClr>
              <a:buSzPts val="1400"/>
              <a:buFont typeface="IBM Plex Sans Light"/>
              <a:buNone/>
              <a:defRPr>
                <a:solidFill>
                  <a:schemeClr val="lt2"/>
                </a:solidFill>
                <a:latin typeface="IBM Plex Sans Light"/>
                <a:ea typeface="IBM Plex Sans Light"/>
                <a:cs typeface="IBM Plex Sans Light"/>
                <a:sym typeface="IBM Plex Sans Light"/>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s Content">
  <p:cSld name="CUSTOM_18">
    <p:bg>
      <p:bgPr>
        <a:solidFill>
          <a:schemeClr val="dk1"/>
        </a:solidFill>
      </p:bgPr>
    </p:bg>
    <p:spTree>
      <p:nvGrpSpPr>
        <p:cNvPr id="610" name="Shape 610"/>
        <p:cNvGrpSpPr/>
        <p:nvPr/>
      </p:nvGrpSpPr>
      <p:grpSpPr>
        <a:xfrm>
          <a:off x="0" y="0"/>
          <a:ext cx="0" cy="0"/>
          <a:chOff x="0" y="0"/>
          <a:chExt cx="0" cy="0"/>
        </a:xfrm>
      </p:grpSpPr>
      <p:sp>
        <p:nvSpPr>
          <p:cNvPr id="611" name="Google Shape;611;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12" name="Google Shape;612;p84"/>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None/>
              <a:defRPr>
                <a:solidFill>
                  <a:schemeClr val="lt1"/>
                </a:solidFill>
              </a:defRPr>
            </a:lvl1pPr>
            <a:lvl2pPr lvl="1">
              <a:spcBef>
                <a:spcPts val="0"/>
              </a:spcBef>
              <a:spcAft>
                <a:spcPts val="0"/>
              </a:spcAft>
              <a:buClr>
                <a:schemeClr val="lt1"/>
              </a:buClr>
              <a:buSzPts val="5000"/>
              <a:buNone/>
              <a:defRPr>
                <a:solidFill>
                  <a:schemeClr val="lt1"/>
                </a:solidFill>
              </a:defRPr>
            </a:lvl2pPr>
            <a:lvl3pPr lvl="2">
              <a:spcBef>
                <a:spcPts val="0"/>
              </a:spcBef>
              <a:spcAft>
                <a:spcPts val="0"/>
              </a:spcAft>
              <a:buClr>
                <a:schemeClr val="lt1"/>
              </a:buClr>
              <a:buSzPts val="5000"/>
              <a:buNone/>
              <a:defRPr>
                <a:solidFill>
                  <a:schemeClr val="lt1"/>
                </a:solidFill>
              </a:defRPr>
            </a:lvl3pPr>
            <a:lvl4pPr lvl="3">
              <a:spcBef>
                <a:spcPts val="0"/>
              </a:spcBef>
              <a:spcAft>
                <a:spcPts val="0"/>
              </a:spcAft>
              <a:buClr>
                <a:schemeClr val="lt1"/>
              </a:buClr>
              <a:buSzPts val="5000"/>
              <a:buNone/>
              <a:defRPr>
                <a:solidFill>
                  <a:schemeClr val="lt1"/>
                </a:solidFill>
              </a:defRPr>
            </a:lvl4pPr>
            <a:lvl5pPr lvl="4">
              <a:spcBef>
                <a:spcPts val="0"/>
              </a:spcBef>
              <a:spcAft>
                <a:spcPts val="0"/>
              </a:spcAft>
              <a:buClr>
                <a:schemeClr val="lt1"/>
              </a:buClr>
              <a:buSzPts val="5000"/>
              <a:buNone/>
              <a:defRPr>
                <a:solidFill>
                  <a:schemeClr val="lt1"/>
                </a:solidFill>
              </a:defRPr>
            </a:lvl5pPr>
            <a:lvl6pPr lvl="5">
              <a:spcBef>
                <a:spcPts val="0"/>
              </a:spcBef>
              <a:spcAft>
                <a:spcPts val="0"/>
              </a:spcAft>
              <a:buClr>
                <a:schemeClr val="lt1"/>
              </a:buClr>
              <a:buSzPts val="5000"/>
              <a:buNone/>
              <a:defRPr>
                <a:solidFill>
                  <a:schemeClr val="lt1"/>
                </a:solidFill>
              </a:defRPr>
            </a:lvl6pPr>
            <a:lvl7pPr lvl="6">
              <a:spcBef>
                <a:spcPts val="0"/>
              </a:spcBef>
              <a:spcAft>
                <a:spcPts val="0"/>
              </a:spcAft>
              <a:buClr>
                <a:schemeClr val="lt1"/>
              </a:buClr>
              <a:buSzPts val="5000"/>
              <a:buNone/>
              <a:defRPr>
                <a:solidFill>
                  <a:schemeClr val="lt1"/>
                </a:solidFill>
              </a:defRPr>
            </a:lvl7pPr>
            <a:lvl8pPr lvl="7">
              <a:spcBef>
                <a:spcPts val="0"/>
              </a:spcBef>
              <a:spcAft>
                <a:spcPts val="0"/>
              </a:spcAft>
              <a:buClr>
                <a:schemeClr val="lt1"/>
              </a:buClr>
              <a:buSzPts val="5000"/>
              <a:buNone/>
              <a:defRPr>
                <a:solidFill>
                  <a:schemeClr val="lt1"/>
                </a:solidFill>
              </a:defRPr>
            </a:lvl8pPr>
            <a:lvl9pPr lvl="8">
              <a:spcBef>
                <a:spcPts val="0"/>
              </a:spcBef>
              <a:spcAft>
                <a:spcPts val="0"/>
              </a:spcAft>
              <a:buClr>
                <a:schemeClr val="lt1"/>
              </a:buClr>
              <a:buSzPts val="5000"/>
              <a:buNone/>
              <a:defRPr>
                <a:solidFill>
                  <a:schemeClr val="lt1"/>
                </a:solidFill>
              </a:defRPr>
            </a:lvl9pPr>
          </a:lstStyle>
          <a:p/>
        </p:txBody>
      </p:sp>
      <p:sp>
        <p:nvSpPr>
          <p:cNvPr id="613" name="Google Shape;613;p84"/>
          <p:cNvSpPr txBox="1"/>
          <p:nvPr>
            <p:ph idx="1" type="body"/>
          </p:nvPr>
        </p:nvSpPr>
        <p:spPr>
          <a:xfrm>
            <a:off x="779850" y="1682050"/>
            <a:ext cx="3252300" cy="704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614" name="Google Shape;614;p84"/>
          <p:cNvSpPr txBox="1"/>
          <p:nvPr>
            <p:ph idx="2" type="title"/>
          </p:nvPr>
        </p:nvSpPr>
        <p:spPr>
          <a:xfrm>
            <a:off x="779850" y="1261725"/>
            <a:ext cx="32523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615" name="Google Shape;615;p84"/>
          <p:cNvSpPr txBox="1"/>
          <p:nvPr>
            <p:ph idx="3" type="body"/>
          </p:nvPr>
        </p:nvSpPr>
        <p:spPr>
          <a:xfrm>
            <a:off x="779850" y="2807075"/>
            <a:ext cx="3252300" cy="704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616" name="Google Shape;616;p84"/>
          <p:cNvSpPr txBox="1"/>
          <p:nvPr>
            <p:ph idx="4" type="title"/>
          </p:nvPr>
        </p:nvSpPr>
        <p:spPr>
          <a:xfrm>
            <a:off x="779850" y="2386750"/>
            <a:ext cx="32523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617" name="Google Shape;617;p84"/>
          <p:cNvSpPr txBox="1"/>
          <p:nvPr>
            <p:ph idx="5" type="body"/>
          </p:nvPr>
        </p:nvSpPr>
        <p:spPr>
          <a:xfrm>
            <a:off x="779850" y="3932100"/>
            <a:ext cx="3252300" cy="704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618" name="Google Shape;618;p84"/>
          <p:cNvSpPr txBox="1"/>
          <p:nvPr>
            <p:ph idx="6" type="title"/>
          </p:nvPr>
        </p:nvSpPr>
        <p:spPr>
          <a:xfrm>
            <a:off x="779850" y="3511775"/>
            <a:ext cx="32523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619" name="Google Shape;619;p84"/>
          <p:cNvSpPr/>
          <p:nvPr>
            <p:ph idx="7" type="pic"/>
          </p:nvPr>
        </p:nvSpPr>
        <p:spPr>
          <a:xfrm>
            <a:off x="4632975" y="1261725"/>
            <a:ext cx="4383600" cy="3736200"/>
          </a:xfrm>
          <a:prstGeom prst="rect">
            <a:avLst/>
          </a:prstGeom>
          <a:noFill/>
          <a:ln>
            <a:noFill/>
          </a:ln>
        </p:spPr>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vents with Date">
  <p:cSld name="CUSTOM_19">
    <p:bg>
      <p:bgPr>
        <a:solidFill>
          <a:schemeClr val="accent2"/>
        </a:solidFill>
      </p:bgPr>
    </p:bg>
    <p:spTree>
      <p:nvGrpSpPr>
        <p:cNvPr id="620" name="Shape 620"/>
        <p:cNvGrpSpPr/>
        <p:nvPr/>
      </p:nvGrpSpPr>
      <p:grpSpPr>
        <a:xfrm>
          <a:off x="0" y="0"/>
          <a:ext cx="0" cy="0"/>
          <a:chOff x="0" y="0"/>
          <a:chExt cx="0" cy="0"/>
        </a:xfrm>
      </p:grpSpPr>
      <p:sp>
        <p:nvSpPr>
          <p:cNvPr id="621" name="Google Shape;621;p85"/>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622" name="Google Shape;622;p85"/>
          <p:cNvSpPr txBox="1"/>
          <p:nvPr>
            <p:ph idx="1" type="subTitle"/>
          </p:nvPr>
        </p:nvSpPr>
        <p:spPr>
          <a:xfrm>
            <a:off x="358900" y="1528687"/>
            <a:ext cx="2011800" cy="50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623" name="Google Shape;623;p85"/>
          <p:cNvSpPr txBox="1"/>
          <p:nvPr>
            <p:ph idx="2" type="body"/>
          </p:nvPr>
        </p:nvSpPr>
        <p:spPr>
          <a:xfrm>
            <a:off x="343150" y="2665500"/>
            <a:ext cx="2043300" cy="13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24" name="Google Shape;624;p85"/>
          <p:cNvSpPr txBox="1"/>
          <p:nvPr>
            <p:ph idx="3" type="subTitle"/>
          </p:nvPr>
        </p:nvSpPr>
        <p:spPr>
          <a:xfrm>
            <a:off x="374650" y="2228013"/>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25" name="Google Shape;625;p85"/>
          <p:cNvSpPr txBox="1"/>
          <p:nvPr>
            <p:ph idx="4" type="subTitle"/>
          </p:nvPr>
        </p:nvSpPr>
        <p:spPr>
          <a:xfrm>
            <a:off x="2503300" y="1528687"/>
            <a:ext cx="2011800" cy="50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626" name="Google Shape;626;p85"/>
          <p:cNvSpPr txBox="1"/>
          <p:nvPr>
            <p:ph idx="5" type="body"/>
          </p:nvPr>
        </p:nvSpPr>
        <p:spPr>
          <a:xfrm>
            <a:off x="2487550" y="2665500"/>
            <a:ext cx="2043300" cy="13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27" name="Google Shape;627;p85"/>
          <p:cNvSpPr txBox="1"/>
          <p:nvPr>
            <p:ph idx="6" type="subTitle"/>
          </p:nvPr>
        </p:nvSpPr>
        <p:spPr>
          <a:xfrm>
            <a:off x="2519050" y="2228013"/>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28" name="Google Shape;628;p85"/>
          <p:cNvSpPr txBox="1"/>
          <p:nvPr>
            <p:ph idx="7" type="subTitle"/>
          </p:nvPr>
        </p:nvSpPr>
        <p:spPr>
          <a:xfrm>
            <a:off x="4647700" y="1528687"/>
            <a:ext cx="2011800" cy="50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629" name="Google Shape;629;p85"/>
          <p:cNvSpPr txBox="1"/>
          <p:nvPr>
            <p:ph idx="8" type="body"/>
          </p:nvPr>
        </p:nvSpPr>
        <p:spPr>
          <a:xfrm>
            <a:off x="4631950" y="2665500"/>
            <a:ext cx="2043300" cy="13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30" name="Google Shape;630;p85"/>
          <p:cNvSpPr txBox="1"/>
          <p:nvPr>
            <p:ph idx="9" type="subTitle"/>
          </p:nvPr>
        </p:nvSpPr>
        <p:spPr>
          <a:xfrm>
            <a:off x="4663450" y="2228013"/>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31" name="Google Shape;631;p85"/>
          <p:cNvSpPr txBox="1"/>
          <p:nvPr>
            <p:ph idx="13" type="subTitle"/>
          </p:nvPr>
        </p:nvSpPr>
        <p:spPr>
          <a:xfrm>
            <a:off x="6792100" y="1528687"/>
            <a:ext cx="2011800" cy="50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632" name="Google Shape;632;p85"/>
          <p:cNvSpPr txBox="1"/>
          <p:nvPr>
            <p:ph idx="14" type="body"/>
          </p:nvPr>
        </p:nvSpPr>
        <p:spPr>
          <a:xfrm>
            <a:off x="6776350" y="2665500"/>
            <a:ext cx="2043300" cy="13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33" name="Google Shape;633;p85"/>
          <p:cNvSpPr txBox="1"/>
          <p:nvPr>
            <p:ph idx="15" type="subTitle"/>
          </p:nvPr>
        </p:nvSpPr>
        <p:spPr>
          <a:xfrm>
            <a:off x="6807850" y="2228013"/>
            <a:ext cx="20118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34" name="Google Shape;634;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p:cSld name="CUSTOM_19_1">
    <p:bg>
      <p:bgPr>
        <a:solidFill>
          <a:schemeClr val="accent2"/>
        </a:solidFill>
      </p:bgPr>
    </p:bg>
    <p:spTree>
      <p:nvGrpSpPr>
        <p:cNvPr id="635" name="Shape 635"/>
        <p:cNvGrpSpPr/>
        <p:nvPr/>
      </p:nvGrpSpPr>
      <p:grpSpPr>
        <a:xfrm>
          <a:off x="0" y="0"/>
          <a:ext cx="0" cy="0"/>
          <a:chOff x="0" y="0"/>
          <a:chExt cx="0" cy="0"/>
        </a:xfrm>
      </p:grpSpPr>
      <p:sp>
        <p:nvSpPr>
          <p:cNvPr id="636" name="Google Shape;636;p86"/>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637" name="Google Shape;637;p86"/>
          <p:cNvSpPr txBox="1"/>
          <p:nvPr>
            <p:ph idx="1" type="subTitle"/>
          </p:nvPr>
        </p:nvSpPr>
        <p:spPr>
          <a:xfrm>
            <a:off x="462727" y="1300075"/>
            <a:ext cx="2111400" cy="50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638" name="Google Shape;638;p86"/>
          <p:cNvSpPr txBox="1"/>
          <p:nvPr>
            <p:ph idx="2" type="body"/>
          </p:nvPr>
        </p:nvSpPr>
        <p:spPr>
          <a:xfrm>
            <a:off x="446198" y="2436893"/>
            <a:ext cx="2144400" cy="13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39" name="Google Shape;639;p86"/>
          <p:cNvSpPr txBox="1"/>
          <p:nvPr>
            <p:ph idx="3" type="subTitle"/>
          </p:nvPr>
        </p:nvSpPr>
        <p:spPr>
          <a:xfrm>
            <a:off x="479256" y="1999404"/>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40" name="Google Shape;640;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641" name="Google Shape;641;p86"/>
          <p:cNvSpPr txBox="1"/>
          <p:nvPr>
            <p:ph idx="4" type="subTitle"/>
          </p:nvPr>
        </p:nvSpPr>
        <p:spPr>
          <a:xfrm>
            <a:off x="3706752" y="1300075"/>
            <a:ext cx="2111400" cy="50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642" name="Google Shape;642;p86"/>
          <p:cNvSpPr txBox="1"/>
          <p:nvPr>
            <p:ph idx="5" type="body"/>
          </p:nvPr>
        </p:nvSpPr>
        <p:spPr>
          <a:xfrm>
            <a:off x="3690223" y="2436893"/>
            <a:ext cx="2144400" cy="13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43" name="Google Shape;643;p86"/>
          <p:cNvSpPr txBox="1"/>
          <p:nvPr>
            <p:ph idx="6" type="subTitle"/>
          </p:nvPr>
        </p:nvSpPr>
        <p:spPr>
          <a:xfrm>
            <a:off x="3723281" y="1999404"/>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44" name="Google Shape;644;p86"/>
          <p:cNvSpPr txBox="1"/>
          <p:nvPr>
            <p:ph idx="7" type="subTitle"/>
          </p:nvPr>
        </p:nvSpPr>
        <p:spPr>
          <a:xfrm>
            <a:off x="6558553" y="1300075"/>
            <a:ext cx="2111400" cy="50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1pPr>
            <a:lvl2pPr lvl="1">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2pPr>
            <a:lvl3pPr lvl="2">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3pPr>
            <a:lvl4pPr lvl="3">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4pPr>
            <a:lvl5pPr lvl="4">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5pPr>
            <a:lvl6pPr lvl="5">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6pPr>
            <a:lvl7pPr lvl="6">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7pPr>
            <a:lvl8pPr lvl="7">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8pPr>
            <a:lvl9pPr lvl="8">
              <a:spcBef>
                <a:spcPts val="0"/>
              </a:spcBef>
              <a:spcAft>
                <a:spcPts val="0"/>
              </a:spcAft>
              <a:buClr>
                <a:schemeClr val="lt2"/>
              </a:buClr>
              <a:buSzPts val="2000"/>
              <a:buFont typeface="IBM Plex Sans"/>
              <a:buNone/>
              <a:defRPr sz="2000">
                <a:solidFill>
                  <a:schemeClr val="lt2"/>
                </a:solidFill>
                <a:latin typeface="IBM Plex Sans"/>
                <a:ea typeface="IBM Plex Sans"/>
                <a:cs typeface="IBM Plex Sans"/>
                <a:sym typeface="IBM Plex Sans"/>
              </a:defRPr>
            </a:lvl9pPr>
          </a:lstStyle>
          <a:p/>
        </p:txBody>
      </p:sp>
      <p:sp>
        <p:nvSpPr>
          <p:cNvPr id="645" name="Google Shape;645;p86"/>
          <p:cNvSpPr txBox="1"/>
          <p:nvPr>
            <p:ph idx="8" type="body"/>
          </p:nvPr>
        </p:nvSpPr>
        <p:spPr>
          <a:xfrm>
            <a:off x="6542024" y="2436893"/>
            <a:ext cx="2144400" cy="13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46" name="Google Shape;646;p86"/>
          <p:cNvSpPr txBox="1"/>
          <p:nvPr>
            <p:ph idx="9" type="subTitle"/>
          </p:nvPr>
        </p:nvSpPr>
        <p:spPr>
          <a:xfrm>
            <a:off x="6575082" y="1999404"/>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mpaign Customer Journey">
  <p:cSld name="CUSTOM_19_1_1">
    <p:bg>
      <p:bgPr>
        <a:solidFill>
          <a:schemeClr val="accent2"/>
        </a:solidFill>
      </p:bgPr>
    </p:bg>
    <p:spTree>
      <p:nvGrpSpPr>
        <p:cNvPr id="647" name="Shape 647"/>
        <p:cNvGrpSpPr/>
        <p:nvPr/>
      </p:nvGrpSpPr>
      <p:grpSpPr>
        <a:xfrm>
          <a:off x="0" y="0"/>
          <a:ext cx="0" cy="0"/>
          <a:chOff x="0" y="0"/>
          <a:chExt cx="0" cy="0"/>
        </a:xfrm>
      </p:grpSpPr>
      <p:cxnSp>
        <p:nvCxnSpPr>
          <p:cNvPr id="648" name="Google Shape;648;p87"/>
          <p:cNvCxnSpPr/>
          <p:nvPr/>
        </p:nvCxnSpPr>
        <p:spPr>
          <a:xfrm>
            <a:off x="2811716" y="4314550"/>
            <a:ext cx="2814300" cy="0"/>
          </a:xfrm>
          <a:prstGeom prst="straightConnector1">
            <a:avLst/>
          </a:prstGeom>
          <a:noFill/>
          <a:ln cap="flat" cmpd="sng" w="19050">
            <a:solidFill>
              <a:schemeClr val="accent1"/>
            </a:solidFill>
            <a:prstDash val="solid"/>
            <a:round/>
            <a:headEnd len="med" w="med" type="none"/>
            <a:tailEnd len="med" w="med" type="oval"/>
          </a:ln>
        </p:spPr>
      </p:cxnSp>
      <p:cxnSp>
        <p:nvCxnSpPr>
          <p:cNvPr id="649" name="Google Shape;649;p87"/>
          <p:cNvCxnSpPr/>
          <p:nvPr/>
        </p:nvCxnSpPr>
        <p:spPr>
          <a:xfrm>
            <a:off x="2120250" y="3674150"/>
            <a:ext cx="3505800" cy="0"/>
          </a:xfrm>
          <a:prstGeom prst="straightConnector1">
            <a:avLst/>
          </a:prstGeom>
          <a:noFill/>
          <a:ln cap="flat" cmpd="sng" w="19050">
            <a:solidFill>
              <a:schemeClr val="accent1"/>
            </a:solidFill>
            <a:prstDash val="solid"/>
            <a:round/>
            <a:headEnd len="med" w="med" type="none"/>
            <a:tailEnd len="med" w="med" type="oval"/>
          </a:ln>
        </p:spPr>
      </p:cxnSp>
      <p:cxnSp>
        <p:nvCxnSpPr>
          <p:cNvPr id="650" name="Google Shape;650;p87"/>
          <p:cNvCxnSpPr/>
          <p:nvPr/>
        </p:nvCxnSpPr>
        <p:spPr>
          <a:xfrm>
            <a:off x="4803168" y="1780800"/>
            <a:ext cx="822600" cy="0"/>
          </a:xfrm>
          <a:prstGeom prst="straightConnector1">
            <a:avLst/>
          </a:prstGeom>
          <a:noFill/>
          <a:ln cap="flat" cmpd="sng" w="19050">
            <a:solidFill>
              <a:schemeClr val="accent1"/>
            </a:solidFill>
            <a:prstDash val="solid"/>
            <a:round/>
            <a:headEnd len="med" w="med" type="none"/>
            <a:tailEnd len="med" w="med" type="oval"/>
          </a:ln>
        </p:spPr>
      </p:cxnSp>
      <p:cxnSp>
        <p:nvCxnSpPr>
          <p:cNvPr id="651" name="Google Shape;651;p87"/>
          <p:cNvCxnSpPr/>
          <p:nvPr/>
        </p:nvCxnSpPr>
        <p:spPr>
          <a:xfrm>
            <a:off x="4471256" y="2393300"/>
            <a:ext cx="1154700" cy="0"/>
          </a:xfrm>
          <a:prstGeom prst="straightConnector1">
            <a:avLst/>
          </a:prstGeom>
          <a:noFill/>
          <a:ln cap="flat" cmpd="sng" w="19050">
            <a:solidFill>
              <a:schemeClr val="accent1"/>
            </a:solidFill>
            <a:prstDash val="solid"/>
            <a:round/>
            <a:headEnd len="med" w="med" type="none"/>
            <a:tailEnd len="med" w="med" type="oval"/>
          </a:ln>
        </p:spPr>
      </p:cxnSp>
      <p:cxnSp>
        <p:nvCxnSpPr>
          <p:cNvPr id="652" name="Google Shape;652;p87"/>
          <p:cNvCxnSpPr/>
          <p:nvPr/>
        </p:nvCxnSpPr>
        <p:spPr>
          <a:xfrm>
            <a:off x="4086587" y="3033775"/>
            <a:ext cx="1539300" cy="0"/>
          </a:xfrm>
          <a:prstGeom prst="straightConnector1">
            <a:avLst/>
          </a:prstGeom>
          <a:noFill/>
          <a:ln cap="flat" cmpd="sng" w="19050">
            <a:solidFill>
              <a:schemeClr val="accent1"/>
            </a:solidFill>
            <a:prstDash val="solid"/>
            <a:round/>
            <a:headEnd len="med" w="med" type="none"/>
            <a:tailEnd len="med" w="med" type="oval"/>
          </a:ln>
        </p:spPr>
      </p:cxnSp>
      <p:sp>
        <p:nvSpPr>
          <p:cNvPr id="653" name="Google Shape;653;p87"/>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654" name="Google Shape;654;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655" name="Google Shape;655;p87"/>
          <p:cNvSpPr/>
          <p:nvPr/>
        </p:nvSpPr>
        <p:spPr>
          <a:xfrm rot="10800000">
            <a:off x="747950" y="1432675"/>
            <a:ext cx="4286700" cy="3202200"/>
          </a:xfrm>
          <a:prstGeom prst="trapezoid">
            <a:avLst>
              <a:gd fmla="val 5092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a:ea typeface="IBM Plex Sans"/>
              <a:cs typeface="IBM Plex Sans"/>
              <a:sym typeface="IBM Plex Sans"/>
            </a:endParaRPr>
          </a:p>
        </p:txBody>
      </p:sp>
      <p:sp>
        <p:nvSpPr>
          <p:cNvPr id="656" name="Google Shape;656;p87"/>
          <p:cNvSpPr txBox="1"/>
          <p:nvPr>
            <p:ph idx="1" type="subTitle"/>
          </p:nvPr>
        </p:nvSpPr>
        <p:spPr>
          <a:xfrm>
            <a:off x="1777875" y="3354050"/>
            <a:ext cx="2234100" cy="64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cxnSp>
        <p:nvCxnSpPr>
          <p:cNvPr id="657" name="Google Shape;657;p87"/>
          <p:cNvCxnSpPr/>
          <p:nvPr/>
        </p:nvCxnSpPr>
        <p:spPr>
          <a:xfrm>
            <a:off x="835250" y="2072975"/>
            <a:ext cx="4112100" cy="0"/>
          </a:xfrm>
          <a:prstGeom prst="straightConnector1">
            <a:avLst/>
          </a:prstGeom>
          <a:noFill/>
          <a:ln cap="flat" cmpd="sng" w="19050">
            <a:solidFill>
              <a:schemeClr val="accent2"/>
            </a:solidFill>
            <a:prstDash val="solid"/>
            <a:round/>
            <a:headEnd len="med" w="med" type="none"/>
            <a:tailEnd len="med" w="med" type="none"/>
          </a:ln>
        </p:spPr>
      </p:cxnSp>
      <p:sp>
        <p:nvSpPr>
          <p:cNvPr id="658" name="Google Shape;658;p87"/>
          <p:cNvSpPr txBox="1"/>
          <p:nvPr>
            <p:ph idx="2" type="subTitle"/>
          </p:nvPr>
        </p:nvSpPr>
        <p:spPr>
          <a:xfrm>
            <a:off x="1777875" y="3994450"/>
            <a:ext cx="2234100" cy="64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cxnSp>
        <p:nvCxnSpPr>
          <p:cNvPr id="659" name="Google Shape;659;p87"/>
          <p:cNvCxnSpPr/>
          <p:nvPr/>
        </p:nvCxnSpPr>
        <p:spPr>
          <a:xfrm>
            <a:off x="1254380" y="2713437"/>
            <a:ext cx="3281100" cy="0"/>
          </a:xfrm>
          <a:prstGeom prst="straightConnector1">
            <a:avLst/>
          </a:prstGeom>
          <a:noFill/>
          <a:ln cap="flat" cmpd="sng" w="19050">
            <a:solidFill>
              <a:schemeClr val="accent2"/>
            </a:solidFill>
            <a:prstDash val="solid"/>
            <a:round/>
            <a:headEnd len="med" w="med" type="none"/>
            <a:tailEnd len="med" w="med" type="none"/>
          </a:ln>
        </p:spPr>
      </p:cxnSp>
      <p:cxnSp>
        <p:nvCxnSpPr>
          <p:cNvPr id="660" name="Google Shape;660;p87"/>
          <p:cNvCxnSpPr/>
          <p:nvPr/>
        </p:nvCxnSpPr>
        <p:spPr>
          <a:xfrm>
            <a:off x="1664525" y="3353900"/>
            <a:ext cx="2459400" cy="0"/>
          </a:xfrm>
          <a:prstGeom prst="straightConnector1">
            <a:avLst/>
          </a:prstGeom>
          <a:noFill/>
          <a:ln cap="flat" cmpd="sng" w="19050">
            <a:solidFill>
              <a:schemeClr val="accent2"/>
            </a:solidFill>
            <a:prstDash val="solid"/>
            <a:round/>
            <a:headEnd len="med" w="med" type="none"/>
            <a:tailEnd len="med" w="med" type="none"/>
          </a:ln>
        </p:spPr>
      </p:cxnSp>
      <p:cxnSp>
        <p:nvCxnSpPr>
          <p:cNvPr id="661" name="Google Shape;661;p87"/>
          <p:cNvCxnSpPr/>
          <p:nvPr/>
        </p:nvCxnSpPr>
        <p:spPr>
          <a:xfrm>
            <a:off x="1993950" y="3997950"/>
            <a:ext cx="1792500" cy="0"/>
          </a:xfrm>
          <a:prstGeom prst="straightConnector1">
            <a:avLst/>
          </a:prstGeom>
          <a:noFill/>
          <a:ln cap="flat" cmpd="sng" w="19050">
            <a:solidFill>
              <a:schemeClr val="accent2"/>
            </a:solidFill>
            <a:prstDash val="solid"/>
            <a:round/>
            <a:headEnd len="med" w="med" type="none"/>
            <a:tailEnd len="med" w="med" type="none"/>
          </a:ln>
        </p:spPr>
      </p:cxnSp>
      <p:sp>
        <p:nvSpPr>
          <p:cNvPr id="662" name="Google Shape;662;p87"/>
          <p:cNvSpPr txBox="1"/>
          <p:nvPr>
            <p:ph idx="3" type="subTitle"/>
          </p:nvPr>
        </p:nvSpPr>
        <p:spPr>
          <a:xfrm>
            <a:off x="1777875" y="1432675"/>
            <a:ext cx="2234100" cy="64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663" name="Google Shape;663;p87"/>
          <p:cNvSpPr txBox="1"/>
          <p:nvPr>
            <p:ph idx="4" type="subTitle"/>
          </p:nvPr>
        </p:nvSpPr>
        <p:spPr>
          <a:xfrm>
            <a:off x="1777875" y="2073188"/>
            <a:ext cx="2234100" cy="64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664" name="Google Shape;664;p87"/>
          <p:cNvSpPr txBox="1"/>
          <p:nvPr>
            <p:ph idx="5" type="subTitle"/>
          </p:nvPr>
        </p:nvSpPr>
        <p:spPr>
          <a:xfrm>
            <a:off x="1777875" y="2713550"/>
            <a:ext cx="2234100" cy="64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lgn="ctr">
              <a:spcBef>
                <a:spcPts val="0"/>
              </a:spcBef>
              <a:spcAft>
                <a:spcPts val="0"/>
              </a:spcAft>
              <a:buClr>
                <a:schemeClr val="lt1"/>
              </a:buClr>
              <a:buSzPts val="1400"/>
              <a:buNone/>
              <a:defRPr>
                <a:solidFill>
                  <a:schemeClr val="lt1"/>
                </a:solidFill>
              </a:defRPr>
            </a:lvl2pPr>
            <a:lvl3pPr lvl="2" algn="ctr">
              <a:spcBef>
                <a:spcPts val="0"/>
              </a:spcBef>
              <a:spcAft>
                <a:spcPts val="0"/>
              </a:spcAft>
              <a:buClr>
                <a:schemeClr val="lt1"/>
              </a:buClr>
              <a:buSzPts val="1400"/>
              <a:buNone/>
              <a:defRPr>
                <a:solidFill>
                  <a:schemeClr val="lt1"/>
                </a:solidFill>
              </a:defRPr>
            </a:lvl3pPr>
            <a:lvl4pPr lvl="3" algn="ctr">
              <a:spcBef>
                <a:spcPts val="0"/>
              </a:spcBef>
              <a:spcAft>
                <a:spcPts val="0"/>
              </a:spcAft>
              <a:buClr>
                <a:schemeClr val="lt1"/>
              </a:buClr>
              <a:buSzPts val="1400"/>
              <a:buNone/>
              <a:defRPr>
                <a:solidFill>
                  <a:schemeClr val="lt1"/>
                </a:solidFill>
              </a:defRPr>
            </a:lvl4pPr>
            <a:lvl5pPr lvl="4" algn="ctr">
              <a:spcBef>
                <a:spcPts val="0"/>
              </a:spcBef>
              <a:spcAft>
                <a:spcPts val="0"/>
              </a:spcAft>
              <a:buClr>
                <a:schemeClr val="lt1"/>
              </a:buClr>
              <a:buSzPts val="1400"/>
              <a:buNone/>
              <a:defRPr>
                <a:solidFill>
                  <a:schemeClr val="lt1"/>
                </a:solidFill>
              </a:defRPr>
            </a:lvl5pPr>
            <a:lvl6pPr lvl="5" algn="ctr">
              <a:spcBef>
                <a:spcPts val="0"/>
              </a:spcBef>
              <a:spcAft>
                <a:spcPts val="0"/>
              </a:spcAft>
              <a:buClr>
                <a:schemeClr val="lt1"/>
              </a:buClr>
              <a:buSzPts val="1400"/>
              <a:buNone/>
              <a:defRPr>
                <a:solidFill>
                  <a:schemeClr val="lt1"/>
                </a:solidFill>
              </a:defRPr>
            </a:lvl6pPr>
            <a:lvl7pPr lvl="6" algn="ctr">
              <a:spcBef>
                <a:spcPts val="0"/>
              </a:spcBef>
              <a:spcAft>
                <a:spcPts val="0"/>
              </a:spcAft>
              <a:buClr>
                <a:schemeClr val="lt1"/>
              </a:buClr>
              <a:buSzPts val="1400"/>
              <a:buNone/>
              <a:defRPr>
                <a:solidFill>
                  <a:schemeClr val="lt1"/>
                </a:solidFill>
              </a:defRPr>
            </a:lvl7pPr>
            <a:lvl8pPr lvl="7" algn="ctr">
              <a:spcBef>
                <a:spcPts val="0"/>
              </a:spcBef>
              <a:spcAft>
                <a:spcPts val="0"/>
              </a:spcAft>
              <a:buClr>
                <a:schemeClr val="lt1"/>
              </a:buClr>
              <a:buSzPts val="1400"/>
              <a:buNone/>
              <a:defRPr>
                <a:solidFill>
                  <a:schemeClr val="lt1"/>
                </a:solidFill>
              </a:defRPr>
            </a:lvl8pPr>
            <a:lvl9pPr lvl="8" algn="ctr">
              <a:spcBef>
                <a:spcPts val="0"/>
              </a:spcBef>
              <a:spcAft>
                <a:spcPts val="0"/>
              </a:spcAft>
              <a:buClr>
                <a:schemeClr val="lt1"/>
              </a:buClr>
              <a:buSzPts val="1400"/>
              <a:buNone/>
              <a:defRPr>
                <a:solidFill>
                  <a:schemeClr val="lt1"/>
                </a:solidFill>
              </a:defRPr>
            </a:lvl9pPr>
          </a:lstStyle>
          <a:p/>
        </p:txBody>
      </p:sp>
      <p:sp>
        <p:nvSpPr>
          <p:cNvPr id="665" name="Google Shape;665;p87"/>
          <p:cNvSpPr txBox="1"/>
          <p:nvPr>
            <p:ph idx="6" type="body"/>
          </p:nvPr>
        </p:nvSpPr>
        <p:spPr>
          <a:xfrm>
            <a:off x="5733175" y="1712300"/>
            <a:ext cx="32742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66" name="Google Shape;666;p87"/>
          <p:cNvSpPr txBox="1"/>
          <p:nvPr>
            <p:ph idx="7" type="subTitle"/>
          </p:nvPr>
        </p:nvSpPr>
        <p:spPr>
          <a:xfrm>
            <a:off x="5735263" y="1509922"/>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67" name="Google Shape;667;p87"/>
          <p:cNvSpPr txBox="1"/>
          <p:nvPr>
            <p:ph idx="8" type="body"/>
          </p:nvPr>
        </p:nvSpPr>
        <p:spPr>
          <a:xfrm>
            <a:off x="5733175" y="2324800"/>
            <a:ext cx="32742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68" name="Google Shape;668;p87"/>
          <p:cNvSpPr txBox="1"/>
          <p:nvPr>
            <p:ph idx="9" type="subTitle"/>
          </p:nvPr>
        </p:nvSpPr>
        <p:spPr>
          <a:xfrm>
            <a:off x="5735263" y="2122422"/>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69" name="Google Shape;669;p87"/>
          <p:cNvSpPr txBox="1"/>
          <p:nvPr>
            <p:ph idx="13" type="body"/>
          </p:nvPr>
        </p:nvSpPr>
        <p:spPr>
          <a:xfrm>
            <a:off x="5733175" y="2965275"/>
            <a:ext cx="32742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70" name="Google Shape;670;p87"/>
          <p:cNvSpPr txBox="1"/>
          <p:nvPr>
            <p:ph idx="14" type="subTitle"/>
          </p:nvPr>
        </p:nvSpPr>
        <p:spPr>
          <a:xfrm>
            <a:off x="5735263" y="2762897"/>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71" name="Google Shape;671;p87"/>
          <p:cNvSpPr txBox="1"/>
          <p:nvPr>
            <p:ph idx="15" type="body"/>
          </p:nvPr>
        </p:nvSpPr>
        <p:spPr>
          <a:xfrm>
            <a:off x="5733175" y="3605650"/>
            <a:ext cx="32742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72" name="Google Shape;672;p87"/>
          <p:cNvSpPr txBox="1"/>
          <p:nvPr>
            <p:ph idx="16" type="subTitle"/>
          </p:nvPr>
        </p:nvSpPr>
        <p:spPr>
          <a:xfrm>
            <a:off x="5735263" y="3403272"/>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73" name="Google Shape;673;p87"/>
          <p:cNvSpPr txBox="1"/>
          <p:nvPr>
            <p:ph idx="17" type="body"/>
          </p:nvPr>
        </p:nvSpPr>
        <p:spPr>
          <a:xfrm>
            <a:off x="5733175" y="4246025"/>
            <a:ext cx="32742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74" name="Google Shape;674;p87"/>
          <p:cNvSpPr txBox="1"/>
          <p:nvPr>
            <p:ph idx="18" type="subTitle"/>
          </p:nvPr>
        </p:nvSpPr>
        <p:spPr>
          <a:xfrm>
            <a:off x="5735263" y="4043647"/>
            <a:ext cx="21114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 Journey V2">
  <p:cSld name="CUSTOM_30">
    <p:bg>
      <p:bgPr>
        <a:solidFill>
          <a:schemeClr val="accent2"/>
        </a:solidFill>
      </p:bgPr>
    </p:bg>
    <p:spTree>
      <p:nvGrpSpPr>
        <p:cNvPr id="675" name="Shape 675"/>
        <p:cNvGrpSpPr/>
        <p:nvPr/>
      </p:nvGrpSpPr>
      <p:grpSpPr>
        <a:xfrm>
          <a:off x="0" y="0"/>
          <a:ext cx="0" cy="0"/>
          <a:chOff x="0" y="0"/>
          <a:chExt cx="0" cy="0"/>
        </a:xfrm>
      </p:grpSpPr>
      <p:sp>
        <p:nvSpPr>
          <p:cNvPr id="676" name="Google Shape;676;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solidFill>
                  <a:schemeClr val="accent1"/>
                </a:solidFill>
              </a:defRPr>
            </a:lvl1pPr>
            <a:lvl2pPr lvl="1">
              <a:buNone/>
              <a:defRPr sz="1000">
                <a:solidFill>
                  <a:schemeClr val="accent1"/>
                </a:solidFill>
              </a:defRPr>
            </a:lvl2pPr>
            <a:lvl3pPr lvl="2">
              <a:buNone/>
              <a:defRPr sz="1000">
                <a:solidFill>
                  <a:schemeClr val="accent1"/>
                </a:solidFill>
              </a:defRPr>
            </a:lvl3pPr>
            <a:lvl4pPr lvl="3">
              <a:buNone/>
              <a:defRPr sz="1000">
                <a:solidFill>
                  <a:schemeClr val="accent1"/>
                </a:solidFill>
              </a:defRPr>
            </a:lvl4pPr>
            <a:lvl5pPr lvl="4">
              <a:buNone/>
              <a:defRPr sz="1000">
                <a:solidFill>
                  <a:schemeClr val="accent1"/>
                </a:solidFill>
              </a:defRPr>
            </a:lvl5pPr>
            <a:lvl6pPr lvl="5">
              <a:buNone/>
              <a:defRPr sz="1000">
                <a:solidFill>
                  <a:schemeClr val="accent1"/>
                </a:solidFill>
              </a:defRPr>
            </a:lvl6pPr>
            <a:lvl7pPr lvl="6">
              <a:buNone/>
              <a:defRPr sz="1000">
                <a:solidFill>
                  <a:schemeClr val="accent1"/>
                </a:solidFill>
              </a:defRPr>
            </a:lvl7pPr>
            <a:lvl8pPr lvl="7">
              <a:buNone/>
              <a:defRPr sz="1000">
                <a:solidFill>
                  <a:schemeClr val="accent1"/>
                </a:solidFill>
              </a:defRPr>
            </a:lvl8pPr>
            <a:lvl9pPr lvl="8">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677" name="Google Shape;677;p88"/>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678" name="Google Shape;678;p88"/>
          <p:cNvSpPr txBox="1"/>
          <p:nvPr>
            <p:ph idx="1" type="body"/>
          </p:nvPr>
        </p:nvSpPr>
        <p:spPr>
          <a:xfrm>
            <a:off x="344000" y="2742230"/>
            <a:ext cx="15231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79" name="Google Shape;679;p88"/>
          <p:cNvSpPr txBox="1"/>
          <p:nvPr>
            <p:ph idx="2" type="subTitle"/>
          </p:nvPr>
        </p:nvSpPr>
        <p:spPr>
          <a:xfrm>
            <a:off x="344977" y="2463650"/>
            <a:ext cx="15231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80" name="Google Shape;680;p88"/>
          <p:cNvSpPr txBox="1"/>
          <p:nvPr>
            <p:ph idx="3" type="body"/>
          </p:nvPr>
        </p:nvSpPr>
        <p:spPr>
          <a:xfrm>
            <a:off x="2053445" y="2742230"/>
            <a:ext cx="15231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81" name="Google Shape;681;p88"/>
          <p:cNvSpPr txBox="1"/>
          <p:nvPr>
            <p:ph idx="4" type="subTitle"/>
          </p:nvPr>
        </p:nvSpPr>
        <p:spPr>
          <a:xfrm>
            <a:off x="2054422" y="2463650"/>
            <a:ext cx="15231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82" name="Google Shape;682;p88"/>
          <p:cNvSpPr txBox="1"/>
          <p:nvPr>
            <p:ph idx="5" type="body"/>
          </p:nvPr>
        </p:nvSpPr>
        <p:spPr>
          <a:xfrm>
            <a:off x="3762889" y="2742230"/>
            <a:ext cx="15231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83" name="Google Shape;683;p88"/>
          <p:cNvSpPr txBox="1"/>
          <p:nvPr>
            <p:ph idx="6" type="subTitle"/>
          </p:nvPr>
        </p:nvSpPr>
        <p:spPr>
          <a:xfrm>
            <a:off x="3763866" y="2463650"/>
            <a:ext cx="15231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84" name="Google Shape;684;p88"/>
          <p:cNvSpPr txBox="1"/>
          <p:nvPr>
            <p:ph idx="7" type="body"/>
          </p:nvPr>
        </p:nvSpPr>
        <p:spPr>
          <a:xfrm>
            <a:off x="5472334" y="2742230"/>
            <a:ext cx="15231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85" name="Google Shape;685;p88"/>
          <p:cNvSpPr txBox="1"/>
          <p:nvPr>
            <p:ph idx="8" type="subTitle"/>
          </p:nvPr>
        </p:nvSpPr>
        <p:spPr>
          <a:xfrm>
            <a:off x="5473311" y="2463650"/>
            <a:ext cx="15231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86" name="Google Shape;686;p88"/>
          <p:cNvSpPr txBox="1"/>
          <p:nvPr>
            <p:ph idx="9" type="body"/>
          </p:nvPr>
        </p:nvSpPr>
        <p:spPr>
          <a:xfrm>
            <a:off x="7181779" y="2742230"/>
            <a:ext cx="1523100" cy="547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a:lvl1pPr>
            <a:lvl2pPr indent="-304800" lvl="1" marL="914400">
              <a:spcBef>
                <a:spcPts val="0"/>
              </a:spcBef>
              <a:spcAft>
                <a:spcPts val="0"/>
              </a:spcAft>
              <a:buClr>
                <a:schemeClr val="dk1"/>
              </a:buClr>
              <a:buSzPts val="1200"/>
              <a:buFont typeface="IBM Plex Sans"/>
              <a:buChar char="○"/>
              <a:defRPr/>
            </a:lvl2pPr>
            <a:lvl3pPr indent="-304800" lvl="2" marL="1371600">
              <a:spcBef>
                <a:spcPts val="0"/>
              </a:spcBef>
              <a:spcAft>
                <a:spcPts val="0"/>
              </a:spcAft>
              <a:buClr>
                <a:schemeClr val="dk1"/>
              </a:buClr>
              <a:buSzPts val="1200"/>
              <a:buFont typeface="IBM Plex Sans"/>
              <a:buChar char="■"/>
              <a:defRPr/>
            </a:lvl3pPr>
            <a:lvl4pPr indent="-304800" lvl="3" marL="1828800">
              <a:spcBef>
                <a:spcPts val="0"/>
              </a:spcBef>
              <a:spcAft>
                <a:spcPts val="0"/>
              </a:spcAft>
              <a:buClr>
                <a:schemeClr val="dk1"/>
              </a:buClr>
              <a:buSzPts val="1200"/>
              <a:buFont typeface="IBM Plex Sans"/>
              <a:buChar char="●"/>
              <a:defRPr/>
            </a:lvl4pPr>
            <a:lvl5pPr indent="-304800" lvl="4" marL="2286000">
              <a:spcBef>
                <a:spcPts val="0"/>
              </a:spcBef>
              <a:spcAft>
                <a:spcPts val="0"/>
              </a:spcAft>
              <a:buClr>
                <a:schemeClr val="dk1"/>
              </a:buClr>
              <a:buSzPts val="1200"/>
              <a:buFont typeface="IBM Plex Sans"/>
              <a:buChar char="○"/>
              <a:defRPr/>
            </a:lvl5pPr>
            <a:lvl6pPr indent="-304800" lvl="5" marL="2743200">
              <a:spcBef>
                <a:spcPts val="0"/>
              </a:spcBef>
              <a:spcAft>
                <a:spcPts val="0"/>
              </a:spcAft>
              <a:buClr>
                <a:schemeClr val="dk1"/>
              </a:buClr>
              <a:buSzPts val="1200"/>
              <a:buFont typeface="IBM Plex Sans"/>
              <a:buChar char="■"/>
              <a:defRPr/>
            </a:lvl6pPr>
            <a:lvl7pPr indent="-304800" lvl="6" marL="3200400">
              <a:spcBef>
                <a:spcPts val="0"/>
              </a:spcBef>
              <a:spcAft>
                <a:spcPts val="0"/>
              </a:spcAft>
              <a:buClr>
                <a:schemeClr val="dk1"/>
              </a:buClr>
              <a:buSzPts val="1200"/>
              <a:buFont typeface="IBM Plex Sans"/>
              <a:buChar char="●"/>
              <a:defRPr/>
            </a:lvl7pPr>
            <a:lvl8pPr indent="-304800" lvl="7" marL="3657600">
              <a:spcBef>
                <a:spcPts val="0"/>
              </a:spcBef>
              <a:spcAft>
                <a:spcPts val="0"/>
              </a:spcAft>
              <a:buClr>
                <a:schemeClr val="dk1"/>
              </a:buClr>
              <a:buSzPts val="1200"/>
              <a:buFont typeface="IBM Plex Sans"/>
              <a:buChar char="○"/>
              <a:defRPr/>
            </a:lvl8pPr>
            <a:lvl9pPr indent="-304800" lvl="8" marL="4114800">
              <a:spcBef>
                <a:spcPts val="0"/>
              </a:spcBef>
              <a:spcAft>
                <a:spcPts val="0"/>
              </a:spcAft>
              <a:buClr>
                <a:schemeClr val="dk1"/>
              </a:buClr>
              <a:buSzPts val="1200"/>
              <a:buFont typeface="IBM Plex Sans"/>
              <a:buChar char="■"/>
              <a:defRPr/>
            </a:lvl9pPr>
          </a:lstStyle>
          <a:p/>
        </p:txBody>
      </p:sp>
      <p:sp>
        <p:nvSpPr>
          <p:cNvPr id="687" name="Google Shape;687;p88"/>
          <p:cNvSpPr txBox="1"/>
          <p:nvPr>
            <p:ph idx="13" type="subTitle"/>
          </p:nvPr>
        </p:nvSpPr>
        <p:spPr>
          <a:xfrm>
            <a:off x="7182756" y="2463650"/>
            <a:ext cx="1523100" cy="339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88" name="Google Shape;688;p88"/>
          <p:cNvSpPr txBox="1"/>
          <p:nvPr>
            <p:ph idx="14" type="subTitle"/>
          </p:nvPr>
        </p:nvSpPr>
        <p:spPr>
          <a:xfrm>
            <a:off x="458575" y="1601200"/>
            <a:ext cx="715200" cy="460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689" name="Google Shape;689;p88"/>
          <p:cNvSpPr txBox="1"/>
          <p:nvPr>
            <p:ph idx="15" type="subTitle"/>
          </p:nvPr>
        </p:nvSpPr>
        <p:spPr>
          <a:xfrm>
            <a:off x="2159850" y="1601200"/>
            <a:ext cx="715200" cy="460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690" name="Google Shape;690;p88"/>
          <p:cNvSpPr txBox="1"/>
          <p:nvPr>
            <p:ph idx="16" type="subTitle"/>
          </p:nvPr>
        </p:nvSpPr>
        <p:spPr>
          <a:xfrm>
            <a:off x="5574925" y="1601200"/>
            <a:ext cx="715200" cy="460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691" name="Google Shape;691;p88"/>
          <p:cNvSpPr txBox="1"/>
          <p:nvPr>
            <p:ph idx="17" type="subTitle"/>
          </p:nvPr>
        </p:nvSpPr>
        <p:spPr>
          <a:xfrm>
            <a:off x="7260525" y="1601200"/>
            <a:ext cx="715200" cy="460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
        <p:nvSpPr>
          <p:cNvPr id="692" name="Google Shape;692;p88"/>
          <p:cNvSpPr txBox="1"/>
          <p:nvPr>
            <p:ph idx="18" type="subTitle"/>
          </p:nvPr>
        </p:nvSpPr>
        <p:spPr>
          <a:xfrm>
            <a:off x="3867400" y="1601200"/>
            <a:ext cx="715200" cy="460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1pPr>
            <a:lvl2pPr lvl="1"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2pPr>
            <a:lvl3pPr lvl="2"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3pPr>
            <a:lvl4pPr lvl="3"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4pPr>
            <a:lvl5pPr lvl="4"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5pPr>
            <a:lvl6pPr lvl="5"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6pPr>
            <a:lvl7pPr lvl="6"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7pPr>
            <a:lvl8pPr lvl="7"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8pPr>
            <a:lvl9pPr lvl="8" algn="ctr">
              <a:spcBef>
                <a:spcPts val="0"/>
              </a:spcBef>
              <a:spcAft>
                <a:spcPts val="0"/>
              </a:spcAft>
              <a:buSzPts val="1400"/>
              <a:buFont typeface="IBM Plex Sans Light"/>
              <a:buNone/>
              <a:defRPr>
                <a:latin typeface="IBM Plex Sans Light"/>
                <a:ea typeface="IBM Plex Sans Light"/>
                <a:cs typeface="IBM Plex Sans Light"/>
                <a:sym typeface="IBM Plex Sans Light"/>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id Owned and Earned Media Plan">
  <p:cSld name="CUSTOM_19_1_1_1">
    <p:bg>
      <p:bgPr>
        <a:solidFill>
          <a:schemeClr val="accent2"/>
        </a:solidFill>
      </p:bgPr>
    </p:bg>
    <p:spTree>
      <p:nvGrpSpPr>
        <p:cNvPr id="693" name="Shape 693"/>
        <p:cNvGrpSpPr/>
        <p:nvPr/>
      </p:nvGrpSpPr>
      <p:grpSpPr>
        <a:xfrm>
          <a:off x="0" y="0"/>
          <a:ext cx="0" cy="0"/>
          <a:chOff x="0" y="0"/>
          <a:chExt cx="0" cy="0"/>
        </a:xfrm>
      </p:grpSpPr>
      <p:sp>
        <p:nvSpPr>
          <p:cNvPr id="694" name="Google Shape;694;p89"/>
          <p:cNvSpPr txBox="1"/>
          <p:nvPr>
            <p:ph type="title"/>
          </p:nvPr>
        </p:nvSpPr>
        <p:spPr>
          <a:xfrm>
            <a:off x="253950" y="26522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695" name="Google Shape;695;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696" name="Google Shape;696;p89"/>
          <p:cNvSpPr txBox="1"/>
          <p:nvPr>
            <p:ph idx="1" type="subTitle"/>
          </p:nvPr>
        </p:nvSpPr>
        <p:spPr>
          <a:xfrm>
            <a:off x="4942600" y="1739625"/>
            <a:ext cx="3551700" cy="43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Font typeface="IBM Plex Sans SemiBold"/>
              <a:buNone/>
              <a:defRPr/>
            </a:lvl1pPr>
            <a:lvl2pPr lvl="1">
              <a:spcBef>
                <a:spcPts val="0"/>
              </a:spcBef>
              <a:spcAft>
                <a:spcPts val="0"/>
              </a:spcAft>
              <a:buClr>
                <a:schemeClr val="dk1"/>
              </a:buClr>
              <a:buSzPts val="1400"/>
              <a:buFont typeface="IBM Plex Sans SemiBold"/>
              <a:buNone/>
              <a:defRPr>
                <a:solidFill>
                  <a:schemeClr val="dk1"/>
                </a:solidFill>
              </a:defRPr>
            </a:lvl2pPr>
            <a:lvl3pPr lvl="2">
              <a:spcBef>
                <a:spcPts val="0"/>
              </a:spcBef>
              <a:spcAft>
                <a:spcPts val="0"/>
              </a:spcAft>
              <a:buClr>
                <a:schemeClr val="dk1"/>
              </a:buClr>
              <a:buSzPts val="1400"/>
              <a:buFont typeface="IBM Plex Sans SemiBold"/>
              <a:buNone/>
              <a:defRPr>
                <a:solidFill>
                  <a:schemeClr val="dk1"/>
                </a:solidFill>
              </a:defRPr>
            </a:lvl3pPr>
            <a:lvl4pPr lvl="3">
              <a:spcBef>
                <a:spcPts val="0"/>
              </a:spcBef>
              <a:spcAft>
                <a:spcPts val="0"/>
              </a:spcAft>
              <a:buClr>
                <a:schemeClr val="dk1"/>
              </a:buClr>
              <a:buSzPts val="1400"/>
              <a:buFont typeface="IBM Plex Sans SemiBold"/>
              <a:buNone/>
              <a:defRPr>
                <a:solidFill>
                  <a:schemeClr val="dk1"/>
                </a:solidFill>
              </a:defRPr>
            </a:lvl4pPr>
            <a:lvl5pPr lvl="4">
              <a:spcBef>
                <a:spcPts val="0"/>
              </a:spcBef>
              <a:spcAft>
                <a:spcPts val="0"/>
              </a:spcAft>
              <a:buClr>
                <a:schemeClr val="dk1"/>
              </a:buClr>
              <a:buSzPts val="1400"/>
              <a:buFont typeface="IBM Plex Sans SemiBold"/>
              <a:buNone/>
              <a:defRPr>
                <a:solidFill>
                  <a:schemeClr val="dk1"/>
                </a:solidFill>
              </a:defRPr>
            </a:lvl5pPr>
            <a:lvl6pPr lvl="5">
              <a:spcBef>
                <a:spcPts val="0"/>
              </a:spcBef>
              <a:spcAft>
                <a:spcPts val="0"/>
              </a:spcAft>
              <a:buClr>
                <a:schemeClr val="dk1"/>
              </a:buClr>
              <a:buSzPts val="1400"/>
              <a:buFont typeface="IBM Plex Sans SemiBold"/>
              <a:buNone/>
              <a:defRPr>
                <a:solidFill>
                  <a:schemeClr val="dk1"/>
                </a:solidFill>
              </a:defRPr>
            </a:lvl6pPr>
            <a:lvl7pPr lvl="6">
              <a:spcBef>
                <a:spcPts val="0"/>
              </a:spcBef>
              <a:spcAft>
                <a:spcPts val="0"/>
              </a:spcAft>
              <a:buClr>
                <a:schemeClr val="dk1"/>
              </a:buClr>
              <a:buSzPts val="1400"/>
              <a:buFont typeface="IBM Plex Sans SemiBold"/>
              <a:buNone/>
              <a:defRPr>
                <a:solidFill>
                  <a:schemeClr val="dk1"/>
                </a:solidFill>
              </a:defRPr>
            </a:lvl7pPr>
            <a:lvl8pPr lvl="7">
              <a:spcBef>
                <a:spcPts val="0"/>
              </a:spcBef>
              <a:spcAft>
                <a:spcPts val="0"/>
              </a:spcAft>
              <a:buClr>
                <a:schemeClr val="dk1"/>
              </a:buClr>
              <a:buSzPts val="1400"/>
              <a:buFont typeface="IBM Plex Sans SemiBold"/>
              <a:buNone/>
              <a:defRPr>
                <a:solidFill>
                  <a:schemeClr val="dk1"/>
                </a:solidFill>
              </a:defRPr>
            </a:lvl8pPr>
            <a:lvl9pPr lvl="8">
              <a:spcBef>
                <a:spcPts val="0"/>
              </a:spcBef>
              <a:spcAft>
                <a:spcPts val="0"/>
              </a:spcAft>
              <a:buClr>
                <a:schemeClr val="dk1"/>
              </a:buClr>
              <a:buSzPts val="1400"/>
              <a:buFont typeface="IBM Plex Sans SemiBold"/>
              <a:buNone/>
              <a:defRPr>
                <a:solidFill>
                  <a:schemeClr val="dk1"/>
                </a:solidFill>
              </a:defRPr>
            </a:lvl9pPr>
          </a:lstStyle>
          <a:p/>
        </p:txBody>
      </p:sp>
      <p:sp>
        <p:nvSpPr>
          <p:cNvPr id="697" name="Google Shape;697;p89"/>
          <p:cNvSpPr txBox="1"/>
          <p:nvPr>
            <p:ph idx="2" type="body"/>
          </p:nvPr>
        </p:nvSpPr>
        <p:spPr>
          <a:xfrm>
            <a:off x="4957350" y="2130675"/>
            <a:ext cx="3537000" cy="1911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s">
  <p:cSld name="CUSTOM_21">
    <p:spTree>
      <p:nvGrpSpPr>
        <p:cNvPr id="698" name="Shape 698"/>
        <p:cNvGrpSpPr/>
        <p:nvPr/>
      </p:nvGrpSpPr>
      <p:grpSpPr>
        <a:xfrm>
          <a:off x="0" y="0"/>
          <a:ext cx="0" cy="0"/>
          <a:chOff x="0" y="0"/>
          <a:chExt cx="0" cy="0"/>
        </a:xfrm>
      </p:grpSpPr>
      <p:sp>
        <p:nvSpPr>
          <p:cNvPr id="699" name="Google Shape;699;p90"/>
          <p:cNvSpPr/>
          <p:nvPr/>
        </p:nvSpPr>
        <p:spPr>
          <a:xfrm>
            <a:off x="0" y="1432675"/>
            <a:ext cx="9144000" cy="373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a:ea typeface="IBM Plex Sans"/>
              <a:cs typeface="IBM Plex Sans"/>
              <a:sym typeface="IBM Plex Sans"/>
            </a:endParaRPr>
          </a:p>
        </p:txBody>
      </p:sp>
      <p:sp>
        <p:nvSpPr>
          <p:cNvPr id="700" name="Google Shape;700;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000"/>
            </a:lvl1pPr>
            <a:lvl2pPr lvl="1">
              <a:buNone/>
              <a:defRPr sz="1000"/>
            </a:lvl2pPr>
            <a:lvl3pPr lvl="2">
              <a:buNone/>
              <a:defRPr sz="1000"/>
            </a:lvl3pPr>
            <a:lvl4pPr lvl="3">
              <a:buNone/>
              <a:defRPr sz="1000"/>
            </a:lvl4pPr>
            <a:lvl5pPr lvl="4">
              <a:buNone/>
              <a:defRPr sz="1000"/>
            </a:lvl5pPr>
            <a:lvl6pPr lvl="5">
              <a:buNone/>
              <a:defRPr sz="1000"/>
            </a:lvl6pPr>
            <a:lvl7pPr lvl="6">
              <a:buNone/>
              <a:defRPr sz="1000"/>
            </a:lvl7pPr>
            <a:lvl8pPr lvl="7">
              <a:buNone/>
              <a:defRPr sz="1000"/>
            </a:lvl8pPr>
            <a:lvl9pPr lvl="8">
              <a:buNone/>
              <a:defRPr sz="1000"/>
            </a:lvl9pPr>
          </a:lstStyle>
          <a:p>
            <a:pPr indent="0" lvl="0" marL="0" rtl="0" algn="r">
              <a:spcBef>
                <a:spcPts val="0"/>
              </a:spcBef>
              <a:spcAft>
                <a:spcPts val="0"/>
              </a:spcAft>
              <a:buNone/>
            </a:pPr>
            <a:fld id="{00000000-1234-1234-1234-123412341234}" type="slidenum">
              <a:rPr lang="en"/>
              <a:t>‹#›</a:t>
            </a:fld>
            <a:endParaRPr/>
          </a:p>
        </p:txBody>
      </p:sp>
      <p:sp>
        <p:nvSpPr>
          <p:cNvPr id="701" name="Google Shape;701;p90"/>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None/>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702" name="Google Shape;702;p90"/>
          <p:cNvSpPr txBox="1"/>
          <p:nvPr>
            <p:ph idx="1" type="body"/>
          </p:nvPr>
        </p:nvSpPr>
        <p:spPr>
          <a:xfrm>
            <a:off x="392749" y="3776705"/>
            <a:ext cx="2558400" cy="1221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703" name="Google Shape;703;p90"/>
          <p:cNvSpPr/>
          <p:nvPr>
            <p:ph idx="2" type="pic"/>
          </p:nvPr>
        </p:nvSpPr>
        <p:spPr>
          <a:xfrm>
            <a:off x="392749" y="1693700"/>
            <a:ext cx="2368800" cy="1578300"/>
          </a:xfrm>
          <a:prstGeom prst="roundRect">
            <a:avLst>
              <a:gd fmla="val 50000" name="adj"/>
            </a:avLst>
          </a:prstGeom>
          <a:noFill/>
          <a:ln>
            <a:noFill/>
          </a:ln>
        </p:spPr>
      </p:sp>
      <p:sp>
        <p:nvSpPr>
          <p:cNvPr id="704" name="Google Shape;704;p90"/>
          <p:cNvSpPr txBox="1"/>
          <p:nvPr>
            <p:ph idx="3" type="title"/>
          </p:nvPr>
        </p:nvSpPr>
        <p:spPr>
          <a:xfrm>
            <a:off x="392750" y="3379200"/>
            <a:ext cx="25584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705" name="Google Shape;705;p90"/>
          <p:cNvSpPr txBox="1"/>
          <p:nvPr>
            <p:ph idx="4" type="body"/>
          </p:nvPr>
        </p:nvSpPr>
        <p:spPr>
          <a:xfrm>
            <a:off x="3241649" y="3776705"/>
            <a:ext cx="2558400" cy="1221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706" name="Google Shape;706;p90"/>
          <p:cNvSpPr/>
          <p:nvPr>
            <p:ph idx="5" type="pic"/>
          </p:nvPr>
        </p:nvSpPr>
        <p:spPr>
          <a:xfrm>
            <a:off x="3241649" y="1693700"/>
            <a:ext cx="2368800" cy="1578300"/>
          </a:xfrm>
          <a:prstGeom prst="roundRect">
            <a:avLst>
              <a:gd fmla="val 50000" name="adj"/>
            </a:avLst>
          </a:prstGeom>
          <a:noFill/>
          <a:ln>
            <a:noFill/>
          </a:ln>
        </p:spPr>
      </p:sp>
      <p:sp>
        <p:nvSpPr>
          <p:cNvPr id="707" name="Google Shape;707;p90"/>
          <p:cNvSpPr txBox="1"/>
          <p:nvPr>
            <p:ph idx="6" type="title"/>
          </p:nvPr>
        </p:nvSpPr>
        <p:spPr>
          <a:xfrm>
            <a:off x="3241650" y="3379200"/>
            <a:ext cx="25584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708" name="Google Shape;708;p90"/>
          <p:cNvSpPr txBox="1"/>
          <p:nvPr>
            <p:ph idx="7" type="body"/>
          </p:nvPr>
        </p:nvSpPr>
        <p:spPr>
          <a:xfrm>
            <a:off x="6090549" y="3776705"/>
            <a:ext cx="2558400" cy="1221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BM Plex Sans"/>
              <a:buChar char="●"/>
              <a:defRPr>
                <a:solidFill>
                  <a:schemeClr val="lt1"/>
                </a:solidFill>
              </a:defRPr>
            </a:lvl1pPr>
            <a:lvl2pPr indent="-304800" lvl="1" marL="914400">
              <a:spcBef>
                <a:spcPts val="0"/>
              </a:spcBef>
              <a:spcAft>
                <a:spcPts val="0"/>
              </a:spcAft>
              <a:buClr>
                <a:schemeClr val="lt1"/>
              </a:buClr>
              <a:buSzPts val="1200"/>
              <a:buFont typeface="IBM Plex Sans"/>
              <a:buChar char="○"/>
              <a:defRPr>
                <a:solidFill>
                  <a:schemeClr val="lt1"/>
                </a:solidFill>
              </a:defRPr>
            </a:lvl2pPr>
            <a:lvl3pPr indent="-304800" lvl="2" marL="1371600">
              <a:spcBef>
                <a:spcPts val="0"/>
              </a:spcBef>
              <a:spcAft>
                <a:spcPts val="0"/>
              </a:spcAft>
              <a:buClr>
                <a:schemeClr val="lt1"/>
              </a:buClr>
              <a:buSzPts val="1200"/>
              <a:buFont typeface="IBM Plex Sans"/>
              <a:buChar char="■"/>
              <a:defRPr>
                <a:solidFill>
                  <a:schemeClr val="lt1"/>
                </a:solidFill>
              </a:defRPr>
            </a:lvl3pPr>
            <a:lvl4pPr indent="-304800" lvl="3" marL="1828800">
              <a:spcBef>
                <a:spcPts val="0"/>
              </a:spcBef>
              <a:spcAft>
                <a:spcPts val="0"/>
              </a:spcAft>
              <a:buClr>
                <a:schemeClr val="lt1"/>
              </a:buClr>
              <a:buSzPts val="1200"/>
              <a:buFont typeface="IBM Plex Sans"/>
              <a:buChar char="●"/>
              <a:defRPr>
                <a:solidFill>
                  <a:schemeClr val="lt1"/>
                </a:solidFill>
              </a:defRPr>
            </a:lvl4pPr>
            <a:lvl5pPr indent="-304800" lvl="4" marL="2286000">
              <a:spcBef>
                <a:spcPts val="0"/>
              </a:spcBef>
              <a:spcAft>
                <a:spcPts val="0"/>
              </a:spcAft>
              <a:buClr>
                <a:schemeClr val="lt1"/>
              </a:buClr>
              <a:buSzPts val="1200"/>
              <a:buFont typeface="IBM Plex Sans"/>
              <a:buChar char="○"/>
              <a:defRPr>
                <a:solidFill>
                  <a:schemeClr val="lt1"/>
                </a:solidFill>
              </a:defRPr>
            </a:lvl5pPr>
            <a:lvl6pPr indent="-304800" lvl="5" marL="2743200">
              <a:spcBef>
                <a:spcPts val="0"/>
              </a:spcBef>
              <a:spcAft>
                <a:spcPts val="0"/>
              </a:spcAft>
              <a:buClr>
                <a:schemeClr val="lt1"/>
              </a:buClr>
              <a:buSzPts val="1200"/>
              <a:buFont typeface="IBM Plex Sans"/>
              <a:buChar char="■"/>
              <a:defRPr>
                <a:solidFill>
                  <a:schemeClr val="lt1"/>
                </a:solidFill>
              </a:defRPr>
            </a:lvl6pPr>
            <a:lvl7pPr indent="-304800" lvl="6" marL="3200400">
              <a:spcBef>
                <a:spcPts val="0"/>
              </a:spcBef>
              <a:spcAft>
                <a:spcPts val="0"/>
              </a:spcAft>
              <a:buClr>
                <a:schemeClr val="lt1"/>
              </a:buClr>
              <a:buSzPts val="1200"/>
              <a:buFont typeface="IBM Plex Sans"/>
              <a:buChar char="●"/>
              <a:defRPr>
                <a:solidFill>
                  <a:schemeClr val="lt1"/>
                </a:solidFill>
              </a:defRPr>
            </a:lvl7pPr>
            <a:lvl8pPr indent="-304800" lvl="7" marL="3657600">
              <a:spcBef>
                <a:spcPts val="0"/>
              </a:spcBef>
              <a:spcAft>
                <a:spcPts val="0"/>
              </a:spcAft>
              <a:buClr>
                <a:schemeClr val="lt1"/>
              </a:buClr>
              <a:buSzPts val="1200"/>
              <a:buFont typeface="IBM Plex Sans"/>
              <a:buChar char="○"/>
              <a:defRPr>
                <a:solidFill>
                  <a:schemeClr val="lt1"/>
                </a:solidFill>
              </a:defRPr>
            </a:lvl8pPr>
            <a:lvl9pPr indent="-304800" lvl="8" marL="4114800">
              <a:spcBef>
                <a:spcPts val="0"/>
              </a:spcBef>
              <a:spcAft>
                <a:spcPts val="0"/>
              </a:spcAft>
              <a:buClr>
                <a:schemeClr val="lt1"/>
              </a:buClr>
              <a:buSzPts val="1200"/>
              <a:buFont typeface="IBM Plex Sans"/>
              <a:buChar char="■"/>
              <a:defRPr>
                <a:solidFill>
                  <a:schemeClr val="lt1"/>
                </a:solidFill>
              </a:defRPr>
            </a:lvl9pPr>
          </a:lstStyle>
          <a:p/>
        </p:txBody>
      </p:sp>
      <p:sp>
        <p:nvSpPr>
          <p:cNvPr id="709" name="Google Shape;709;p90"/>
          <p:cNvSpPr/>
          <p:nvPr>
            <p:ph idx="8" type="pic"/>
          </p:nvPr>
        </p:nvSpPr>
        <p:spPr>
          <a:xfrm>
            <a:off x="6090549" y="1693700"/>
            <a:ext cx="2368800" cy="1578300"/>
          </a:xfrm>
          <a:prstGeom prst="roundRect">
            <a:avLst>
              <a:gd fmla="val 50000" name="adj"/>
            </a:avLst>
          </a:prstGeom>
          <a:noFill/>
          <a:ln>
            <a:noFill/>
          </a:ln>
        </p:spPr>
      </p:sp>
      <p:sp>
        <p:nvSpPr>
          <p:cNvPr id="710" name="Google Shape;710;p90"/>
          <p:cNvSpPr txBox="1"/>
          <p:nvPr>
            <p:ph idx="9" type="title"/>
          </p:nvPr>
        </p:nvSpPr>
        <p:spPr>
          <a:xfrm>
            <a:off x="6090550" y="3379200"/>
            <a:ext cx="2558400" cy="49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711" name="Google Shape;711;p90"/>
          <p:cNvSpPr txBox="1"/>
          <p:nvPr>
            <p:ph idx="13"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les Enablement">
  <p:cSld name="CUSTOM_20">
    <p:spTree>
      <p:nvGrpSpPr>
        <p:cNvPr id="712" name="Shape 712"/>
        <p:cNvGrpSpPr/>
        <p:nvPr/>
      </p:nvGrpSpPr>
      <p:grpSpPr>
        <a:xfrm>
          <a:off x="0" y="0"/>
          <a:ext cx="0" cy="0"/>
          <a:chOff x="0" y="0"/>
          <a:chExt cx="0" cy="0"/>
        </a:xfrm>
      </p:grpSpPr>
      <p:sp>
        <p:nvSpPr>
          <p:cNvPr id="713" name="Google Shape;713;p91"/>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a:lvl1pPr>
            <a:lvl2pPr lvl="1">
              <a:spcBef>
                <a:spcPts val="0"/>
              </a:spcBef>
              <a:spcAft>
                <a:spcPts val="0"/>
              </a:spcAft>
              <a:buClr>
                <a:schemeClr val="dk1"/>
              </a:buClr>
              <a:buSzPts val="5000"/>
              <a:buFont typeface="IBM Plex Sans Light"/>
              <a:buNone/>
              <a:defRPr>
                <a:solidFill>
                  <a:schemeClr val="dk1"/>
                </a:solidFill>
              </a:defRPr>
            </a:lvl2pPr>
            <a:lvl3pPr lvl="2">
              <a:spcBef>
                <a:spcPts val="0"/>
              </a:spcBef>
              <a:spcAft>
                <a:spcPts val="0"/>
              </a:spcAft>
              <a:buClr>
                <a:schemeClr val="dk1"/>
              </a:buClr>
              <a:buSzPts val="5000"/>
              <a:buFont typeface="IBM Plex Sans Light"/>
              <a:buNone/>
              <a:defRPr>
                <a:solidFill>
                  <a:schemeClr val="dk1"/>
                </a:solidFill>
              </a:defRPr>
            </a:lvl3pPr>
            <a:lvl4pPr lvl="3">
              <a:spcBef>
                <a:spcPts val="0"/>
              </a:spcBef>
              <a:spcAft>
                <a:spcPts val="0"/>
              </a:spcAft>
              <a:buClr>
                <a:schemeClr val="dk1"/>
              </a:buClr>
              <a:buSzPts val="5000"/>
              <a:buFont typeface="IBM Plex Sans Light"/>
              <a:buNone/>
              <a:defRPr>
                <a:solidFill>
                  <a:schemeClr val="dk1"/>
                </a:solidFill>
              </a:defRPr>
            </a:lvl4pPr>
            <a:lvl5pPr lvl="4">
              <a:spcBef>
                <a:spcPts val="0"/>
              </a:spcBef>
              <a:spcAft>
                <a:spcPts val="0"/>
              </a:spcAft>
              <a:buClr>
                <a:schemeClr val="dk1"/>
              </a:buClr>
              <a:buSzPts val="5000"/>
              <a:buFont typeface="IBM Plex Sans Light"/>
              <a:buNone/>
              <a:defRPr>
                <a:solidFill>
                  <a:schemeClr val="dk1"/>
                </a:solidFill>
              </a:defRPr>
            </a:lvl5pPr>
            <a:lvl6pPr lvl="5">
              <a:spcBef>
                <a:spcPts val="0"/>
              </a:spcBef>
              <a:spcAft>
                <a:spcPts val="0"/>
              </a:spcAft>
              <a:buClr>
                <a:schemeClr val="dk1"/>
              </a:buClr>
              <a:buSzPts val="5000"/>
              <a:buFont typeface="IBM Plex Sans Light"/>
              <a:buNone/>
              <a:defRPr>
                <a:solidFill>
                  <a:schemeClr val="dk1"/>
                </a:solidFill>
              </a:defRPr>
            </a:lvl6pPr>
            <a:lvl7pPr lvl="6">
              <a:spcBef>
                <a:spcPts val="0"/>
              </a:spcBef>
              <a:spcAft>
                <a:spcPts val="0"/>
              </a:spcAft>
              <a:buClr>
                <a:schemeClr val="dk1"/>
              </a:buClr>
              <a:buSzPts val="5000"/>
              <a:buFont typeface="IBM Plex Sans Light"/>
              <a:buNone/>
              <a:defRPr>
                <a:solidFill>
                  <a:schemeClr val="dk1"/>
                </a:solidFill>
              </a:defRPr>
            </a:lvl7pPr>
            <a:lvl8pPr lvl="7">
              <a:spcBef>
                <a:spcPts val="0"/>
              </a:spcBef>
              <a:spcAft>
                <a:spcPts val="0"/>
              </a:spcAft>
              <a:buClr>
                <a:schemeClr val="dk1"/>
              </a:buClr>
              <a:buSzPts val="5000"/>
              <a:buFont typeface="IBM Plex Sans Light"/>
              <a:buNone/>
              <a:defRPr>
                <a:solidFill>
                  <a:schemeClr val="dk1"/>
                </a:solidFill>
              </a:defRPr>
            </a:lvl8pPr>
            <a:lvl9pPr lvl="8">
              <a:spcBef>
                <a:spcPts val="0"/>
              </a:spcBef>
              <a:spcAft>
                <a:spcPts val="0"/>
              </a:spcAft>
              <a:buClr>
                <a:schemeClr val="dk1"/>
              </a:buClr>
              <a:buSzPts val="5000"/>
              <a:buFont typeface="IBM Plex Sans Light"/>
              <a:buNone/>
              <a:defRPr>
                <a:solidFill>
                  <a:schemeClr val="dk1"/>
                </a:solidFill>
              </a:defRPr>
            </a:lvl9pPr>
          </a:lstStyle>
          <a:p/>
        </p:txBody>
      </p:sp>
      <p:sp>
        <p:nvSpPr>
          <p:cNvPr id="714" name="Google Shape;714;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3"/>
                </a:solidFill>
              </a:defRPr>
            </a:lvl1pPr>
            <a:lvl2pPr lvl="1" rtl="0">
              <a:buNone/>
              <a:defRPr sz="1000">
                <a:solidFill>
                  <a:schemeClr val="accent3"/>
                </a:solidFill>
              </a:defRPr>
            </a:lvl2pPr>
            <a:lvl3pPr lvl="2" rtl="0">
              <a:buNone/>
              <a:defRPr sz="1000">
                <a:solidFill>
                  <a:schemeClr val="accent3"/>
                </a:solidFill>
              </a:defRPr>
            </a:lvl3pPr>
            <a:lvl4pPr lvl="3" rtl="0">
              <a:buNone/>
              <a:defRPr sz="1000">
                <a:solidFill>
                  <a:schemeClr val="accent3"/>
                </a:solidFill>
              </a:defRPr>
            </a:lvl4pPr>
            <a:lvl5pPr lvl="4" rtl="0">
              <a:buNone/>
              <a:defRPr sz="1000">
                <a:solidFill>
                  <a:schemeClr val="accent3"/>
                </a:solidFill>
              </a:defRPr>
            </a:lvl5pPr>
            <a:lvl6pPr lvl="5" rtl="0">
              <a:buNone/>
              <a:defRPr sz="1000">
                <a:solidFill>
                  <a:schemeClr val="accent3"/>
                </a:solidFill>
              </a:defRPr>
            </a:lvl6pPr>
            <a:lvl7pPr lvl="6" rtl="0">
              <a:buNone/>
              <a:defRPr sz="1000">
                <a:solidFill>
                  <a:schemeClr val="accent3"/>
                </a:solidFill>
              </a:defRPr>
            </a:lvl7pPr>
            <a:lvl8pPr lvl="7" rtl="0">
              <a:buNone/>
              <a:defRPr sz="1000">
                <a:solidFill>
                  <a:schemeClr val="accent3"/>
                </a:solidFill>
              </a:defRPr>
            </a:lvl8pPr>
            <a:lvl9pPr lvl="8" rtl="0">
              <a:buNone/>
              <a:defRPr sz="10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 Stories">
  <p:cSld name="CUSTOM_23">
    <p:bg>
      <p:bgPr>
        <a:solidFill>
          <a:schemeClr val="dk1"/>
        </a:solidFill>
      </p:bgPr>
    </p:bg>
    <p:spTree>
      <p:nvGrpSpPr>
        <p:cNvPr id="715" name="Shape 715"/>
        <p:cNvGrpSpPr/>
        <p:nvPr/>
      </p:nvGrpSpPr>
      <p:grpSpPr>
        <a:xfrm>
          <a:off x="0" y="0"/>
          <a:ext cx="0" cy="0"/>
          <a:chOff x="0" y="0"/>
          <a:chExt cx="0" cy="0"/>
        </a:xfrm>
      </p:grpSpPr>
      <p:sp>
        <p:nvSpPr>
          <p:cNvPr id="716" name="Google Shape;716;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17" name="Google Shape;717;p92"/>
          <p:cNvSpPr txBox="1"/>
          <p:nvPr>
            <p:ph type="title"/>
          </p:nvPr>
        </p:nvSpPr>
        <p:spPr>
          <a:xfrm>
            <a:off x="254000" y="270175"/>
            <a:ext cx="8545200" cy="116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000"/>
              <a:buFont typeface="IBM Plex Sans Light"/>
              <a:buNone/>
              <a:defRPr>
                <a:solidFill>
                  <a:schemeClr val="lt1"/>
                </a:solidFill>
              </a:defRPr>
            </a:lvl1pPr>
            <a:lvl2pPr lvl="1">
              <a:spcBef>
                <a:spcPts val="0"/>
              </a:spcBef>
              <a:spcAft>
                <a:spcPts val="0"/>
              </a:spcAft>
              <a:buClr>
                <a:schemeClr val="lt1"/>
              </a:buClr>
              <a:buSzPts val="5000"/>
              <a:buFont typeface="IBM Plex Sans Light"/>
              <a:buNone/>
              <a:defRPr>
                <a:solidFill>
                  <a:schemeClr val="lt1"/>
                </a:solidFill>
              </a:defRPr>
            </a:lvl2pPr>
            <a:lvl3pPr lvl="2">
              <a:spcBef>
                <a:spcPts val="0"/>
              </a:spcBef>
              <a:spcAft>
                <a:spcPts val="0"/>
              </a:spcAft>
              <a:buClr>
                <a:schemeClr val="lt1"/>
              </a:buClr>
              <a:buSzPts val="5000"/>
              <a:buFont typeface="IBM Plex Sans Light"/>
              <a:buNone/>
              <a:defRPr>
                <a:solidFill>
                  <a:schemeClr val="lt1"/>
                </a:solidFill>
              </a:defRPr>
            </a:lvl3pPr>
            <a:lvl4pPr lvl="3">
              <a:spcBef>
                <a:spcPts val="0"/>
              </a:spcBef>
              <a:spcAft>
                <a:spcPts val="0"/>
              </a:spcAft>
              <a:buClr>
                <a:schemeClr val="lt1"/>
              </a:buClr>
              <a:buSzPts val="5000"/>
              <a:buFont typeface="IBM Plex Sans Light"/>
              <a:buNone/>
              <a:defRPr>
                <a:solidFill>
                  <a:schemeClr val="lt1"/>
                </a:solidFill>
              </a:defRPr>
            </a:lvl4pPr>
            <a:lvl5pPr lvl="4">
              <a:spcBef>
                <a:spcPts val="0"/>
              </a:spcBef>
              <a:spcAft>
                <a:spcPts val="0"/>
              </a:spcAft>
              <a:buClr>
                <a:schemeClr val="lt1"/>
              </a:buClr>
              <a:buSzPts val="5000"/>
              <a:buFont typeface="IBM Plex Sans Light"/>
              <a:buNone/>
              <a:defRPr>
                <a:solidFill>
                  <a:schemeClr val="lt1"/>
                </a:solidFill>
              </a:defRPr>
            </a:lvl5pPr>
            <a:lvl6pPr lvl="5">
              <a:spcBef>
                <a:spcPts val="0"/>
              </a:spcBef>
              <a:spcAft>
                <a:spcPts val="0"/>
              </a:spcAft>
              <a:buClr>
                <a:schemeClr val="lt1"/>
              </a:buClr>
              <a:buSzPts val="5000"/>
              <a:buFont typeface="IBM Plex Sans Light"/>
              <a:buNone/>
              <a:defRPr>
                <a:solidFill>
                  <a:schemeClr val="lt1"/>
                </a:solidFill>
              </a:defRPr>
            </a:lvl6pPr>
            <a:lvl7pPr lvl="6">
              <a:spcBef>
                <a:spcPts val="0"/>
              </a:spcBef>
              <a:spcAft>
                <a:spcPts val="0"/>
              </a:spcAft>
              <a:buClr>
                <a:schemeClr val="lt1"/>
              </a:buClr>
              <a:buSzPts val="5000"/>
              <a:buFont typeface="IBM Plex Sans Light"/>
              <a:buNone/>
              <a:defRPr>
                <a:solidFill>
                  <a:schemeClr val="lt1"/>
                </a:solidFill>
              </a:defRPr>
            </a:lvl7pPr>
            <a:lvl8pPr lvl="7">
              <a:spcBef>
                <a:spcPts val="0"/>
              </a:spcBef>
              <a:spcAft>
                <a:spcPts val="0"/>
              </a:spcAft>
              <a:buClr>
                <a:schemeClr val="lt1"/>
              </a:buClr>
              <a:buSzPts val="5000"/>
              <a:buFont typeface="IBM Plex Sans Light"/>
              <a:buNone/>
              <a:defRPr>
                <a:solidFill>
                  <a:schemeClr val="lt1"/>
                </a:solidFill>
              </a:defRPr>
            </a:lvl8pPr>
            <a:lvl9pPr lvl="8">
              <a:spcBef>
                <a:spcPts val="0"/>
              </a:spcBef>
              <a:spcAft>
                <a:spcPts val="0"/>
              </a:spcAft>
              <a:buClr>
                <a:schemeClr val="lt1"/>
              </a:buClr>
              <a:buSzPts val="5000"/>
              <a:buFont typeface="IBM Plex Sans Light"/>
              <a:buNone/>
              <a:defRPr>
                <a:solidFill>
                  <a:schemeClr val="lt1"/>
                </a:solidFill>
              </a:defRPr>
            </a:lvl9pPr>
          </a:lstStyle>
          <a:p/>
        </p:txBody>
      </p:sp>
      <p:sp>
        <p:nvSpPr>
          <p:cNvPr id="718" name="Google Shape;718;p92"/>
          <p:cNvSpPr/>
          <p:nvPr>
            <p:ph idx="2" type="pic"/>
          </p:nvPr>
        </p:nvSpPr>
        <p:spPr>
          <a:xfrm>
            <a:off x="406400" y="1261725"/>
            <a:ext cx="1951500" cy="1698900"/>
          </a:xfrm>
          <a:prstGeom prst="rect">
            <a:avLst/>
          </a:prstGeom>
          <a:noFill/>
          <a:ln>
            <a:noFill/>
          </a:ln>
        </p:spPr>
      </p:sp>
      <p:sp>
        <p:nvSpPr>
          <p:cNvPr id="719" name="Google Shape;719;p92"/>
          <p:cNvSpPr/>
          <p:nvPr>
            <p:ph idx="3" type="pic"/>
          </p:nvPr>
        </p:nvSpPr>
        <p:spPr>
          <a:xfrm>
            <a:off x="4574150" y="1261725"/>
            <a:ext cx="1951500" cy="1698900"/>
          </a:xfrm>
          <a:prstGeom prst="rect">
            <a:avLst/>
          </a:prstGeom>
          <a:noFill/>
          <a:ln>
            <a:noFill/>
          </a:ln>
        </p:spPr>
      </p:sp>
      <p:sp>
        <p:nvSpPr>
          <p:cNvPr id="720" name="Google Shape;720;p92"/>
          <p:cNvSpPr/>
          <p:nvPr>
            <p:ph idx="4" type="pic"/>
          </p:nvPr>
        </p:nvSpPr>
        <p:spPr>
          <a:xfrm>
            <a:off x="406400" y="3205300"/>
            <a:ext cx="1951500" cy="1698900"/>
          </a:xfrm>
          <a:prstGeom prst="rect">
            <a:avLst/>
          </a:prstGeom>
          <a:noFill/>
          <a:ln>
            <a:noFill/>
          </a:ln>
        </p:spPr>
      </p:sp>
      <p:sp>
        <p:nvSpPr>
          <p:cNvPr id="721" name="Google Shape;721;p92"/>
          <p:cNvSpPr/>
          <p:nvPr>
            <p:ph idx="5" type="pic"/>
          </p:nvPr>
        </p:nvSpPr>
        <p:spPr>
          <a:xfrm>
            <a:off x="4574150" y="3205300"/>
            <a:ext cx="1951500" cy="1698900"/>
          </a:xfrm>
          <a:prstGeom prst="rect">
            <a:avLst/>
          </a:prstGeom>
          <a:noFill/>
          <a:ln>
            <a:noFill/>
          </a:ln>
        </p:spPr>
      </p:sp>
      <p:sp>
        <p:nvSpPr>
          <p:cNvPr id="722" name="Google Shape;722;p92"/>
          <p:cNvSpPr txBox="1"/>
          <p:nvPr>
            <p:ph idx="6"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file">
  <p:cSld name="CUSTOM_28">
    <p:bg>
      <p:bgPr>
        <a:solidFill>
          <a:schemeClr val="accent2"/>
        </a:solidFill>
      </p:bgPr>
    </p:bg>
    <p:spTree>
      <p:nvGrpSpPr>
        <p:cNvPr id="723" name="Shape 723"/>
        <p:cNvGrpSpPr/>
        <p:nvPr/>
      </p:nvGrpSpPr>
      <p:grpSpPr>
        <a:xfrm>
          <a:off x="0" y="0"/>
          <a:ext cx="0" cy="0"/>
          <a:chOff x="0" y="0"/>
          <a:chExt cx="0" cy="0"/>
        </a:xfrm>
      </p:grpSpPr>
      <p:sp>
        <p:nvSpPr>
          <p:cNvPr id="724" name="Google Shape;724;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25" name="Google Shape;725;p93"/>
          <p:cNvSpPr txBox="1"/>
          <p:nvPr>
            <p:ph idx="1" type="subTitle"/>
          </p:nvPr>
        </p:nvSpPr>
        <p:spPr>
          <a:xfrm>
            <a:off x="3462400" y="863700"/>
            <a:ext cx="2336700" cy="27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726" name="Google Shape;726;p93"/>
          <p:cNvSpPr txBox="1"/>
          <p:nvPr>
            <p:ph idx="2" type="subTitle"/>
          </p:nvPr>
        </p:nvSpPr>
        <p:spPr>
          <a:xfrm>
            <a:off x="6321200" y="863700"/>
            <a:ext cx="2336700" cy="27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727" name="Google Shape;727;p93"/>
          <p:cNvSpPr txBox="1"/>
          <p:nvPr>
            <p:ph idx="3" type="subTitle"/>
          </p:nvPr>
        </p:nvSpPr>
        <p:spPr>
          <a:xfrm>
            <a:off x="3462400" y="2286100"/>
            <a:ext cx="2336700" cy="27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728" name="Google Shape;728;p93"/>
          <p:cNvSpPr txBox="1"/>
          <p:nvPr>
            <p:ph idx="4" type="subTitle"/>
          </p:nvPr>
        </p:nvSpPr>
        <p:spPr>
          <a:xfrm>
            <a:off x="6321200" y="2286100"/>
            <a:ext cx="2336700" cy="27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729" name="Google Shape;729;p93"/>
          <p:cNvSpPr txBox="1"/>
          <p:nvPr>
            <p:ph idx="5" type="subTitle"/>
          </p:nvPr>
        </p:nvSpPr>
        <p:spPr>
          <a:xfrm>
            <a:off x="3361375" y="336300"/>
            <a:ext cx="5195400" cy="527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30" name="Google Shape;730;p93"/>
          <p:cNvSpPr txBox="1"/>
          <p:nvPr>
            <p:ph idx="6" type="body"/>
          </p:nvPr>
        </p:nvSpPr>
        <p:spPr>
          <a:xfrm>
            <a:off x="6166500" y="1384300"/>
            <a:ext cx="2491500" cy="96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731" name="Google Shape;731;p93"/>
          <p:cNvSpPr txBox="1"/>
          <p:nvPr>
            <p:ph idx="7" type="body"/>
          </p:nvPr>
        </p:nvSpPr>
        <p:spPr>
          <a:xfrm>
            <a:off x="6166500" y="2806800"/>
            <a:ext cx="2491500" cy="96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732" name="Google Shape;732;p93"/>
          <p:cNvSpPr txBox="1"/>
          <p:nvPr>
            <p:ph idx="8" type="subTitle"/>
          </p:nvPr>
        </p:nvSpPr>
        <p:spPr>
          <a:xfrm>
            <a:off x="3462400" y="3606900"/>
            <a:ext cx="2336700" cy="27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733" name="Google Shape;733;p93"/>
          <p:cNvSpPr txBox="1"/>
          <p:nvPr>
            <p:ph idx="9" type="body"/>
          </p:nvPr>
        </p:nvSpPr>
        <p:spPr>
          <a:xfrm>
            <a:off x="3326250" y="4038600"/>
            <a:ext cx="2491500" cy="609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734" name="Google Shape;734;p93"/>
          <p:cNvSpPr txBox="1"/>
          <p:nvPr>
            <p:ph idx="13" type="subTitle"/>
          </p:nvPr>
        </p:nvSpPr>
        <p:spPr>
          <a:xfrm>
            <a:off x="6243900" y="3772200"/>
            <a:ext cx="2336700" cy="1041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sz="1200"/>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735" name="Google Shape;735;p93"/>
          <p:cNvSpPr/>
          <p:nvPr>
            <p:ph idx="14" type="pic"/>
          </p:nvPr>
        </p:nvSpPr>
        <p:spPr>
          <a:xfrm>
            <a:off x="495300" y="336300"/>
            <a:ext cx="2400300" cy="4540500"/>
          </a:xfrm>
          <a:prstGeom prst="roundRect">
            <a:avLst>
              <a:gd fmla="val 50000" name="adj"/>
            </a:avLst>
          </a:prstGeom>
          <a:noFill/>
          <a:ln>
            <a:noFill/>
          </a:ln>
        </p:spPr>
      </p:sp>
      <p:sp>
        <p:nvSpPr>
          <p:cNvPr id="736" name="Google Shape;736;p93"/>
          <p:cNvSpPr txBox="1"/>
          <p:nvPr>
            <p:ph idx="15" type="body"/>
          </p:nvPr>
        </p:nvSpPr>
        <p:spPr>
          <a:xfrm>
            <a:off x="3362650" y="1384300"/>
            <a:ext cx="2491500" cy="96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737" name="Google Shape;737;p93"/>
          <p:cNvSpPr txBox="1"/>
          <p:nvPr>
            <p:ph idx="16" type="body"/>
          </p:nvPr>
        </p:nvSpPr>
        <p:spPr>
          <a:xfrm>
            <a:off x="3362650" y="2806800"/>
            <a:ext cx="2491500" cy="96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 3 Images">
  <p:cSld name="CUSTOM_29">
    <p:bg>
      <p:bgPr>
        <a:solidFill>
          <a:schemeClr val="dk1"/>
        </a:solidFill>
      </p:bgPr>
    </p:bg>
    <p:spTree>
      <p:nvGrpSpPr>
        <p:cNvPr id="738" name="Shape 738"/>
        <p:cNvGrpSpPr/>
        <p:nvPr/>
      </p:nvGrpSpPr>
      <p:grpSpPr>
        <a:xfrm>
          <a:off x="0" y="0"/>
          <a:ext cx="0" cy="0"/>
          <a:chOff x="0" y="0"/>
          <a:chExt cx="0" cy="0"/>
        </a:xfrm>
      </p:grpSpPr>
      <p:sp>
        <p:nvSpPr>
          <p:cNvPr id="739" name="Google Shape;739;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40" name="Google Shape;740;p94"/>
          <p:cNvSpPr/>
          <p:nvPr>
            <p:ph idx="2" type="pic"/>
          </p:nvPr>
        </p:nvSpPr>
        <p:spPr>
          <a:xfrm>
            <a:off x="666900" y="479700"/>
            <a:ext cx="2057400" cy="2555700"/>
          </a:xfrm>
          <a:prstGeom prst="roundRect">
            <a:avLst>
              <a:gd fmla="val 50000" name="adj"/>
            </a:avLst>
          </a:prstGeom>
          <a:noFill/>
          <a:ln>
            <a:noFill/>
          </a:ln>
        </p:spPr>
      </p:sp>
      <p:sp>
        <p:nvSpPr>
          <p:cNvPr id="741" name="Google Shape;741;p94"/>
          <p:cNvSpPr/>
          <p:nvPr>
            <p:ph idx="3" type="pic"/>
          </p:nvPr>
        </p:nvSpPr>
        <p:spPr>
          <a:xfrm>
            <a:off x="3543300" y="479700"/>
            <a:ext cx="2057400" cy="2555700"/>
          </a:xfrm>
          <a:prstGeom prst="roundRect">
            <a:avLst>
              <a:gd fmla="val 50000" name="adj"/>
            </a:avLst>
          </a:prstGeom>
          <a:noFill/>
          <a:ln>
            <a:noFill/>
          </a:ln>
        </p:spPr>
      </p:sp>
      <p:sp>
        <p:nvSpPr>
          <p:cNvPr id="742" name="Google Shape;742;p94"/>
          <p:cNvSpPr/>
          <p:nvPr>
            <p:ph idx="4" type="pic"/>
          </p:nvPr>
        </p:nvSpPr>
        <p:spPr>
          <a:xfrm>
            <a:off x="6419700" y="479700"/>
            <a:ext cx="2057400" cy="2555700"/>
          </a:xfrm>
          <a:prstGeom prst="roundRect">
            <a:avLst>
              <a:gd fmla="val 50000" name="adj"/>
            </a:avLst>
          </a:prstGeom>
          <a:noFill/>
          <a:ln>
            <a:noFill/>
          </a:ln>
        </p:spPr>
      </p:sp>
      <p:sp>
        <p:nvSpPr>
          <p:cNvPr id="743" name="Google Shape;743;p94"/>
          <p:cNvSpPr txBox="1"/>
          <p:nvPr>
            <p:ph idx="1" type="body"/>
          </p:nvPr>
        </p:nvSpPr>
        <p:spPr>
          <a:xfrm>
            <a:off x="577950" y="3149600"/>
            <a:ext cx="2235300" cy="10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744" name="Google Shape;744;p94"/>
          <p:cNvSpPr txBox="1"/>
          <p:nvPr>
            <p:ph idx="5" type="body"/>
          </p:nvPr>
        </p:nvSpPr>
        <p:spPr>
          <a:xfrm>
            <a:off x="3454350" y="3149600"/>
            <a:ext cx="2235300" cy="10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745" name="Google Shape;745;p94"/>
          <p:cNvSpPr txBox="1"/>
          <p:nvPr>
            <p:ph idx="6" type="body"/>
          </p:nvPr>
        </p:nvSpPr>
        <p:spPr>
          <a:xfrm>
            <a:off x="6330750" y="3149600"/>
            <a:ext cx="2235300" cy="10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a:solidFill>
                  <a:schemeClr val="lt1"/>
                </a:solidFill>
              </a:defRPr>
            </a:lvl1pPr>
            <a:lvl2pPr indent="-304800" lvl="1" marL="914400">
              <a:spcBef>
                <a:spcPts val="0"/>
              </a:spcBef>
              <a:spcAft>
                <a:spcPts val="0"/>
              </a:spcAft>
              <a:buClr>
                <a:schemeClr val="lt1"/>
              </a:buClr>
              <a:buSzPts val="1200"/>
              <a:buChar char="○"/>
              <a:defRPr>
                <a:solidFill>
                  <a:schemeClr val="lt1"/>
                </a:solidFill>
              </a:defRPr>
            </a:lvl2pPr>
            <a:lvl3pPr indent="-304800" lvl="2" marL="1371600">
              <a:spcBef>
                <a:spcPts val="0"/>
              </a:spcBef>
              <a:spcAft>
                <a:spcPts val="0"/>
              </a:spcAft>
              <a:buClr>
                <a:schemeClr val="lt1"/>
              </a:buClr>
              <a:buSzPts val="12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304800" lvl="4" marL="2286000">
              <a:spcBef>
                <a:spcPts val="0"/>
              </a:spcBef>
              <a:spcAft>
                <a:spcPts val="0"/>
              </a:spcAft>
              <a:buClr>
                <a:schemeClr val="lt1"/>
              </a:buClr>
              <a:buSzPts val="1200"/>
              <a:buChar char="○"/>
              <a:defRPr>
                <a:solidFill>
                  <a:schemeClr val="lt1"/>
                </a:solidFill>
              </a:defRPr>
            </a:lvl5pPr>
            <a:lvl6pPr indent="-304800" lvl="5" marL="2743200">
              <a:spcBef>
                <a:spcPts val="0"/>
              </a:spcBef>
              <a:spcAft>
                <a:spcPts val="0"/>
              </a:spcAft>
              <a:buClr>
                <a:schemeClr val="lt1"/>
              </a:buClr>
              <a:buSzPts val="1200"/>
              <a:buChar char="■"/>
              <a:defRPr>
                <a:solidFill>
                  <a:schemeClr val="lt1"/>
                </a:solidFill>
              </a:defRPr>
            </a:lvl6pPr>
            <a:lvl7pPr indent="-304800" lvl="6" marL="3200400">
              <a:spcBef>
                <a:spcPts val="0"/>
              </a:spcBef>
              <a:spcAft>
                <a:spcPts val="0"/>
              </a:spcAft>
              <a:buClr>
                <a:schemeClr val="lt1"/>
              </a:buClr>
              <a:buSzPts val="1200"/>
              <a:buChar char="●"/>
              <a:defRPr>
                <a:solidFill>
                  <a:schemeClr val="lt1"/>
                </a:solidFill>
              </a:defRPr>
            </a:lvl7pPr>
            <a:lvl8pPr indent="-304800" lvl="7" marL="3657600">
              <a:spcBef>
                <a:spcPts val="0"/>
              </a:spcBef>
              <a:spcAft>
                <a:spcPts val="0"/>
              </a:spcAft>
              <a:buClr>
                <a:schemeClr val="lt1"/>
              </a:buClr>
              <a:buSzPts val="1200"/>
              <a:buChar char="○"/>
              <a:defRPr>
                <a:solidFill>
                  <a:schemeClr val="lt1"/>
                </a:solidFill>
              </a:defRPr>
            </a:lvl8pPr>
            <a:lvl9pPr indent="-304800" lvl="8" marL="4114800">
              <a:spcBef>
                <a:spcPts val="0"/>
              </a:spcBef>
              <a:spcAft>
                <a:spcPts val="0"/>
              </a:spcAft>
              <a:buClr>
                <a:schemeClr val="lt1"/>
              </a:buClr>
              <a:buSzPts val="1200"/>
              <a:buChar char="■"/>
              <a:defRPr>
                <a:solidFill>
                  <a:schemeClr val="lt1"/>
                </a:solidFill>
              </a:defRPr>
            </a:lvl9pPr>
          </a:lstStyle>
          <a:p/>
        </p:txBody>
      </p:sp>
      <p:sp>
        <p:nvSpPr>
          <p:cNvPr id="746" name="Google Shape;746;p94"/>
          <p:cNvSpPr txBox="1"/>
          <p:nvPr>
            <p:ph idx="7" type="subTitle"/>
          </p:nvPr>
        </p:nvSpPr>
        <p:spPr>
          <a:xfrm>
            <a:off x="577950" y="4143000"/>
            <a:ext cx="2235300" cy="52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Clr>
                <a:schemeClr val="dk2"/>
              </a:buClr>
              <a:buSzPts val="1200"/>
              <a:buNone/>
              <a:defRPr sz="1200">
                <a:solidFill>
                  <a:schemeClr val="dk2"/>
                </a:solidFill>
              </a:defRPr>
            </a:lvl2pPr>
            <a:lvl3pPr lvl="2">
              <a:spcBef>
                <a:spcPts val="0"/>
              </a:spcBef>
              <a:spcAft>
                <a:spcPts val="0"/>
              </a:spcAft>
              <a:buClr>
                <a:schemeClr val="dk2"/>
              </a:buClr>
              <a:buSzPts val="1200"/>
              <a:buNone/>
              <a:defRPr sz="1200">
                <a:solidFill>
                  <a:schemeClr val="dk2"/>
                </a:solidFill>
              </a:defRPr>
            </a:lvl3pPr>
            <a:lvl4pPr lvl="3">
              <a:spcBef>
                <a:spcPts val="0"/>
              </a:spcBef>
              <a:spcAft>
                <a:spcPts val="0"/>
              </a:spcAft>
              <a:buClr>
                <a:schemeClr val="dk2"/>
              </a:buClr>
              <a:buSzPts val="1200"/>
              <a:buNone/>
              <a:defRPr sz="1200">
                <a:solidFill>
                  <a:schemeClr val="dk2"/>
                </a:solidFill>
              </a:defRPr>
            </a:lvl4pPr>
            <a:lvl5pPr lvl="4">
              <a:spcBef>
                <a:spcPts val="0"/>
              </a:spcBef>
              <a:spcAft>
                <a:spcPts val="0"/>
              </a:spcAft>
              <a:buClr>
                <a:schemeClr val="dk2"/>
              </a:buClr>
              <a:buSzPts val="1200"/>
              <a:buNone/>
              <a:defRPr sz="1200">
                <a:solidFill>
                  <a:schemeClr val="dk2"/>
                </a:solidFill>
              </a:defRPr>
            </a:lvl5pPr>
            <a:lvl6pPr lvl="5">
              <a:spcBef>
                <a:spcPts val="0"/>
              </a:spcBef>
              <a:spcAft>
                <a:spcPts val="0"/>
              </a:spcAft>
              <a:buClr>
                <a:schemeClr val="dk2"/>
              </a:buClr>
              <a:buSzPts val="1200"/>
              <a:buNone/>
              <a:defRPr sz="1200">
                <a:solidFill>
                  <a:schemeClr val="dk2"/>
                </a:solidFill>
              </a:defRPr>
            </a:lvl6pPr>
            <a:lvl7pPr lvl="6">
              <a:spcBef>
                <a:spcPts val="0"/>
              </a:spcBef>
              <a:spcAft>
                <a:spcPts val="0"/>
              </a:spcAft>
              <a:buClr>
                <a:schemeClr val="dk2"/>
              </a:buClr>
              <a:buSzPts val="1200"/>
              <a:buNone/>
              <a:defRPr sz="1200">
                <a:solidFill>
                  <a:schemeClr val="dk2"/>
                </a:solidFill>
              </a:defRPr>
            </a:lvl7pPr>
            <a:lvl8pPr lvl="7">
              <a:spcBef>
                <a:spcPts val="0"/>
              </a:spcBef>
              <a:spcAft>
                <a:spcPts val="0"/>
              </a:spcAft>
              <a:buClr>
                <a:schemeClr val="dk2"/>
              </a:buClr>
              <a:buSzPts val="1200"/>
              <a:buNone/>
              <a:defRPr sz="1200">
                <a:solidFill>
                  <a:schemeClr val="dk2"/>
                </a:solidFill>
              </a:defRPr>
            </a:lvl8pPr>
            <a:lvl9pPr lvl="8">
              <a:spcBef>
                <a:spcPts val="0"/>
              </a:spcBef>
              <a:spcAft>
                <a:spcPts val="0"/>
              </a:spcAft>
              <a:buClr>
                <a:schemeClr val="dk2"/>
              </a:buClr>
              <a:buSzPts val="1200"/>
              <a:buNone/>
              <a:defRPr sz="1200">
                <a:solidFill>
                  <a:schemeClr val="dk2"/>
                </a:solidFill>
              </a:defRPr>
            </a:lvl9pPr>
          </a:lstStyle>
          <a:p/>
        </p:txBody>
      </p:sp>
      <p:sp>
        <p:nvSpPr>
          <p:cNvPr id="747" name="Google Shape;747;p94"/>
          <p:cNvSpPr txBox="1"/>
          <p:nvPr>
            <p:ph idx="8" type="subTitle"/>
          </p:nvPr>
        </p:nvSpPr>
        <p:spPr>
          <a:xfrm>
            <a:off x="3454350" y="4143000"/>
            <a:ext cx="2235300" cy="52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Clr>
                <a:schemeClr val="dk2"/>
              </a:buClr>
              <a:buSzPts val="1200"/>
              <a:buNone/>
              <a:defRPr sz="1200">
                <a:solidFill>
                  <a:schemeClr val="dk2"/>
                </a:solidFill>
              </a:defRPr>
            </a:lvl2pPr>
            <a:lvl3pPr lvl="2">
              <a:spcBef>
                <a:spcPts val="0"/>
              </a:spcBef>
              <a:spcAft>
                <a:spcPts val="0"/>
              </a:spcAft>
              <a:buClr>
                <a:schemeClr val="dk2"/>
              </a:buClr>
              <a:buSzPts val="1200"/>
              <a:buNone/>
              <a:defRPr sz="1200">
                <a:solidFill>
                  <a:schemeClr val="dk2"/>
                </a:solidFill>
              </a:defRPr>
            </a:lvl3pPr>
            <a:lvl4pPr lvl="3">
              <a:spcBef>
                <a:spcPts val="0"/>
              </a:spcBef>
              <a:spcAft>
                <a:spcPts val="0"/>
              </a:spcAft>
              <a:buClr>
                <a:schemeClr val="dk2"/>
              </a:buClr>
              <a:buSzPts val="1200"/>
              <a:buNone/>
              <a:defRPr sz="1200">
                <a:solidFill>
                  <a:schemeClr val="dk2"/>
                </a:solidFill>
              </a:defRPr>
            </a:lvl4pPr>
            <a:lvl5pPr lvl="4">
              <a:spcBef>
                <a:spcPts val="0"/>
              </a:spcBef>
              <a:spcAft>
                <a:spcPts val="0"/>
              </a:spcAft>
              <a:buClr>
                <a:schemeClr val="dk2"/>
              </a:buClr>
              <a:buSzPts val="1200"/>
              <a:buNone/>
              <a:defRPr sz="1200">
                <a:solidFill>
                  <a:schemeClr val="dk2"/>
                </a:solidFill>
              </a:defRPr>
            </a:lvl5pPr>
            <a:lvl6pPr lvl="5">
              <a:spcBef>
                <a:spcPts val="0"/>
              </a:spcBef>
              <a:spcAft>
                <a:spcPts val="0"/>
              </a:spcAft>
              <a:buClr>
                <a:schemeClr val="dk2"/>
              </a:buClr>
              <a:buSzPts val="1200"/>
              <a:buNone/>
              <a:defRPr sz="1200">
                <a:solidFill>
                  <a:schemeClr val="dk2"/>
                </a:solidFill>
              </a:defRPr>
            </a:lvl6pPr>
            <a:lvl7pPr lvl="6">
              <a:spcBef>
                <a:spcPts val="0"/>
              </a:spcBef>
              <a:spcAft>
                <a:spcPts val="0"/>
              </a:spcAft>
              <a:buClr>
                <a:schemeClr val="dk2"/>
              </a:buClr>
              <a:buSzPts val="1200"/>
              <a:buNone/>
              <a:defRPr sz="1200">
                <a:solidFill>
                  <a:schemeClr val="dk2"/>
                </a:solidFill>
              </a:defRPr>
            </a:lvl7pPr>
            <a:lvl8pPr lvl="7">
              <a:spcBef>
                <a:spcPts val="0"/>
              </a:spcBef>
              <a:spcAft>
                <a:spcPts val="0"/>
              </a:spcAft>
              <a:buClr>
                <a:schemeClr val="dk2"/>
              </a:buClr>
              <a:buSzPts val="1200"/>
              <a:buNone/>
              <a:defRPr sz="1200">
                <a:solidFill>
                  <a:schemeClr val="dk2"/>
                </a:solidFill>
              </a:defRPr>
            </a:lvl8pPr>
            <a:lvl9pPr lvl="8">
              <a:spcBef>
                <a:spcPts val="0"/>
              </a:spcBef>
              <a:spcAft>
                <a:spcPts val="0"/>
              </a:spcAft>
              <a:buClr>
                <a:schemeClr val="dk2"/>
              </a:buClr>
              <a:buSzPts val="1200"/>
              <a:buNone/>
              <a:defRPr sz="1200">
                <a:solidFill>
                  <a:schemeClr val="dk2"/>
                </a:solidFill>
              </a:defRPr>
            </a:lvl9pPr>
          </a:lstStyle>
          <a:p/>
        </p:txBody>
      </p:sp>
      <p:sp>
        <p:nvSpPr>
          <p:cNvPr id="748" name="Google Shape;748;p94"/>
          <p:cNvSpPr txBox="1"/>
          <p:nvPr>
            <p:ph idx="9" type="subTitle"/>
          </p:nvPr>
        </p:nvSpPr>
        <p:spPr>
          <a:xfrm>
            <a:off x="6330750" y="4143000"/>
            <a:ext cx="2235300" cy="52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Clr>
                <a:schemeClr val="dk2"/>
              </a:buClr>
              <a:buSzPts val="1200"/>
              <a:buNone/>
              <a:defRPr sz="1200">
                <a:solidFill>
                  <a:schemeClr val="dk2"/>
                </a:solidFill>
              </a:defRPr>
            </a:lvl2pPr>
            <a:lvl3pPr lvl="2">
              <a:spcBef>
                <a:spcPts val="0"/>
              </a:spcBef>
              <a:spcAft>
                <a:spcPts val="0"/>
              </a:spcAft>
              <a:buClr>
                <a:schemeClr val="dk2"/>
              </a:buClr>
              <a:buSzPts val="1200"/>
              <a:buNone/>
              <a:defRPr sz="1200">
                <a:solidFill>
                  <a:schemeClr val="dk2"/>
                </a:solidFill>
              </a:defRPr>
            </a:lvl3pPr>
            <a:lvl4pPr lvl="3">
              <a:spcBef>
                <a:spcPts val="0"/>
              </a:spcBef>
              <a:spcAft>
                <a:spcPts val="0"/>
              </a:spcAft>
              <a:buClr>
                <a:schemeClr val="dk2"/>
              </a:buClr>
              <a:buSzPts val="1200"/>
              <a:buNone/>
              <a:defRPr sz="1200">
                <a:solidFill>
                  <a:schemeClr val="dk2"/>
                </a:solidFill>
              </a:defRPr>
            </a:lvl4pPr>
            <a:lvl5pPr lvl="4">
              <a:spcBef>
                <a:spcPts val="0"/>
              </a:spcBef>
              <a:spcAft>
                <a:spcPts val="0"/>
              </a:spcAft>
              <a:buClr>
                <a:schemeClr val="dk2"/>
              </a:buClr>
              <a:buSzPts val="1200"/>
              <a:buNone/>
              <a:defRPr sz="1200">
                <a:solidFill>
                  <a:schemeClr val="dk2"/>
                </a:solidFill>
              </a:defRPr>
            </a:lvl5pPr>
            <a:lvl6pPr lvl="5">
              <a:spcBef>
                <a:spcPts val="0"/>
              </a:spcBef>
              <a:spcAft>
                <a:spcPts val="0"/>
              </a:spcAft>
              <a:buClr>
                <a:schemeClr val="dk2"/>
              </a:buClr>
              <a:buSzPts val="1200"/>
              <a:buNone/>
              <a:defRPr sz="1200">
                <a:solidFill>
                  <a:schemeClr val="dk2"/>
                </a:solidFill>
              </a:defRPr>
            </a:lvl6pPr>
            <a:lvl7pPr lvl="6">
              <a:spcBef>
                <a:spcPts val="0"/>
              </a:spcBef>
              <a:spcAft>
                <a:spcPts val="0"/>
              </a:spcAft>
              <a:buClr>
                <a:schemeClr val="dk2"/>
              </a:buClr>
              <a:buSzPts val="1200"/>
              <a:buNone/>
              <a:defRPr sz="1200">
                <a:solidFill>
                  <a:schemeClr val="dk2"/>
                </a:solidFill>
              </a:defRPr>
            </a:lvl7pPr>
            <a:lvl8pPr lvl="7">
              <a:spcBef>
                <a:spcPts val="0"/>
              </a:spcBef>
              <a:spcAft>
                <a:spcPts val="0"/>
              </a:spcAft>
              <a:buClr>
                <a:schemeClr val="dk2"/>
              </a:buClr>
              <a:buSzPts val="1200"/>
              <a:buNone/>
              <a:defRPr sz="1200">
                <a:solidFill>
                  <a:schemeClr val="dk2"/>
                </a:solidFill>
              </a:defRPr>
            </a:lvl8pPr>
            <a:lvl9pPr lvl="8">
              <a:spcBef>
                <a:spcPts val="0"/>
              </a:spcBef>
              <a:spcAft>
                <a:spcPts val="0"/>
              </a:spcAft>
              <a:buClr>
                <a:schemeClr val="dk2"/>
              </a:buClr>
              <a:buSzPts val="1200"/>
              <a:buNone/>
              <a:defRPr sz="1200">
                <a:solidFill>
                  <a:schemeClr val="dk2"/>
                </a:solidFill>
              </a:defRPr>
            </a:lvl9pPr>
          </a:lstStyle>
          <a:p/>
        </p:txBody>
      </p:sp>
      <p:sp>
        <p:nvSpPr>
          <p:cNvPr id="749" name="Google Shape;749;p94"/>
          <p:cNvSpPr txBox="1"/>
          <p:nvPr>
            <p:ph idx="13"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000">
                <a:solidFill>
                  <a:schemeClr val="accent1"/>
                </a:solidFill>
              </a:defRPr>
            </a:lvl1pPr>
            <a:lvl2pPr lvl="1" rtl="0">
              <a:buNone/>
              <a:defRPr sz="1000">
                <a:solidFill>
                  <a:schemeClr val="accent1"/>
                </a:solidFill>
              </a:defRPr>
            </a:lvl2pPr>
            <a:lvl3pPr lvl="2" rtl="0">
              <a:buNone/>
              <a:defRPr sz="1000">
                <a:solidFill>
                  <a:schemeClr val="accent1"/>
                </a:solidFill>
              </a:defRPr>
            </a:lvl3pPr>
            <a:lvl4pPr lvl="3" rtl="0">
              <a:buNone/>
              <a:defRPr sz="1000">
                <a:solidFill>
                  <a:schemeClr val="accent1"/>
                </a:solidFill>
              </a:defRPr>
            </a:lvl4pPr>
            <a:lvl5pPr lvl="4" rtl="0">
              <a:buNone/>
              <a:defRPr sz="1000">
                <a:solidFill>
                  <a:schemeClr val="accent1"/>
                </a:solidFill>
              </a:defRPr>
            </a:lvl5pPr>
            <a:lvl6pPr lvl="5" rtl="0">
              <a:buNone/>
              <a:defRPr sz="1000">
                <a:solidFill>
                  <a:schemeClr val="accent1"/>
                </a:solidFill>
              </a:defRPr>
            </a:lvl6pPr>
            <a:lvl7pPr lvl="6" rtl="0">
              <a:buNone/>
              <a:defRPr sz="1000">
                <a:solidFill>
                  <a:schemeClr val="accent1"/>
                </a:solidFill>
              </a:defRPr>
            </a:lvl7pPr>
            <a:lvl8pPr lvl="7" rtl="0">
              <a:buNone/>
              <a:defRPr sz="1000">
                <a:solidFill>
                  <a:schemeClr val="accent1"/>
                </a:solidFill>
              </a:defRPr>
            </a:lvl8pPr>
            <a:lvl9pPr lvl="8" rtl="0">
              <a:buNone/>
              <a:defRPr sz="10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750" name="Shape 750"/>
        <p:cNvGrpSpPr/>
        <p:nvPr/>
      </p:nvGrpSpPr>
      <p:grpSpPr>
        <a:xfrm>
          <a:off x="0" y="0"/>
          <a:ext cx="0" cy="0"/>
          <a:chOff x="0" y="0"/>
          <a:chExt cx="0" cy="0"/>
        </a:xfrm>
      </p:grpSpPr>
      <p:sp>
        <p:nvSpPr>
          <p:cNvPr id="751" name="Google Shape;751;p9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752" name="Google Shape;752;p9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753" name="Google Shape;753;p9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754" name="Shape 754"/>
        <p:cNvGrpSpPr/>
        <p:nvPr/>
      </p:nvGrpSpPr>
      <p:grpSpPr>
        <a:xfrm>
          <a:off x="0" y="0"/>
          <a:ext cx="0" cy="0"/>
          <a:chOff x="0" y="0"/>
          <a:chExt cx="0" cy="0"/>
        </a:xfrm>
      </p:grpSpPr>
      <p:sp>
        <p:nvSpPr>
          <p:cNvPr id="755" name="Google Shape;755;p9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56" name="Google Shape;756;p9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757" name="Shape 757"/>
        <p:cNvGrpSpPr/>
        <p:nvPr/>
      </p:nvGrpSpPr>
      <p:grpSpPr>
        <a:xfrm>
          <a:off x="0" y="0"/>
          <a:ext cx="0" cy="0"/>
          <a:chOff x="0" y="0"/>
          <a:chExt cx="0" cy="0"/>
        </a:xfrm>
      </p:grpSpPr>
      <p:sp>
        <p:nvSpPr>
          <p:cNvPr id="758" name="Google Shape;758;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759" name="Google Shape;759;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60" name="Google Shape;760;p9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761" name="Shape 761"/>
        <p:cNvGrpSpPr/>
        <p:nvPr/>
      </p:nvGrpSpPr>
      <p:grpSpPr>
        <a:xfrm>
          <a:off x="0" y="0"/>
          <a:ext cx="0" cy="0"/>
          <a:chOff x="0" y="0"/>
          <a:chExt cx="0" cy="0"/>
        </a:xfrm>
      </p:grpSpPr>
      <p:sp>
        <p:nvSpPr>
          <p:cNvPr id="762" name="Google Shape;762;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763" name="Google Shape;763;p9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64" name="Google Shape;764;p9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65" name="Google Shape;765;p9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66" name="Shape 766"/>
        <p:cNvGrpSpPr/>
        <p:nvPr/>
      </p:nvGrpSpPr>
      <p:grpSpPr>
        <a:xfrm>
          <a:off x="0" y="0"/>
          <a:ext cx="0" cy="0"/>
          <a:chOff x="0" y="0"/>
          <a:chExt cx="0" cy="0"/>
        </a:xfrm>
      </p:grpSpPr>
      <p:sp>
        <p:nvSpPr>
          <p:cNvPr id="767" name="Google Shape;767;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768" name="Google Shape;768;p9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69" name="Shape 769"/>
        <p:cNvGrpSpPr/>
        <p:nvPr/>
      </p:nvGrpSpPr>
      <p:grpSpPr>
        <a:xfrm>
          <a:off x="0" y="0"/>
          <a:ext cx="0" cy="0"/>
          <a:chOff x="0" y="0"/>
          <a:chExt cx="0" cy="0"/>
        </a:xfrm>
      </p:grpSpPr>
      <p:sp>
        <p:nvSpPr>
          <p:cNvPr id="770" name="Google Shape;770;p10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71" name="Google Shape;771;p10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72" name="Google Shape;772;p10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3" name="Shape 773"/>
        <p:cNvGrpSpPr/>
        <p:nvPr/>
      </p:nvGrpSpPr>
      <p:grpSpPr>
        <a:xfrm>
          <a:off x="0" y="0"/>
          <a:ext cx="0" cy="0"/>
          <a:chOff x="0" y="0"/>
          <a:chExt cx="0" cy="0"/>
        </a:xfrm>
      </p:grpSpPr>
      <p:sp>
        <p:nvSpPr>
          <p:cNvPr id="774" name="Google Shape;774;p10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75" name="Google Shape;775;p10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776" name="Shape 776"/>
        <p:cNvGrpSpPr/>
        <p:nvPr/>
      </p:nvGrpSpPr>
      <p:grpSpPr>
        <a:xfrm>
          <a:off x="0" y="0"/>
          <a:ext cx="0" cy="0"/>
          <a:chOff x="0" y="0"/>
          <a:chExt cx="0" cy="0"/>
        </a:xfrm>
      </p:grpSpPr>
      <p:sp>
        <p:nvSpPr>
          <p:cNvPr id="777" name="Google Shape;777;p102"/>
          <p:cNvSpPr/>
          <p:nvPr/>
        </p:nvSpPr>
        <p:spPr>
          <a:xfrm>
            <a:off x="4572000" y="-12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0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79" name="Google Shape;779;p10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780" name="Google Shape;780;p10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81" name="Google Shape;781;p10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1.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96.xml"/><Relationship Id="rId42" Type="http://schemas.openxmlformats.org/officeDocument/2006/relationships/slideLayout" Target="../slideLayouts/slideLayout98.xml"/><Relationship Id="rId41" Type="http://schemas.openxmlformats.org/officeDocument/2006/relationships/slideLayout" Target="../slideLayouts/slideLayout97.xml"/><Relationship Id="rId44" Type="http://schemas.openxmlformats.org/officeDocument/2006/relationships/slideLayout" Target="../slideLayouts/slideLayout100.xml"/><Relationship Id="rId43" Type="http://schemas.openxmlformats.org/officeDocument/2006/relationships/slideLayout" Target="../slideLayouts/slideLayout99.xml"/><Relationship Id="rId46" Type="http://schemas.openxmlformats.org/officeDocument/2006/relationships/slideLayout" Target="../slideLayouts/slideLayout102.xml"/><Relationship Id="rId45" Type="http://schemas.openxmlformats.org/officeDocument/2006/relationships/slideLayout" Target="../slideLayouts/slideLayout101.xml"/><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9" Type="http://schemas.openxmlformats.org/officeDocument/2006/relationships/slideLayout" Target="../slideLayouts/slideLayout65.xml"/><Relationship Id="rId48" Type="http://schemas.openxmlformats.org/officeDocument/2006/relationships/slideLayout" Target="../slideLayouts/slideLayout104.xml"/><Relationship Id="rId47" Type="http://schemas.openxmlformats.org/officeDocument/2006/relationships/slideLayout" Target="../slideLayouts/slideLayout103.xml"/><Relationship Id="rId49" Type="http://schemas.openxmlformats.org/officeDocument/2006/relationships/slideLayout" Target="../slideLayouts/slideLayout105.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31" Type="http://schemas.openxmlformats.org/officeDocument/2006/relationships/slideLayout" Target="../slideLayouts/slideLayout87.xml"/><Relationship Id="rId30" Type="http://schemas.openxmlformats.org/officeDocument/2006/relationships/slideLayout" Target="../slideLayouts/slideLayout86.xml"/><Relationship Id="rId33" Type="http://schemas.openxmlformats.org/officeDocument/2006/relationships/slideLayout" Target="../slideLayouts/slideLayout89.xml"/><Relationship Id="rId32" Type="http://schemas.openxmlformats.org/officeDocument/2006/relationships/slideLayout" Target="../slideLayouts/slideLayout88.xml"/><Relationship Id="rId35" Type="http://schemas.openxmlformats.org/officeDocument/2006/relationships/slideLayout" Target="../slideLayouts/slideLayout91.xml"/><Relationship Id="rId34" Type="http://schemas.openxmlformats.org/officeDocument/2006/relationships/slideLayout" Target="../slideLayouts/slideLayout90.xml"/><Relationship Id="rId37" Type="http://schemas.openxmlformats.org/officeDocument/2006/relationships/slideLayout" Target="../slideLayouts/slideLayout93.xml"/><Relationship Id="rId36" Type="http://schemas.openxmlformats.org/officeDocument/2006/relationships/slideLayout" Target="../slideLayouts/slideLayout92.xml"/><Relationship Id="rId39" Type="http://schemas.openxmlformats.org/officeDocument/2006/relationships/slideLayout" Target="../slideLayouts/slideLayout95.xml"/><Relationship Id="rId38" Type="http://schemas.openxmlformats.org/officeDocument/2006/relationships/slideLayout" Target="../slideLayouts/slideLayout94.xml"/><Relationship Id="rId20" Type="http://schemas.openxmlformats.org/officeDocument/2006/relationships/slideLayout" Target="../slideLayouts/slideLayout76.xml"/><Relationship Id="rId22" Type="http://schemas.openxmlformats.org/officeDocument/2006/relationships/slideLayout" Target="../slideLayouts/slideLayout78.xml"/><Relationship Id="rId21" Type="http://schemas.openxmlformats.org/officeDocument/2006/relationships/slideLayout" Target="../slideLayouts/slideLayout77.xml"/><Relationship Id="rId24" Type="http://schemas.openxmlformats.org/officeDocument/2006/relationships/slideLayout" Target="../slideLayouts/slideLayout80.xml"/><Relationship Id="rId23" Type="http://schemas.openxmlformats.org/officeDocument/2006/relationships/slideLayout" Target="../slideLayouts/slideLayout79.xml"/><Relationship Id="rId26" Type="http://schemas.openxmlformats.org/officeDocument/2006/relationships/slideLayout" Target="../slideLayouts/slideLayout82.xml"/><Relationship Id="rId25" Type="http://schemas.openxmlformats.org/officeDocument/2006/relationships/slideLayout" Target="../slideLayouts/slideLayout81.xml"/><Relationship Id="rId28" Type="http://schemas.openxmlformats.org/officeDocument/2006/relationships/slideLayout" Target="../slideLayouts/slideLayout84.xml"/><Relationship Id="rId27" Type="http://schemas.openxmlformats.org/officeDocument/2006/relationships/slideLayout" Target="../slideLayouts/slideLayout83.xml"/><Relationship Id="rId29" Type="http://schemas.openxmlformats.org/officeDocument/2006/relationships/slideLayout" Target="../slideLayouts/slideLayout85.xml"/><Relationship Id="rId51" Type="http://schemas.openxmlformats.org/officeDocument/2006/relationships/slideLayout" Target="../slideLayouts/slideLayout107.xml"/><Relationship Id="rId50" Type="http://schemas.openxmlformats.org/officeDocument/2006/relationships/slideLayout" Target="../slideLayouts/slideLayout106.xml"/><Relationship Id="rId53" Type="http://schemas.openxmlformats.org/officeDocument/2006/relationships/slideLayout" Target="../slideLayouts/slideLayout109.xml"/><Relationship Id="rId52" Type="http://schemas.openxmlformats.org/officeDocument/2006/relationships/slideLayout" Target="../slideLayouts/slideLayout108.xml"/><Relationship Id="rId11" Type="http://schemas.openxmlformats.org/officeDocument/2006/relationships/slideLayout" Target="../slideLayouts/slideLayout67.xml"/><Relationship Id="rId55" Type="http://schemas.openxmlformats.org/officeDocument/2006/relationships/slideLayout" Target="../slideLayouts/slideLayout111.xml"/><Relationship Id="rId10" Type="http://schemas.openxmlformats.org/officeDocument/2006/relationships/slideLayout" Target="../slideLayouts/slideLayout66.xml"/><Relationship Id="rId54" Type="http://schemas.openxmlformats.org/officeDocument/2006/relationships/slideLayout" Target="../slideLayouts/slideLayout110.xml"/><Relationship Id="rId13" Type="http://schemas.openxmlformats.org/officeDocument/2006/relationships/slideLayout" Target="../slideLayouts/slideLayout69.xml"/><Relationship Id="rId57" Type="http://schemas.openxmlformats.org/officeDocument/2006/relationships/theme" Target="../theme/theme4.xml"/><Relationship Id="rId12" Type="http://schemas.openxmlformats.org/officeDocument/2006/relationships/slideLayout" Target="../slideLayouts/slideLayout68.xml"/><Relationship Id="rId56" Type="http://schemas.openxmlformats.org/officeDocument/2006/relationships/slideLayout" Target="../slideLayouts/slideLayout112.xml"/><Relationship Id="rId15" Type="http://schemas.openxmlformats.org/officeDocument/2006/relationships/slideLayout" Target="../slideLayouts/slideLayout71.xml"/><Relationship Id="rId14" Type="http://schemas.openxmlformats.org/officeDocument/2006/relationships/slideLayout" Target="../slideLayouts/slideLayout70.xml"/><Relationship Id="rId17" Type="http://schemas.openxmlformats.org/officeDocument/2006/relationships/slideLayout" Target="../slideLayouts/slideLayout73.xml"/><Relationship Id="rId16" Type="http://schemas.openxmlformats.org/officeDocument/2006/relationships/slideLayout" Target="../slideLayouts/slideLayout72.xml"/><Relationship Id="rId19" Type="http://schemas.openxmlformats.org/officeDocument/2006/relationships/slideLayout" Target="../slideLayouts/slideLayout75.xml"/><Relationship Id="rId18"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67" name="Shape 367"/>
        <p:cNvGrpSpPr/>
        <p:nvPr/>
      </p:nvGrpSpPr>
      <p:grpSpPr>
        <a:xfrm>
          <a:off x="0" y="0"/>
          <a:ext cx="0" cy="0"/>
          <a:chOff x="0" y="0"/>
          <a:chExt cx="0" cy="0"/>
        </a:xfrm>
      </p:grpSpPr>
      <p:sp>
        <p:nvSpPr>
          <p:cNvPr id="368" name="Google Shape;368;p5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latin typeface="IBM Plex Sans"/>
                <a:ea typeface="IBM Plex Sans"/>
                <a:cs typeface="IBM Plex Sans"/>
                <a:sym typeface="IBM Plex Sans"/>
              </a:defRPr>
            </a:lvl1pPr>
            <a:lvl2pPr lvl="1" algn="r">
              <a:buNone/>
              <a:defRPr sz="1300">
                <a:solidFill>
                  <a:schemeClr val="tx1"/>
                </a:solidFill>
                <a:latin typeface="IBM Plex Sans"/>
                <a:ea typeface="IBM Plex Sans"/>
                <a:cs typeface="IBM Plex Sans"/>
                <a:sym typeface="IBM Plex Sans"/>
              </a:defRPr>
            </a:lvl2pPr>
            <a:lvl3pPr lvl="2" algn="r">
              <a:buNone/>
              <a:defRPr sz="1300">
                <a:solidFill>
                  <a:schemeClr val="tx1"/>
                </a:solidFill>
                <a:latin typeface="IBM Plex Sans"/>
                <a:ea typeface="IBM Plex Sans"/>
                <a:cs typeface="IBM Plex Sans"/>
                <a:sym typeface="IBM Plex Sans"/>
              </a:defRPr>
            </a:lvl3pPr>
            <a:lvl4pPr lvl="3" algn="r">
              <a:buNone/>
              <a:defRPr sz="1300">
                <a:solidFill>
                  <a:schemeClr val="tx1"/>
                </a:solidFill>
                <a:latin typeface="IBM Plex Sans"/>
                <a:ea typeface="IBM Plex Sans"/>
                <a:cs typeface="IBM Plex Sans"/>
                <a:sym typeface="IBM Plex Sans"/>
              </a:defRPr>
            </a:lvl4pPr>
            <a:lvl5pPr lvl="4" algn="r">
              <a:buNone/>
              <a:defRPr sz="1300">
                <a:solidFill>
                  <a:schemeClr val="tx1"/>
                </a:solidFill>
                <a:latin typeface="IBM Plex Sans"/>
                <a:ea typeface="IBM Plex Sans"/>
                <a:cs typeface="IBM Plex Sans"/>
                <a:sym typeface="IBM Plex Sans"/>
              </a:defRPr>
            </a:lvl5pPr>
            <a:lvl6pPr lvl="5" algn="r">
              <a:buNone/>
              <a:defRPr sz="1300">
                <a:solidFill>
                  <a:schemeClr val="tx1"/>
                </a:solidFill>
                <a:latin typeface="IBM Plex Sans"/>
                <a:ea typeface="IBM Plex Sans"/>
                <a:cs typeface="IBM Plex Sans"/>
                <a:sym typeface="IBM Plex Sans"/>
              </a:defRPr>
            </a:lvl6pPr>
            <a:lvl7pPr lvl="6" algn="r">
              <a:buNone/>
              <a:defRPr sz="1300">
                <a:solidFill>
                  <a:schemeClr val="tx1"/>
                </a:solidFill>
                <a:latin typeface="IBM Plex Sans"/>
                <a:ea typeface="IBM Plex Sans"/>
                <a:cs typeface="IBM Plex Sans"/>
                <a:sym typeface="IBM Plex Sans"/>
              </a:defRPr>
            </a:lvl7pPr>
            <a:lvl8pPr lvl="7" algn="r">
              <a:buNone/>
              <a:defRPr sz="1300">
                <a:solidFill>
                  <a:schemeClr val="tx1"/>
                </a:solidFill>
                <a:latin typeface="IBM Plex Sans"/>
                <a:ea typeface="IBM Plex Sans"/>
                <a:cs typeface="IBM Plex Sans"/>
                <a:sym typeface="IBM Plex Sans"/>
              </a:defRPr>
            </a:lvl8pPr>
            <a:lvl9pPr lvl="8" algn="r">
              <a:buNone/>
              <a:defRPr sz="1300">
                <a:solidFill>
                  <a:schemeClr val="tx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69" name="Google Shape;369;p59"/>
          <p:cNvSpPr txBox="1"/>
          <p:nvPr>
            <p:ph type="title"/>
          </p:nvPr>
        </p:nvSpPr>
        <p:spPr>
          <a:xfrm>
            <a:off x="410325" y="362625"/>
            <a:ext cx="4437300" cy="27483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000"/>
              <a:buFont typeface="IBM Plex Sans Light"/>
              <a:buNone/>
              <a:defRPr sz="5000">
                <a:solidFill>
                  <a:schemeClr val="dk1"/>
                </a:solidFill>
                <a:latin typeface="IBM Plex Sans Light"/>
                <a:ea typeface="IBM Plex Sans Light"/>
                <a:cs typeface="IBM Plex Sans Light"/>
                <a:sym typeface="IBM Plex Sans Light"/>
              </a:defRPr>
            </a:lvl1pPr>
            <a:lvl2pPr lvl="1">
              <a:spcBef>
                <a:spcPts val="0"/>
              </a:spcBef>
              <a:spcAft>
                <a:spcPts val="0"/>
              </a:spcAft>
              <a:buSzPts val="5000"/>
              <a:buFont typeface="IBM Plex Sans Light"/>
              <a:buNone/>
              <a:defRPr sz="5000">
                <a:latin typeface="IBM Plex Sans Light"/>
                <a:ea typeface="IBM Plex Sans Light"/>
                <a:cs typeface="IBM Plex Sans Light"/>
                <a:sym typeface="IBM Plex Sans Light"/>
              </a:defRPr>
            </a:lvl2pPr>
            <a:lvl3pPr lvl="2">
              <a:spcBef>
                <a:spcPts val="0"/>
              </a:spcBef>
              <a:spcAft>
                <a:spcPts val="0"/>
              </a:spcAft>
              <a:buSzPts val="5000"/>
              <a:buFont typeface="IBM Plex Sans Light"/>
              <a:buNone/>
              <a:defRPr sz="5000">
                <a:latin typeface="IBM Plex Sans Light"/>
                <a:ea typeface="IBM Plex Sans Light"/>
                <a:cs typeface="IBM Plex Sans Light"/>
                <a:sym typeface="IBM Plex Sans Light"/>
              </a:defRPr>
            </a:lvl3pPr>
            <a:lvl4pPr lvl="3">
              <a:spcBef>
                <a:spcPts val="0"/>
              </a:spcBef>
              <a:spcAft>
                <a:spcPts val="0"/>
              </a:spcAft>
              <a:buSzPts val="5000"/>
              <a:buFont typeface="IBM Plex Sans Light"/>
              <a:buNone/>
              <a:defRPr sz="5000">
                <a:latin typeface="IBM Plex Sans Light"/>
                <a:ea typeface="IBM Plex Sans Light"/>
                <a:cs typeface="IBM Plex Sans Light"/>
                <a:sym typeface="IBM Plex Sans Light"/>
              </a:defRPr>
            </a:lvl4pPr>
            <a:lvl5pPr lvl="4">
              <a:spcBef>
                <a:spcPts val="0"/>
              </a:spcBef>
              <a:spcAft>
                <a:spcPts val="0"/>
              </a:spcAft>
              <a:buSzPts val="5000"/>
              <a:buFont typeface="IBM Plex Sans Light"/>
              <a:buNone/>
              <a:defRPr sz="5000">
                <a:latin typeface="IBM Plex Sans Light"/>
                <a:ea typeface="IBM Plex Sans Light"/>
                <a:cs typeface="IBM Plex Sans Light"/>
                <a:sym typeface="IBM Plex Sans Light"/>
              </a:defRPr>
            </a:lvl5pPr>
            <a:lvl6pPr lvl="5">
              <a:spcBef>
                <a:spcPts val="0"/>
              </a:spcBef>
              <a:spcAft>
                <a:spcPts val="0"/>
              </a:spcAft>
              <a:buSzPts val="5000"/>
              <a:buFont typeface="IBM Plex Sans Light"/>
              <a:buNone/>
              <a:defRPr sz="5000">
                <a:latin typeface="IBM Plex Sans Light"/>
                <a:ea typeface="IBM Plex Sans Light"/>
                <a:cs typeface="IBM Plex Sans Light"/>
                <a:sym typeface="IBM Plex Sans Light"/>
              </a:defRPr>
            </a:lvl6pPr>
            <a:lvl7pPr lvl="6">
              <a:spcBef>
                <a:spcPts val="0"/>
              </a:spcBef>
              <a:spcAft>
                <a:spcPts val="0"/>
              </a:spcAft>
              <a:buSzPts val="5000"/>
              <a:buFont typeface="IBM Plex Sans Light"/>
              <a:buNone/>
              <a:defRPr sz="5000">
                <a:latin typeface="IBM Plex Sans Light"/>
                <a:ea typeface="IBM Plex Sans Light"/>
                <a:cs typeface="IBM Plex Sans Light"/>
                <a:sym typeface="IBM Plex Sans Light"/>
              </a:defRPr>
            </a:lvl7pPr>
            <a:lvl8pPr lvl="7">
              <a:spcBef>
                <a:spcPts val="0"/>
              </a:spcBef>
              <a:spcAft>
                <a:spcPts val="0"/>
              </a:spcAft>
              <a:buSzPts val="5000"/>
              <a:buFont typeface="IBM Plex Sans Light"/>
              <a:buNone/>
              <a:defRPr sz="5000">
                <a:latin typeface="IBM Plex Sans Light"/>
                <a:ea typeface="IBM Plex Sans Light"/>
                <a:cs typeface="IBM Plex Sans Light"/>
                <a:sym typeface="IBM Plex Sans Light"/>
              </a:defRPr>
            </a:lvl8pPr>
            <a:lvl9pPr lvl="8">
              <a:spcBef>
                <a:spcPts val="0"/>
              </a:spcBef>
              <a:spcAft>
                <a:spcPts val="0"/>
              </a:spcAft>
              <a:buSzPts val="5000"/>
              <a:buFont typeface="IBM Plex Sans Light"/>
              <a:buNone/>
              <a:defRPr sz="5000">
                <a:latin typeface="IBM Plex Sans Light"/>
                <a:ea typeface="IBM Plex Sans Light"/>
                <a:cs typeface="IBM Plex Sans Light"/>
                <a:sym typeface="IBM Plex Sans Light"/>
              </a:defRPr>
            </a:lvl9pPr>
          </a:lstStyle>
          <a:p/>
        </p:txBody>
      </p:sp>
      <p:sp>
        <p:nvSpPr>
          <p:cNvPr id="370" name="Google Shape;370;p59"/>
          <p:cNvSpPr txBox="1"/>
          <p:nvPr>
            <p:ph idx="1" type="body"/>
          </p:nvPr>
        </p:nvSpPr>
        <p:spPr>
          <a:xfrm>
            <a:off x="4819050" y="362625"/>
            <a:ext cx="2748300" cy="27483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indent="-304800" lvl="1" marL="9144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indent="-304800" lvl="2" marL="13716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indent="-304800" lvl="3" marL="18288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indent="-304800" lvl="4" marL="22860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indent="-304800" lvl="5" marL="27432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indent="-304800" lvl="6" marL="32004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indent="-304800" lvl="7" marL="36576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indent="-304800" lvl="8" marL="4114800">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p:txBody>
      </p:sp>
    </p:spTree>
  </p:cSld>
  <p:clrMap accent1="accent1" accent2="accent2" accent3="accent3" accent4="accent4" accent5="accent5" accent6="accent6" bg1="lt1" bg2="dk2" tx1="dk1" tx2="lt2" folHlink="folHlink" hlink="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 id="2147483751" r:id="rId48"/>
    <p:sldLayoutId id="2147483752" r:id="rId49"/>
    <p:sldLayoutId id="2147483753" r:id="rId50"/>
    <p:sldLayoutId id="2147483754" r:id="rId51"/>
    <p:sldLayoutId id="2147483755" r:id="rId52"/>
    <p:sldLayoutId id="2147483756" r:id="rId53"/>
    <p:sldLayoutId id="2147483757" r:id="rId54"/>
    <p:sldLayoutId id="2147483758" r:id="rId55"/>
    <p:sldLayoutId id="2147483759" r:id="rId5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92">
          <p15:clr>
            <a:srgbClr val="E46962"/>
          </p15:clr>
        </p15:guide>
        <p15:guide id="2" orient="horz" pos="3148">
          <p15:clr>
            <a:srgbClr val="E46962"/>
          </p15:clr>
        </p15:guide>
        <p15:guide id="3" pos="92">
          <p15:clr>
            <a:srgbClr val="E46962"/>
          </p15:clr>
        </p15:guide>
        <p15:guide id="4" pos="217">
          <p15:clr>
            <a:srgbClr val="E46962"/>
          </p15:clr>
        </p15:guide>
        <p15:guide id="5" pos="591">
          <p15:clr>
            <a:srgbClr val="E46962"/>
          </p15:clr>
        </p15:guide>
        <p15:guide id="6" pos="666">
          <p15:clr>
            <a:srgbClr val="E46962"/>
          </p15:clr>
        </p15:guide>
        <p15:guide id="7" pos="1041">
          <p15:clr>
            <a:srgbClr val="E46962"/>
          </p15:clr>
        </p15:guide>
        <p15:guide id="8" pos="1117">
          <p15:clr>
            <a:srgbClr val="E46962"/>
          </p15:clr>
        </p15:guide>
        <p15:guide id="9" pos="1491">
          <p15:clr>
            <a:srgbClr val="E46962"/>
          </p15:clr>
        </p15:guide>
        <p15:guide id="10" pos="1567">
          <p15:clr>
            <a:srgbClr val="E46962"/>
          </p15:clr>
        </p15:guide>
        <p15:guide id="11" pos="1942">
          <p15:clr>
            <a:srgbClr val="E46962"/>
          </p15:clr>
        </p15:guide>
        <p15:guide id="12" pos="2017">
          <p15:clr>
            <a:srgbClr val="E46962"/>
          </p15:clr>
        </p15:guide>
        <p15:guide id="13" pos="2392">
          <p15:clr>
            <a:srgbClr val="E46962"/>
          </p15:clr>
        </p15:guide>
        <p15:guide id="14" pos="2467">
          <p15:clr>
            <a:srgbClr val="E46962"/>
          </p15:clr>
        </p15:guide>
        <p15:guide id="15" pos="2842">
          <p15:clr>
            <a:srgbClr val="E46962"/>
          </p15:clr>
        </p15:guide>
        <p15:guide id="16" pos="2917">
          <p15:clr>
            <a:srgbClr val="E46962"/>
          </p15:clr>
        </p15:guide>
        <p15:guide id="17" pos="3292">
          <p15:clr>
            <a:srgbClr val="E46962"/>
          </p15:clr>
        </p15:guide>
        <p15:guide id="18" pos="3367">
          <p15:clr>
            <a:srgbClr val="E46962"/>
          </p15:clr>
        </p15:guide>
        <p15:guide id="19" pos="3742">
          <p15:clr>
            <a:srgbClr val="E46962"/>
          </p15:clr>
        </p15:guide>
        <p15:guide id="20" pos="3817">
          <p15:clr>
            <a:srgbClr val="E46962"/>
          </p15:clr>
        </p15:guide>
        <p15:guide id="21" pos="4192">
          <p15:clr>
            <a:srgbClr val="E46962"/>
          </p15:clr>
        </p15:guide>
        <p15:guide id="22" pos="4268">
          <p15:clr>
            <a:srgbClr val="E46962"/>
          </p15:clr>
        </p15:guide>
        <p15:guide id="23" pos="4642">
          <p15:clr>
            <a:srgbClr val="E46962"/>
          </p15:clr>
        </p15:guide>
        <p15:guide id="24" pos="4718">
          <p15:clr>
            <a:srgbClr val="E46962"/>
          </p15:clr>
        </p15:guide>
        <p15:guide id="25" pos="5168">
          <p15:clr>
            <a:srgbClr val="E46962"/>
          </p15:clr>
        </p15:guide>
        <p15:guide id="26" pos="5093">
          <p15:clr>
            <a:srgbClr val="E46962"/>
          </p15:clr>
        </p15:guide>
        <p15:guide id="27" pos="5543">
          <p15:clr>
            <a:srgbClr val="E46962"/>
          </p15:clr>
        </p15:guide>
        <p15:guide id="28" pos="56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1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solidFill>
                  <a:srgbClr val="CFE2F3"/>
                </a:solidFill>
              </a:rPr>
              <a:t>Finance Loan Approval Prediction</a:t>
            </a:r>
            <a:endParaRPr>
              <a:solidFill>
                <a:srgbClr val="CFE2F3"/>
              </a:solidFill>
            </a:endParaRPr>
          </a:p>
        </p:txBody>
      </p:sp>
      <p:sp>
        <p:nvSpPr>
          <p:cNvPr id="877" name="Google Shape;877;p116"/>
          <p:cNvSpPr txBox="1"/>
          <p:nvPr>
            <p:ph idx="2" type="subTitle"/>
          </p:nvPr>
        </p:nvSpPr>
        <p:spPr>
          <a:xfrm>
            <a:off x="876750" y="3201625"/>
            <a:ext cx="7301100" cy="169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sz="1600"/>
              <a:t>Presentors: </a:t>
            </a:r>
            <a:endParaRPr sz="1600"/>
          </a:p>
          <a:p>
            <a:pPr indent="0" lvl="0" marL="0" rtl="0" algn="ctr">
              <a:spcBef>
                <a:spcPts val="0"/>
              </a:spcBef>
              <a:spcAft>
                <a:spcPts val="0"/>
              </a:spcAft>
              <a:buClr>
                <a:schemeClr val="lt1"/>
              </a:buClr>
              <a:buSzPts val="1100"/>
              <a:buNone/>
            </a:pPr>
            <a:r>
              <a:rPr lang="en" sz="1600"/>
              <a:t>Sean Walker, Miles ZhengFerrari, Raj Rahul Parekh, Kaiyin Chen </a:t>
            </a:r>
            <a:endParaRPr sz="1600"/>
          </a:p>
          <a:p>
            <a:pPr indent="0" lvl="0" marL="0" rtl="0" algn="ctr">
              <a:spcBef>
                <a:spcPts val="0"/>
              </a:spcBef>
              <a:spcAft>
                <a:spcPts val="0"/>
              </a:spcAft>
              <a:buClr>
                <a:schemeClr val="lt1"/>
              </a:buClr>
              <a:buSzPts val="1100"/>
              <a:buNone/>
            </a:pPr>
            <a:r>
              <a:t/>
            </a:r>
            <a:endParaRPr sz="1600"/>
          </a:p>
          <a:p>
            <a:pPr indent="0" lvl="0" marL="0" rtl="0" algn="ctr">
              <a:spcBef>
                <a:spcPts val="0"/>
              </a:spcBef>
              <a:spcAft>
                <a:spcPts val="0"/>
              </a:spcAft>
              <a:buClr>
                <a:schemeClr val="lt1"/>
              </a:buClr>
              <a:buSzPts val="1100"/>
              <a:buNone/>
            </a:pPr>
            <a:r>
              <a:rPr lang="en" sz="1600"/>
              <a:t>CS661 Python Programming (Fall 2024)</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25"/>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Results</a:t>
            </a:r>
            <a:endParaRPr sz="3000"/>
          </a:p>
        </p:txBody>
      </p:sp>
      <p:sp>
        <p:nvSpPr>
          <p:cNvPr id="961" name="Google Shape;961;p125"/>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t>This dataset simulates real-world loan application scenarios, where banks or financial institutions aim to minimize risk by assessing applicants' creditworthiness.</a:t>
            </a:r>
            <a:endParaRPr/>
          </a:p>
        </p:txBody>
      </p:sp>
      <p:grpSp>
        <p:nvGrpSpPr>
          <p:cNvPr id="962" name="Google Shape;962;p125"/>
          <p:cNvGrpSpPr/>
          <p:nvPr/>
        </p:nvGrpSpPr>
        <p:grpSpPr>
          <a:xfrm>
            <a:off x="706325" y="250825"/>
            <a:ext cx="7652700" cy="3476400"/>
            <a:chOff x="743750" y="246450"/>
            <a:chExt cx="7652700" cy="3476400"/>
          </a:xfrm>
        </p:grpSpPr>
        <p:sp>
          <p:nvSpPr>
            <p:cNvPr id="963" name="Google Shape;963;p125"/>
            <p:cNvSpPr/>
            <p:nvPr/>
          </p:nvSpPr>
          <p:spPr>
            <a:xfrm>
              <a:off x="743750" y="246450"/>
              <a:ext cx="7652700" cy="3476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4" name="Google Shape;964;p125"/>
            <p:cNvGrpSpPr/>
            <p:nvPr/>
          </p:nvGrpSpPr>
          <p:grpSpPr>
            <a:xfrm>
              <a:off x="827850" y="610320"/>
              <a:ext cx="7240775" cy="2868905"/>
              <a:chOff x="827850" y="483989"/>
              <a:chExt cx="7240775" cy="2868905"/>
            </a:xfrm>
          </p:grpSpPr>
          <p:cxnSp>
            <p:nvCxnSpPr>
              <p:cNvPr id="965" name="Google Shape;965;p125"/>
              <p:cNvCxnSpPr/>
              <p:nvPr/>
            </p:nvCxnSpPr>
            <p:spPr>
              <a:xfrm>
                <a:off x="1398673" y="678019"/>
                <a:ext cx="0" cy="23538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125"/>
              <p:cNvCxnSpPr/>
              <p:nvPr/>
            </p:nvCxnSpPr>
            <p:spPr>
              <a:xfrm>
                <a:off x="1340971" y="3031681"/>
                <a:ext cx="6720300" cy="0"/>
              </a:xfrm>
              <a:prstGeom prst="straightConnector1">
                <a:avLst/>
              </a:prstGeom>
              <a:noFill/>
              <a:ln cap="flat" cmpd="sng" w="9525">
                <a:solidFill>
                  <a:schemeClr val="dk2"/>
                </a:solidFill>
                <a:prstDash val="solid"/>
                <a:round/>
                <a:headEnd len="med" w="med" type="none"/>
                <a:tailEnd len="med" w="med" type="none"/>
              </a:ln>
            </p:spPr>
          </p:cxnSp>
          <p:sp>
            <p:nvSpPr>
              <p:cNvPr id="967" name="Google Shape;967;p125"/>
              <p:cNvSpPr txBox="1"/>
              <p:nvPr/>
            </p:nvSpPr>
            <p:spPr>
              <a:xfrm>
                <a:off x="893810" y="2878764"/>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2020</a:t>
                </a:r>
                <a:endParaRPr sz="700">
                  <a:solidFill>
                    <a:schemeClr val="dk1"/>
                  </a:solidFill>
                  <a:latin typeface="Barlow Medium"/>
                  <a:ea typeface="Barlow Medium"/>
                  <a:cs typeface="Barlow Medium"/>
                  <a:sym typeface="Barlow Medium"/>
                </a:endParaRPr>
              </a:p>
            </p:txBody>
          </p:sp>
          <p:cxnSp>
            <p:nvCxnSpPr>
              <p:cNvPr id="968" name="Google Shape;968;p125"/>
              <p:cNvCxnSpPr/>
              <p:nvPr/>
            </p:nvCxnSpPr>
            <p:spPr>
              <a:xfrm>
                <a:off x="1341412" y="2638424"/>
                <a:ext cx="58200" cy="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125"/>
              <p:cNvCxnSpPr/>
              <p:nvPr/>
            </p:nvCxnSpPr>
            <p:spPr>
              <a:xfrm>
                <a:off x="1341412" y="2245167"/>
                <a:ext cx="58200" cy="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125"/>
              <p:cNvCxnSpPr/>
              <p:nvPr/>
            </p:nvCxnSpPr>
            <p:spPr>
              <a:xfrm>
                <a:off x="1341412" y="1851910"/>
                <a:ext cx="58200" cy="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125"/>
              <p:cNvCxnSpPr/>
              <p:nvPr/>
            </p:nvCxnSpPr>
            <p:spPr>
              <a:xfrm>
                <a:off x="1341412" y="1457476"/>
                <a:ext cx="58200" cy="0"/>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125"/>
              <p:cNvCxnSpPr/>
              <p:nvPr/>
            </p:nvCxnSpPr>
            <p:spPr>
              <a:xfrm>
                <a:off x="1341412" y="1066571"/>
                <a:ext cx="58200" cy="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125"/>
              <p:cNvCxnSpPr/>
              <p:nvPr/>
            </p:nvCxnSpPr>
            <p:spPr>
              <a:xfrm>
                <a:off x="1341412" y="675667"/>
                <a:ext cx="58200" cy="0"/>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125"/>
              <p:cNvCxnSpPr/>
              <p:nvPr/>
            </p:nvCxnSpPr>
            <p:spPr>
              <a:xfrm rot="10800000">
                <a:off x="1398725" y="2640090"/>
                <a:ext cx="6669900" cy="0"/>
              </a:xfrm>
              <a:prstGeom prst="straightConnector1">
                <a:avLst/>
              </a:prstGeom>
              <a:noFill/>
              <a:ln cap="flat" cmpd="sng" w="9525">
                <a:solidFill>
                  <a:schemeClr val="dk2"/>
                </a:solidFill>
                <a:prstDash val="dot"/>
                <a:round/>
                <a:headEnd len="med" w="med" type="none"/>
                <a:tailEnd len="med" w="med" type="none"/>
              </a:ln>
            </p:spPr>
          </p:cxnSp>
          <p:cxnSp>
            <p:nvCxnSpPr>
              <p:cNvPr id="975" name="Google Shape;975;p125"/>
              <p:cNvCxnSpPr/>
              <p:nvPr/>
            </p:nvCxnSpPr>
            <p:spPr>
              <a:xfrm rot="10800000">
                <a:off x="1398725" y="2246490"/>
                <a:ext cx="6669900" cy="0"/>
              </a:xfrm>
              <a:prstGeom prst="straightConnector1">
                <a:avLst/>
              </a:prstGeom>
              <a:noFill/>
              <a:ln cap="flat" cmpd="sng" w="9525">
                <a:solidFill>
                  <a:schemeClr val="dk2"/>
                </a:solidFill>
                <a:prstDash val="dot"/>
                <a:round/>
                <a:headEnd len="med" w="med" type="none"/>
                <a:tailEnd len="med" w="med" type="none"/>
              </a:ln>
            </p:spPr>
          </p:cxnSp>
          <p:cxnSp>
            <p:nvCxnSpPr>
              <p:cNvPr id="976" name="Google Shape;976;p125"/>
              <p:cNvCxnSpPr/>
              <p:nvPr/>
            </p:nvCxnSpPr>
            <p:spPr>
              <a:xfrm rot="10800000">
                <a:off x="1398725" y="1850783"/>
                <a:ext cx="6669900" cy="0"/>
              </a:xfrm>
              <a:prstGeom prst="straightConnector1">
                <a:avLst/>
              </a:prstGeom>
              <a:noFill/>
              <a:ln cap="flat" cmpd="sng" w="9525">
                <a:solidFill>
                  <a:schemeClr val="accent5"/>
                </a:solidFill>
                <a:prstDash val="dot"/>
                <a:round/>
                <a:headEnd len="med" w="med" type="none"/>
                <a:tailEnd len="med" w="med" type="none"/>
              </a:ln>
            </p:spPr>
          </p:cxnSp>
          <p:cxnSp>
            <p:nvCxnSpPr>
              <p:cNvPr id="977" name="Google Shape;977;p125"/>
              <p:cNvCxnSpPr/>
              <p:nvPr/>
            </p:nvCxnSpPr>
            <p:spPr>
              <a:xfrm rot="10800000">
                <a:off x="1398725" y="1459192"/>
                <a:ext cx="6669900" cy="0"/>
              </a:xfrm>
              <a:prstGeom prst="straightConnector1">
                <a:avLst/>
              </a:prstGeom>
              <a:noFill/>
              <a:ln cap="flat" cmpd="sng" w="9525">
                <a:solidFill>
                  <a:schemeClr val="dk2"/>
                </a:solidFill>
                <a:prstDash val="dot"/>
                <a:round/>
                <a:headEnd len="med" w="med" type="none"/>
                <a:tailEnd len="med" w="med" type="none"/>
              </a:ln>
            </p:spPr>
          </p:cxnSp>
          <p:cxnSp>
            <p:nvCxnSpPr>
              <p:cNvPr id="978" name="Google Shape;978;p125"/>
              <p:cNvCxnSpPr/>
              <p:nvPr/>
            </p:nvCxnSpPr>
            <p:spPr>
              <a:xfrm rot="10800000">
                <a:off x="1398725" y="1067601"/>
                <a:ext cx="6669900" cy="0"/>
              </a:xfrm>
              <a:prstGeom prst="straightConnector1">
                <a:avLst/>
              </a:prstGeom>
              <a:noFill/>
              <a:ln cap="flat" cmpd="sng" w="9525">
                <a:solidFill>
                  <a:schemeClr val="dk2"/>
                </a:solidFill>
                <a:prstDash val="dot"/>
                <a:round/>
                <a:headEnd len="med" w="med" type="none"/>
                <a:tailEnd len="med" w="med" type="none"/>
              </a:ln>
            </p:spPr>
          </p:cxnSp>
          <p:cxnSp>
            <p:nvCxnSpPr>
              <p:cNvPr id="979" name="Google Shape;979;p125"/>
              <p:cNvCxnSpPr/>
              <p:nvPr/>
            </p:nvCxnSpPr>
            <p:spPr>
              <a:xfrm rot="10800000">
                <a:off x="1398725" y="676010"/>
                <a:ext cx="6669900" cy="0"/>
              </a:xfrm>
              <a:prstGeom prst="straightConnector1">
                <a:avLst/>
              </a:prstGeom>
              <a:noFill/>
              <a:ln cap="flat" cmpd="sng" w="9525">
                <a:solidFill>
                  <a:schemeClr val="dk2"/>
                </a:solidFill>
                <a:prstDash val="dot"/>
                <a:round/>
                <a:headEnd len="med" w="med" type="none"/>
                <a:tailEnd len="med" w="med" type="none"/>
              </a:ln>
            </p:spPr>
          </p:cxnSp>
          <p:cxnSp>
            <p:nvCxnSpPr>
              <p:cNvPr id="980" name="Google Shape;980;p125"/>
              <p:cNvCxnSpPr>
                <a:stCxn id="981" idx="6"/>
                <a:endCxn id="982" idx="6"/>
              </p:cNvCxnSpPr>
              <p:nvPr/>
            </p:nvCxnSpPr>
            <p:spPr>
              <a:xfrm flipH="1" rot="10800000">
                <a:off x="1809390" y="2466374"/>
                <a:ext cx="1194600" cy="173700"/>
              </a:xfrm>
              <a:prstGeom prst="straightConnector1">
                <a:avLst/>
              </a:prstGeom>
              <a:noFill/>
              <a:ln cap="flat" cmpd="sng" w="19050">
                <a:solidFill>
                  <a:schemeClr val="accent1"/>
                </a:solidFill>
                <a:prstDash val="solid"/>
                <a:round/>
                <a:headEnd len="med" w="med" type="none"/>
                <a:tailEnd len="med" w="med" type="none"/>
              </a:ln>
            </p:spPr>
          </p:cxnSp>
          <p:cxnSp>
            <p:nvCxnSpPr>
              <p:cNvPr id="983" name="Google Shape;983;p125"/>
              <p:cNvCxnSpPr/>
              <p:nvPr/>
            </p:nvCxnSpPr>
            <p:spPr>
              <a:xfrm flipH="1" rot="10800000">
                <a:off x="2956759" y="2030326"/>
                <a:ext cx="993600" cy="440700"/>
              </a:xfrm>
              <a:prstGeom prst="straightConnector1">
                <a:avLst/>
              </a:prstGeom>
              <a:noFill/>
              <a:ln cap="flat" cmpd="sng" w="19050">
                <a:solidFill>
                  <a:schemeClr val="accent1"/>
                </a:solidFill>
                <a:prstDash val="solid"/>
                <a:round/>
                <a:headEnd len="med" w="med" type="none"/>
                <a:tailEnd len="med" w="med" type="none"/>
              </a:ln>
            </p:spPr>
          </p:cxnSp>
          <p:cxnSp>
            <p:nvCxnSpPr>
              <p:cNvPr id="984" name="Google Shape;984;p125"/>
              <p:cNvCxnSpPr/>
              <p:nvPr/>
            </p:nvCxnSpPr>
            <p:spPr>
              <a:xfrm flipH="1" rot="10800000">
                <a:off x="3946006" y="1894607"/>
                <a:ext cx="1139700" cy="139500"/>
              </a:xfrm>
              <a:prstGeom prst="straightConnector1">
                <a:avLst/>
              </a:prstGeom>
              <a:noFill/>
              <a:ln cap="flat" cmpd="sng" w="19050">
                <a:solidFill>
                  <a:schemeClr val="accent1"/>
                </a:solidFill>
                <a:prstDash val="solid"/>
                <a:round/>
                <a:headEnd len="med" w="med" type="none"/>
                <a:tailEnd len="med" w="med" type="none"/>
              </a:ln>
            </p:spPr>
          </p:cxnSp>
          <p:cxnSp>
            <p:nvCxnSpPr>
              <p:cNvPr id="985" name="Google Shape;985;p125"/>
              <p:cNvCxnSpPr/>
              <p:nvPr/>
            </p:nvCxnSpPr>
            <p:spPr>
              <a:xfrm flipH="1" rot="10800000">
                <a:off x="5079324" y="1069683"/>
                <a:ext cx="2695800" cy="822900"/>
              </a:xfrm>
              <a:prstGeom prst="straightConnector1">
                <a:avLst/>
              </a:prstGeom>
              <a:noFill/>
              <a:ln cap="flat" cmpd="sng" w="19050">
                <a:solidFill>
                  <a:schemeClr val="accent1"/>
                </a:solidFill>
                <a:prstDash val="solid"/>
                <a:round/>
                <a:headEnd len="med" w="med" type="none"/>
                <a:tailEnd len="med" w="med" type="none"/>
              </a:ln>
            </p:spPr>
          </p:cxnSp>
          <p:sp>
            <p:nvSpPr>
              <p:cNvPr id="982" name="Google Shape;982;p125"/>
              <p:cNvSpPr/>
              <p:nvPr/>
            </p:nvSpPr>
            <p:spPr>
              <a:xfrm>
                <a:off x="2945856" y="2437213"/>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6" name="Google Shape;986;p125"/>
              <p:cNvSpPr/>
              <p:nvPr/>
            </p:nvSpPr>
            <p:spPr>
              <a:xfrm>
                <a:off x="3916579" y="2003994"/>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7" name="Google Shape;987;p125"/>
              <p:cNvSpPr/>
              <p:nvPr/>
            </p:nvSpPr>
            <p:spPr>
              <a:xfrm>
                <a:off x="5054136" y="1865925"/>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8" name="Google Shape;988;p125"/>
              <p:cNvSpPr/>
              <p:nvPr/>
            </p:nvSpPr>
            <p:spPr>
              <a:xfrm>
                <a:off x="7745737" y="1038492"/>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1" name="Google Shape;981;p125"/>
              <p:cNvSpPr/>
              <p:nvPr/>
            </p:nvSpPr>
            <p:spPr>
              <a:xfrm>
                <a:off x="1751190" y="2610974"/>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89" name="Google Shape;989;p125"/>
              <p:cNvCxnSpPr/>
              <p:nvPr/>
            </p:nvCxnSpPr>
            <p:spPr>
              <a:xfrm flipH="1" rot="10800000">
                <a:off x="1782008" y="1693150"/>
                <a:ext cx="522000" cy="555300"/>
              </a:xfrm>
              <a:prstGeom prst="straightConnector1">
                <a:avLst/>
              </a:prstGeom>
              <a:noFill/>
              <a:ln cap="flat" cmpd="sng" w="19050">
                <a:solidFill>
                  <a:schemeClr val="accent5"/>
                </a:solidFill>
                <a:prstDash val="solid"/>
                <a:round/>
                <a:headEnd len="med" w="med" type="none"/>
                <a:tailEnd len="med" w="med" type="none"/>
              </a:ln>
            </p:spPr>
          </p:cxnSp>
          <p:cxnSp>
            <p:nvCxnSpPr>
              <p:cNvPr id="990" name="Google Shape;990;p125"/>
              <p:cNvCxnSpPr/>
              <p:nvPr/>
            </p:nvCxnSpPr>
            <p:spPr>
              <a:xfrm>
                <a:off x="2293121" y="1700242"/>
                <a:ext cx="1834200" cy="915000"/>
              </a:xfrm>
              <a:prstGeom prst="straightConnector1">
                <a:avLst/>
              </a:prstGeom>
              <a:noFill/>
              <a:ln cap="flat" cmpd="sng" w="19050">
                <a:solidFill>
                  <a:schemeClr val="accent5"/>
                </a:solidFill>
                <a:prstDash val="solid"/>
                <a:round/>
                <a:headEnd len="med" w="med" type="none"/>
                <a:tailEnd len="med" w="med" type="none"/>
              </a:ln>
            </p:spPr>
          </p:cxnSp>
          <p:cxnSp>
            <p:nvCxnSpPr>
              <p:cNvPr id="991" name="Google Shape;991;p125"/>
              <p:cNvCxnSpPr/>
              <p:nvPr/>
            </p:nvCxnSpPr>
            <p:spPr>
              <a:xfrm flipH="1" rot="10800000">
                <a:off x="4131486" y="1461110"/>
                <a:ext cx="1001700" cy="1158300"/>
              </a:xfrm>
              <a:prstGeom prst="straightConnector1">
                <a:avLst/>
              </a:prstGeom>
              <a:noFill/>
              <a:ln cap="flat" cmpd="sng" w="19050">
                <a:solidFill>
                  <a:schemeClr val="accent5"/>
                </a:solidFill>
                <a:prstDash val="solid"/>
                <a:round/>
                <a:headEnd len="med" w="med" type="none"/>
                <a:tailEnd len="med" w="med" type="none"/>
              </a:ln>
            </p:spPr>
          </p:cxnSp>
          <p:cxnSp>
            <p:nvCxnSpPr>
              <p:cNvPr id="992" name="Google Shape;992;p125"/>
              <p:cNvCxnSpPr/>
              <p:nvPr/>
            </p:nvCxnSpPr>
            <p:spPr>
              <a:xfrm>
                <a:off x="5133229" y="1455075"/>
                <a:ext cx="1232400" cy="785100"/>
              </a:xfrm>
              <a:prstGeom prst="straightConnector1">
                <a:avLst/>
              </a:prstGeom>
              <a:noFill/>
              <a:ln cap="flat" cmpd="sng" w="19050">
                <a:solidFill>
                  <a:schemeClr val="accent5"/>
                </a:solidFill>
                <a:prstDash val="solid"/>
                <a:round/>
                <a:headEnd len="med" w="med" type="none"/>
                <a:tailEnd len="med" w="med" type="none"/>
              </a:ln>
            </p:spPr>
          </p:cxnSp>
          <p:sp>
            <p:nvSpPr>
              <p:cNvPr id="993" name="Google Shape;993;p125"/>
              <p:cNvSpPr/>
              <p:nvPr/>
            </p:nvSpPr>
            <p:spPr>
              <a:xfrm>
                <a:off x="2257838" y="1676279"/>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4" name="Google Shape;994;p125"/>
              <p:cNvSpPr/>
              <p:nvPr/>
            </p:nvSpPr>
            <p:spPr>
              <a:xfrm>
                <a:off x="4104436" y="2581873"/>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5" name="Google Shape;995;p125"/>
              <p:cNvSpPr/>
              <p:nvPr/>
            </p:nvSpPr>
            <p:spPr>
              <a:xfrm>
                <a:off x="5112353" y="1430083"/>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6" name="Google Shape;996;p125"/>
              <p:cNvSpPr/>
              <p:nvPr/>
            </p:nvSpPr>
            <p:spPr>
              <a:xfrm>
                <a:off x="6336550" y="2216328"/>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7" name="Google Shape;997;p125"/>
              <p:cNvSpPr/>
              <p:nvPr/>
            </p:nvSpPr>
            <p:spPr>
              <a:xfrm>
                <a:off x="1751184" y="2207458"/>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98" name="Google Shape;998;p125"/>
              <p:cNvCxnSpPr/>
              <p:nvPr/>
            </p:nvCxnSpPr>
            <p:spPr>
              <a:xfrm>
                <a:off x="1809401"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125"/>
              <p:cNvCxnSpPr/>
              <p:nvPr/>
            </p:nvCxnSpPr>
            <p:spPr>
              <a:xfrm>
                <a:off x="2945856"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000" name="Google Shape;1000;p125"/>
              <p:cNvCxnSpPr/>
              <p:nvPr/>
            </p:nvCxnSpPr>
            <p:spPr>
              <a:xfrm>
                <a:off x="4081086"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001" name="Google Shape;1001;p125"/>
              <p:cNvCxnSpPr/>
              <p:nvPr/>
            </p:nvCxnSpPr>
            <p:spPr>
              <a:xfrm>
                <a:off x="5216315"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125"/>
              <p:cNvCxnSpPr/>
              <p:nvPr/>
            </p:nvCxnSpPr>
            <p:spPr>
              <a:xfrm>
                <a:off x="6351545"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003" name="Google Shape;1003;p125"/>
              <p:cNvCxnSpPr/>
              <p:nvPr/>
            </p:nvCxnSpPr>
            <p:spPr>
              <a:xfrm>
                <a:off x="7486774" y="3000355"/>
                <a:ext cx="0" cy="62700"/>
              </a:xfrm>
              <a:prstGeom prst="straightConnector1">
                <a:avLst/>
              </a:prstGeom>
              <a:noFill/>
              <a:ln cap="flat" cmpd="sng" w="9525">
                <a:solidFill>
                  <a:schemeClr val="dk2"/>
                </a:solidFill>
                <a:prstDash val="solid"/>
                <a:round/>
                <a:headEnd len="med" w="med" type="none"/>
                <a:tailEnd len="med" w="med" type="none"/>
              </a:ln>
            </p:spPr>
          </p:cxnSp>
          <p:sp>
            <p:nvSpPr>
              <p:cNvPr id="1004" name="Google Shape;1004;p125"/>
              <p:cNvSpPr txBox="1"/>
              <p:nvPr/>
            </p:nvSpPr>
            <p:spPr>
              <a:xfrm>
                <a:off x="1399972"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PRICE</a:t>
                </a:r>
                <a:endParaRPr sz="700">
                  <a:solidFill>
                    <a:schemeClr val="dk1"/>
                  </a:solidFill>
                  <a:latin typeface="Barlow Medium"/>
                  <a:ea typeface="Barlow Medium"/>
                  <a:cs typeface="Barlow Medium"/>
                  <a:sym typeface="Barlow Medium"/>
                </a:endParaRPr>
              </a:p>
            </p:txBody>
          </p:sp>
          <p:sp>
            <p:nvSpPr>
              <p:cNvPr id="1005" name="Google Shape;1005;p125"/>
              <p:cNvSpPr txBox="1"/>
              <p:nvPr/>
            </p:nvSpPr>
            <p:spPr>
              <a:xfrm>
                <a:off x="2531866"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QUALITY</a:t>
                </a:r>
                <a:endParaRPr sz="700">
                  <a:solidFill>
                    <a:schemeClr val="dk1"/>
                  </a:solidFill>
                  <a:latin typeface="Barlow Medium"/>
                  <a:ea typeface="Barlow Medium"/>
                  <a:cs typeface="Barlow Medium"/>
                  <a:sym typeface="Barlow Medium"/>
                </a:endParaRPr>
              </a:p>
            </p:txBody>
          </p:sp>
          <p:sp>
            <p:nvSpPr>
              <p:cNvPr id="1006" name="Google Shape;1006;p125"/>
              <p:cNvSpPr txBox="1"/>
              <p:nvPr/>
            </p:nvSpPr>
            <p:spPr>
              <a:xfrm>
                <a:off x="3669332"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DISTRIBUTION</a:t>
                </a:r>
                <a:endParaRPr sz="700">
                  <a:solidFill>
                    <a:schemeClr val="dk1"/>
                  </a:solidFill>
                  <a:latin typeface="Barlow Medium"/>
                  <a:ea typeface="Barlow Medium"/>
                  <a:cs typeface="Barlow Medium"/>
                  <a:sym typeface="Barlow Medium"/>
                </a:endParaRPr>
              </a:p>
            </p:txBody>
          </p:sp>
          <p:sp>
            <p:nvSpPr>
              <p:cNvPr id="1007" name="Google Shape;1007;p125"/>
              <p:cNvSpPr txBox="1"/>
              <p:nvPr/>
            </p:nvSpPr>
            <p:spPr>
              <a:xfrm>
                <a:off x="4806874"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EASE OF USE</a:t>
                </a:r>
                <a:endParaRPr sz="700">
                  <a:solidFill>
                    <a:schemeClr val="dk1"/>
                  </a:solidFill>
                  <a:latin typeface="Barlow Medium"/>
                  <a:ea typeface="Barlow Medium"/>
                  <a:cs typeface="Barlow Medium"/>
                  <a:sym typeface="Barlow Medium"/>
                </a:endParaRPr>
              </a:p>
            </p:txBody>
          </p:sp>
          <p:sp>
            <p:nvSpPr>
              <p:cNvPr id="1008" name="Google Shape;1008;p125"/>
              <p:cNvSpPr txBox="1"/>
              <p:nvPr/>
            </p:nvSpPr>
            <p:spPr>
              <a:xfrm>
                <a:off x="5887801" y="3033693"/>
                <a:ext cx="927600" cy="3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ENVIRONMENTAL</a:t>
                </a:r>
                <a:endParaRPr sz="700">
                  <a:solidFill>
                    <a:schemeClr val="dk1"/>
                  </a:solidFill>
                  <a:latin typeface="Barlow Medium"/>
                  <a:ea typeface="Barlow Medium"/>
                  <a:cs typeface="Barlow Medium"/>
                  <a:sym typeface="Barlow Medium"/>
                </a:endParaRPr>
              </a:p>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FRIENDLINESS</a:t>
                </a:r>
                <a:endParaRPr sz="700">
                  <a:solidFill>
                    <a:schemeClr val="dk1"/>
                  </a:solidFill>
                  <a:latin typeface="Barlow Medium"/>
                  <a:ea typeface="Barlow Medium"/>
                  <a:cs typeface="Barlow Medium"/>
                  <a:sym typeface="Barlow Medium"/>
                </a:endParaRPr>
              </a:p>
            </p:txBody>
          </p:sp>
          <p:sp>
            <p:nvSpPr>
              <p:cNvPr id="1009" name="Google Shape;1009;p125"/>
              <p:cNvSpPr txBox="1"/>
              <p:nvPr/>
            </p:nvSpPr>
            <p:spPr>
              <a:xfrm>
                <a:off x="7077335" y="3031681"/>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ACCESSIBILITY</a:t>
                </a:r>
                <a:endParaRPr sz="700">
                  <a:solidFill>
                    <a:schemeClr val="dk1"/>
                  </a:solidFill>
                  <a:latin typeface="Barlow Medium"/>
                  <a:ea typeface="Barlow Medium"/>
                  <a:cs typeface="Barlow Medium"/>
                  <a:sym typeface="Barlow Medium"/>
                </a:endParaRPr>
              </a:p>
            </p:txBody>
          </p:sp>
          <p:sp>
            <p:nvSpPr>
              <p:cNvPr id="1010" name="Google Shape;1010;p125"/>
              <p:cNvSpPr txBox="1"/>
              <p:nvPr/>
            </p:nvSpPr>
            <p:spPr>
              <a:xfrm>
                <a:off x="876999" y="2486675"/>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2022</a:t>
                </a:r>
                <a:endParaRPr sz="700">
                  <a:solidFill>
                    <a:schemeClr val="dk1"/>
                  </a:solidFill>
                  <a:latin typeface="Barlow Medium"/>
                  <a:ea typeface="Barlow Medium"/>
                  <a:cs typeface="Barlow Medium"/>
                  <a:sym typeface="Barlow Medium"/>
                </a:endParaRPr>
              </a:p>
            </p:txBody>
          </p:sp>
          <p:sp>
            <p:nvSpPr>
              <p:cNvPr id="1011" name="Google Shape;1011;p125"/>
              <p:cNvSpPr txBox="1"/>
              <p:nvPr/>
            </p:nvSpPr>
            <p:spPr>
              <a:xfrm>
                <a:off x="877099" y="2100507"/>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2024</a:t>
                </a:r>
                <a:endParaRPr sz="700">
                  <a:solidFill>
                    <a:schemeClr val="dk1"/>
                  </a:solidFill>
                  <a:latin typeface="Barlow Medium"/>
                  <a:ea typeface="Barlow Medium"/>
                  <a:cs typeface="Barlow Medium"/>
                  <a:sym typeface="Barlow Medium"/>
                </a:endParaRPr>
              </a:p>
            </p:txBody>
          </p:sp>
          <p:sp>
            <p:nvSpPr>
              <p:cNvPr id="1012" name="Google Shape;1012;p125"/>
              <p:cNvSpPr txBox="1"/>
              <p:nvPr/>
            </p:nvSpPr>
            <p:spPr>
              <a:xfrm>
                <a:off x="877100" y="1714894"/>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2026</a:t>
                </a:r>
                <a:endParaRPr sz="700">
                  <a:solidFill>
                    <a:schemeClr val="dk1"/>
                  </a:solidFill>
                  <a:latin typeface="Barlow Medium"/>
                  <a:ea typeface="Barlow Medium"/>
                  <a:cs typeface="Barlow Medium"/>
                  <a:sym typeface="Barlow Medium"/>
                </a:endParaRPr>
              </a:p>
            </p:txBody>
          </p:sp>
          <p:sp>
            <p:nvSpPr>
              <p:cNvPr id="1013" name="Google Shape;1013;p125"/>
              <p:cNvSpPr txBox="1"/>
              <p:nvPr/>
            </p:nvSpPr>
            <p:spPr>
              <a:xfrm>
                <a:off x="877100" y="1324063"/>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2028</a:t>
                </a:r>
                <a:endParaRPr sz="700">
                  <a:solidFill>
                    <a:schemeClr val="dk1"/>
                  </a:solidFill>
                  <a:latin typeface="Barlow Medium"/>
                  <a:ea typeface="Barlow Medium"/>
                  <a:cs typeface="Barlow Medium"/>
                  <a:sym typeface="Barlow Medium"/>
                </a:endParaRPr>
              </a:p>
            </p:txBody>
          </p:sp>
          <p:sp>
            <p:nvSpPr>
              <p:cNvPr id="1014" name="Google Shape;1014;p125"/>
              <p:cNvSpPr txBox="1"/>
              <p:nvPr/>
            </p:nvSpPr>
            <p:spPr>
              <a:xfrm>
                <a:off x="827850" y="931663"/>
                <a:ext cx="4944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2032</a:t>
                </a:r>
                <a:endParaRPr sz="700">
                  <a:solidFill>
                    <a:schemeClr val="dk1"/>
                  </a:solidFill>
                  <a:latin typeface="Barlow Medium"/>
                  <a:ea typeface="Barlow Medium"/>
                  <a:cs typeface="Barlow Medium"/>
                  <a:sym typeface="Barlow Medium"/>
                </a:endParaRPr>
              </a:p>
            </p:txBody>
          </p:sp>
          <p:sp>
            <p:nvSpPr>
              <p:cNvPr id="1015" name="Google Shape;1015;p125"/>
              <p:cNvSpPr txBox="1"/>
              <p:nvPr/>
            </p:nvSpPr>
            <p:spPr>
              <a:xfrm>
                <a:off x="858516" y="539268"/>
                <a:ext cx="4332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2034</a:t>
                </a:r>
                <a:endParaRPr sz="700">
                  <a:solidFill>
                    <a:schemeClr val="dk1"/>
                  </a:solidFill>
                  <a:latin typeface="Barlow Medium"/>
                  <a:ea typeface="Barlow Medium"/>
                  <a:cs typeface="Barlow Medium"/>
                  <a:sym typeface="Barlow Medium"/>
                </a:endParaRPr>
              </a:p>
            </p:txBody>
          </p:sp>
          <p:sp>
            <p:nvSpPr>
              <p:cNvPr id="1016" name="Google Shape;1016;p125"/>
              <p:cNvSpPr/>
              <p:nvPr/>
            </p:nvSpPr>
            <p:spPr>
              <a:xfrm>
                <a:off x="6015127" y="483989"/>
                <a:ext cx="62700" cy="6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7" name="Google Shape;1017;p125"/>
              <p:cNvSpPr/>
              <p:nvPr/>
            </p:nvSpPr>
            <p:spPr>
              <a:xfrm>
                <a:off x="7302492" y="483989"/>
                <a:ext cx="62700" cy="6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1018" name="Google Shape;1018;p125"/>
          <p:cNvSpPr txBox="1"/>
          <p:nvPr/>
        </p:nvSpPr>
        <p:spPr>
          <a:xfrm>
            <a:off x="6110800" y="586788"/>
            <a:ext cx="1012500" cy="107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INDUSTRY VALUE CURVE</a:t>
            </a:r>
            <a:endParaRPr sz="700">
              <a:solidFill>
                <a:schemeClr val="dk1"/>
              </a:solidFill>
              <a:latin typeface="Barlow Medium"/>
              <a:ea typeface="Barlow Medium"/>
              <a:cs typeface="Barlow Medium"/>
              <a:sym typeface="Barlow Medium"/>
            </a:endParaRPr>
          </a:p>
        </p:txBody>
      </p:sp>
      <p:sp>
        <p:nvSpPr>
          <p:cNvPr id="1019" name="Google Shape;1019;p125"/>
          <p:cNvSpPr txBox="1"/>
          <p:nvPr/>
        </p:nvSpPr>
        <p:spPr>
          <a:xfrm>
            <a:off x="7401762" y="586788"/>
            <a:ext cx="729000" cy="107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STRATEGIC MOVE</a:t>
            </a:r>
            <a:endParaRPr sz="700">
              <a:solidFill>
                <a:schemeClr val="dk1"/>
              </a:solidFill>
              <a:latin typeface="Barlow Medium"/>
              <a:ea typeface="Barlow Medium"/>
              <a:cs typeface="Barlow Medium"/>
              <a:sym typeface="Barlow Medium"/>
            </a:endParaRPr>
          </a:p>
        </p:txBody>
      </p:sp>
      <p:sp>
        <p:nvSpPr>
          <p:cNvPr id="1020" name="Google Shape;1020;p12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1" name="Google Shape;1021;p125"/>
          <p:cNvPicPr preferRelativeResize="0"/>
          <p:nvPr/>
        </p:nvPicPr>
        <p:blipFill>
          <a:blip r:embed="rId3">
            <a:alphaModFix/>
          </a:blip>
          <a:stretch>
            <a:fillRect/>
          </a:stretch>
        </p:blipFill>
        <p:spPr>
          <a:xfrm>
            <a:off x="217975" y="0"/>
            <a:ext cx="8204251" cy="3727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26"/>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7" name="Google Shape;1027;p126"/>
          <p:cNvSpPr txBox="1"/>
          <p:nvPr>
            <p:ph idx="2" type="subTitle"/>
          </p:nvPr>
        </p:nvSpPr>
        <p:spPr>
          <a:xfrm>
            <a:off x="607600" y="232875"/>
            <a:ext cx="7860000" cy="43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Gender-wise Loan Approval Status</a:t>
            </a:r>
            <a:endParaRPr/>
          </a:p>
        </p:txBody>
      </p:sp>
      <p:pic>
        <p:nvPicPr>
          <p:cNvPr id="1028" name="Google Shape;1028;p126"/>
          <p:cNvPicPr preferRelativeResize="0"/>
          <p:nvPr/>
        </p:nvPicPr>
        <p:blipFill>
          <a:blip r:embed="rId3">
            <a:alphaModFix/>
          </a:blip>
          <a:stretch>
            <a:fillRect/>
          </a:stretch>
        </p:blipFill>
        <p:spPr>
          <a:xfrm>
            <a:off x="834200" y="1208775"/>
            <a:ext cx="7633501" cy="363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27"/>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4" name="Google Shape;1034;p127"/>
          <p:cNvSpPr txBox="1"/>
          <p:nvPr>
            <p:ph idx="2" type="subTitle"/>
          </p:nvPr>
        </p:nvSpPr>
        <p:spPr>
          <a:xfrm>
            <a:off x="557300" y="308350"/>
            <a:ext cx="9054900" cy="43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Loan approval by </a:t>
            </a:r>
            <a:r>
              <a:rPr lang="en"/>
              <a:t>property area</a:t>
            </a:r>
            <a:endParaRPr/>
          </a:p>
        </p:txBody>
      </p:sp>
      <p:pic>
        <p:nvPicPr>
          <p:cNvPr id="1035" name="Google Shape;1035;p127"/>
          <p:cNvPicPr preferRelativeResize="0"/>
          <p:nvPr/>
        </p:nvPicPr>
        <p:blipFill>
          <a:blip r:embed="rId3">
            <a:alphaModFix/>
          </a:blip>
          <a:stretch>
            <a:fillRect/>
          </a:stretch>
        </p:blipFill>
        <p:spPr>
          <a:xfrm>
            <a:off x="959950" y="1206250"/>
            <a:ext cx="7482599" cy="3505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9" name="Shape 1039"/>
        <p:cNvGrpSpPr/>
        <p:nvPr/>
      </p:nvGrpSpPr>
      <p:grpSpPr>
        <a:xfrm>
          <a:off x="0" y="0"/>
          <a:ext cx="0" cy="0"/>
          <a:chOff x="0" y="0"/>
          <a:chExt cx="0" cy="0"/>
        </a:xfrm>
      </p:grpSpPr>
      <p:sp>
        <p:nvSpPr>
          <p:cNvPr id="1040" name="Google Shape;1040;p128"/>
          <p:cNvSpPr txBox="1"/>
          <p:nvPr>
            <p:ph idx="1" type="subTitle"/>
          </p:nvPr>
        </p:nvSpPr>
        <p:spPr>
          <a:xfrm>
            <a:off x="791150" y="522625"/>
            <a:ext cx="70101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Linear Regression Model to Predict Loan Status</a:t>
            </a:r>
            <a:endParaRPr/>
          </a:p>
        </p:txBody>
      </p:sp>
      <p:sp>
        <p:nvSpPr>
          <p:cNvPr id="1041" name="Google Shape;1041;p128"/>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sz="1500"/>
          </a:p>
          <a:p>
            <a:pPr indent="-323850" lvl="0" marL="457200" rtl="0" algn="l">
              <a:spcBef>
                <a:spcPts val="0"/>
              </a:spcBef>
              <a:spcAft>
                <a:spcPts val="0"/>
              </a:spcAft>
              <a:buSzPts val="1500"/>
              <a:buFont typeface="Arial"/>
              <a:buChar char="●"/>
            </a:pPr>
            <a:r>
              <a:rPr b="1" lang="en" sz="1500">
                <a:latin typeface="Barlow"/>
                <a:ea typeface="Barlow"/>
                <a:cs typeface="Barlow"/>
                <a:sym typeface="Barlow"/>
              </a:rPr>
              <a:t>Achieved an accuracy of 79% in predicting loan status</a:t>
            </a:r>
            <a:endParaRPr b="1" sz="1500">
              <a:latin typeface="Barlow"/>
              <a:ea typeface="Barlow"/>
              <a:cs typeface="Barlow"/>
              <a:sym typeface="Barlow"/>
            </a:endParaRPr>
          </a:p>
          <a:p>
            <a:pPr indent="-323850" lvl="0" marL="457200" rtl="0" algn="l">
              <a:spcBef>
                <a:spcPts val="0"/>
              </a:spcBef>
              <a:spcAft>
                <a:spcPts val="0"/>
              </a:spcAft>
              <a:buSzPts val="1500"/>
              <a:buFont typeface="Arial"/>
              <a:buChar char="●"/>
            </a:pPr>
            <a:r>
              <a:rPr b="1" lang="en" sz="1500">
                <a:latin typeface="Barlow"/>
                <a:ea typeface="Barlow"/>
                <a:cs typeface="Barlow"/>
                <a:sym typeface="Barlow"/>
              </a:rPr>
              <a:t>Mean Squared Error (MSE) is 0.17, indicating moderate prediction error</a:t>
            </a:r>
            <a:endParaRPr b="1" sz="1500">
              <a:latin typeface="Barlow"/>
              <a:ea typeface="Barlow"/>
              <a:cs typeface="Barlow"/>
              <a:sym typeface="Barlow"/>
            </a:endParaRPr>
          </a:p>
          <a:p>
            <a:pPr indent="-323850" lvl="0" marL="457200" rtl="0" algn="l">
              <a:spcBef>
                <a:spcPts val="0"/>
              </a:spcBef>
              <a:spcAft>
                <a:spcPts val="0"/>
              </a:spcAft>
              <a:buSzPts val="1500"/>
              <a:buFont typeface="Arial"/>
              <a:buChar char="●"/>
            </a:pPr>
            <a:r>
              <a:rPr b="1" lang="en" sz="1500">
                <a:latin typeface="Barlow"/>
                <a:ea typeface="Barlow"/>
                <a:cs typeface="Barlow"/>
                <a:sym typeface="Barlow"/>
              </a:rPr>
              <a:t>R-squared score of 0.27 suggests limited explanation of variance in loan status</a:t>
            </a:r>
            <a:endParaRPr b="1" sz="1500">
              <a:latin typeface="Barlow"/>
              <a:ea typeface="Barlow"/>
              <a:cs typeface="Barlow"/>
              <a:sym typeface="Barlow"/>
            </a:endParaRPr>
          </a:p>
          <a:p>
            <a:pPr indent="-323850" lvl="0" marL="457200" rtl="0" algn="l">
              <a:spcBef>
                <a:spcPts val="0"/>
              </a:spcBef>
              <a:spcAft>
                <a:spcPts val="0"/>
              </a:spcAft>
              <a:buSzPts val="1500"/>
              <a:buFont typeface="Arial"/>
              <a:buChar char="●"/>
            </a:pPr>
            <a:r>
              <a:rPr b="1" lang="en" sz="1500">
                <a:latin typeface="Barlow"/>
                <a:ea typeface="Barlow"/>
                <a:cs typeface="Barlow"/>
                <a:sym typeface="Barlow"/>
              </a:rPr>
              <a:t>Data Preprocessing Steps:</a:t>
            </a:r>
            <a:endParaRPr b="1" sz="1500">
              <a:latin typeface="Barlow"/>
              <a:ea typeface="Barlow"/>
              <a:cs typeface="Barlow"/>
              <a:sym typeface="Barlow"/>
            </a:endParaRPr>
          </a:p>
          <a:p>
            <a:pPr indent="-323850" lvl="0" marL="457200" rtl="0" algn="l">
              <a:lnSpc>
                <a:spcPct val="115000"/>
              </a:lnSpc>
              <a:spcBef>
                <a:spcPts val="0"/>
              </a:spcBef>
              <a:spcAft>
                <a:spcPts val="0"/>
              </a:spcAft>
              <a:buSzPts val="1500"/>
              <a:buAutoNum type="arabicPeriod"/>
            </a:pPr>
            <a:r>
              <a:rPr lang="en" sz="1500"/>
              <a:t>Converted Loan_Status to binary values (Y=1, N=0)</a:t>
            </a:r>
            <a:endParaRPr sz="1500"/>
          </a:p>
          <a:p>
            <a:pPr indent="-323850" lvl="0" marL="457200" rtl="0" algn="l">
              <a:lnSpc>
                <a:spcPct val="115000"/>
              </a:lnSpc>
              <a:spcBef>
                <a:spcPts val="0"/>
              </a:spcBef>
              <a:spcAft>
                <a:spcPts val="0"/>
              </a:spcAft>
              <a:buSzPts val="1500"/>
              <a:buAutoNum type="arabicPeriod"/>
            </a:pPr>
            <a:r>
              <a:rPr lang="en" sz="1500"/>
              <a:t>Removed non-predictive Loan_ID column</a:t>
            </a:r>
            <a:endParaRPr sz="1500"/>
          </a:p>
          <a:p>
            <a:pPr indent="-323850" lvl="0" marL="457200" rtl="0" algn="l">
              <a:lnSpc>
                <a:spcPct val="115000"/>
              </a:lnSpc>
              <a:spcBef>
                <a:spcPts val="0"/>
              </a:spcBef>
              <a:spcAft>
                <a:spcPts val="0"/>
              </a:spcAft>
              <a:buSzPts val="1500"/>
              <a:buAutoNum type="arabicPeriod"/>
            </a:pPr>
            <a:r>
              <a:rPr lang="en" sz="1500"/>
              <a:t>Handled missing values using mean for LoanAmount and mode for other</a:t>
            </a:r>
            <a:r>
              <a:rPr lang="en" sz="1500"/>
              <a:t> </a:t>
            </a:r>
            <a:r>
              <a:rPr lang="en" sz="1500"/>
              <a:t>features</a:t>
            </a:r>
            <a:endParaRPr sz="1500"/>
          </a:p>
          <a:p>
            <a:pPr indent="-323850" lvl="0" marL="457200" rtl="0" algn="l">
              <a:lnSpc>
                <a:spcPct val="115000"/>
              </a:lnSpc>
              <a:spcBef>
                <a:spcPts val="0"/>
              </a:spcBef>
              <a:spcAft>
                <a:spcPts val="0"/>
              </a:spcAft>
              <a:buSzPts val="1500"/>
              <a:buAutoNum type="arabicPeriod"/>
            </a:pPr>
            <a:r>
              <a:rPr lang="en" sz="1500"/>
              <a:t>Applied one-hot encoding for categorical variables</a:t>
            </a:r>
            <a:endParaRPr sz="1500"/>
          </a:p>
          <a:p>
            <a:pPr indent="0" lvl="0" marL="0" rtl="0" algn="l">
              <a:spcBef>
                <a:spcPts val="1200"/>
              </a:spcBef>
              <a:spcAft>
                <a:spcPts val="0"/>
              </a:spcAft>
              <a:buNone/>
            </a:pPr>
            <a:r>
              <a:t/>
            </a:r>
            <a:endParaRPr sz="1500"/>
          </a:p>
        </p:txBody>
      </p:sp>
      <p:sp>
        <p:nvSpPr>
          <p:cNvPr id="1042" name="Google Shape;1042;p12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29"/>
          <p:cNvSpPr txBox="1"/>
          <p:nvPr>
            <p:ph idx="1" type="subTitle"/>
          </p:nvPr>
        </p:nvSpPr>
        <p:spPr>
          <a:xfrm>
            <a:off x="791150" y="522625"/>
            <a:ext cx="7865100" cy="1108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t>Linear Regression Model to Predict Loan Status</a:t>
            </a:r>
            <a:endParaRPr/>
          </a:p>
          <a:p>
            <a:pPr indent="0" lvl="0" marL="0" rtl="0" algn="l">
              <a:spcBef>
                <a:spcPts val="0"/>
              </a:spcBef>
              <a:spcAft>
                <a:spcPts val="0"/>
              </a:spcAft>
              <a:buNone/>
            </a:pPr>
            <a:r>
              <a:t/>
            </a:r>
            <a:endParaRPr/>
          </a:p>
        </p:txBody>
      </p:sp>
      <p:sp>
        <p:nvSpPr>
          <p:cNvPr id="1048" name="Google Shape;1048;p129"/>
          <p:cNvSpPr txBox="1"/>
          <p:nvPr>
            <p:ph idx="2" type="body"/>
          </p:nvPr>
        </p:nvSpPr>
        <p:spPr>
          <a:xfrm>
            <a:off x="802050" y="1939450"/>
            <a:ext cx="7539900" cy="2777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Barlow"/>
              <a:buChar char="●"/>
            </a:pPr>
            <a:r>
              <a:rPr b="1" lang="en" sz="1500">
                <a:latin typeface="Barlow"/>
                <a:ea typeface="Barlow"/>
                <a:cs typeface="Barlow"/>
                <a:sym typeface="Barlow"/>
              </a:rPr>
              <a:t>Implementation Details:</a:t>
            </a:r>
            <a:endParaRPr b="1" sz="1500">
              <a:latin typeface="Barlow"/>
              <a:ea typeface="Barlow"/>
              <a:cs typeface="Barlow"/>
              <a:sym typeface="Barlow"/>
            </a:endParaRPr>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Used 80-20 train-test split ratio</a:t>
            </a:r>
            <a:endParaRPr sz="1500"/>
          </a:p>
          <a:p>
            <a:pPr indent="-323850" lvl="0" marL="457200" rtl="0" algn="l">
              <a:spcBef>
                <a:spcPts val="0"/>
              </a:spcBef>
              <a:spcAft>
                <a:spcPts val="0"/>
              </a:spcAft>
              <a:buSzPts val="1500"/>
              <a:buChar char="●"/>
            </a:pPr>
            <a:r>
              <a:rPr lang="en" sz="1500"/>
              <a:t>Applied threshold of 0.5 to convert continuous predictions to binary</a:t>
            </a:r>
            <a:endParaRPr sz="1500"/>
          </a:p>
          <a:p>
            <a:pPr indent="-323850" lvl="0" marL="457200" rtl="0" algn="l">
              <a:spcBef>
                <a:spcPts val="0"/>
              </a:spcBef>
              <a:spcAft>
                <a:spcPts val="0"/>
              </a:spcAft>
              <a:buSzPts val="1500"/>
              <a:buChar char="●"/>
            </a:pPr>
            <a:r>
              <a:rPr lang="en" sz="1500"/>
              <a:t>Features included both numerical and encoded categorical variables</a:t>
            </a:r>
            <a:endParaRPr sz="1500"/>
          </a:p>
          <a:p>
            <a:pPr indent="-323850" lvl="0" marL="457200" rtl="0" algn="l">
              <a:spcBef>
                <a:spcPts val="0"/>
              </a:spcBef>
              <a:spcAft>
                <a:spcPts val="0"/>
              </a:spcAft>
              <a:buSzPts val="1500"/>
              <a:buChar char="●"/>
            </a:pPr>
            <a:r>
              <a:rPr lang="en" sz="1500"/>
              <a:t>Random state set to 42 for reproducibility</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30"/>
          <p:cNvSpPr txBox="1"/>
          <p:nvPr>
            <p:ph idx="1" type="subTitle"/>
          </p:nvPr>
        </p:nvSpPr>
        <p:spPr>
          <a:xfrm>
            <a:off x="791150" y="522625"/>
            <a:ext cx="7830900" cy="1108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t>Linear Regression Model to Predict Loan Amount</a:t>
            </a:r>
            <a:endParaRPr/>
          </a:p>
        </p:txBody>
      </p:sp>
      <p:sp>
        <p:nvSpPr>
          <p:cNvPr id="1054" name="Google Shape;1054;p130"/>
          <p:cNvSpPr txBox="1"/>
          <p:nvPr>
            <p:ph idx="2" type="body"/>
          </p:nvPr>
        </p:nvSpPr>
        <p:spPr>
          <a:xfrm>
            <a:off x="802050" y="1797325"/>
            <a:ext cx="7539900" cy="2777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Decision Tree achieved 83% accuracy for loan status prediction, with Credit History as the key factor, while showing limitations in predicting higher loan amounts.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Random Forest improved prediction accuracy over Decision Tree for both loan status and amount, with better handling of outliers and complex relationships.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Credit History and ApplicantIncome emerged as the most crucial factors for loan status prediction across models.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For loan amount prediction, ApplicantIncome (~0.65) and CoapplicantIncome (~0.20) were the dominant features, while demographic factors had minimal impact.</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Linear Regression showed the weakest performance among all models, suggesting non-linear relationships in the loan data that tree-based models captured better.</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31"/>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Results</a:t>
            </a:r>
            <a:endParaRPr sz="3000"/>
          </a:p>
        </p:txBody>
      </p:sp>
      <p:sp>
        <p:nvSpPr>
          <p:cNvPr id="1060" name="Google Shape;1060;p131"/>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t>Lorem ipsum dolor sit amet, consectetur adipiscing elit. Etiam tincidunt, nisl in tempor euismod, quam neque pretium purus, eget sagittis odio tellus quis neque. Vestibulum laoreet eros non est faucibus.</a:t>
            </a:r>
            <a:endParaRPr/>
          </a:p>
        </p:txBody>
      </p:sp>
      <p:grpSp>
        <p:nvGrpSpPr>
          <p:cNvPr id="1061" name="Google Shape;1061;p131"/>
          <p:cNvGrpSpPr/>
          <p:nvPr/>
        </p:nvGrpSpPr>
        <p:grpSpPr>
          <a:xfrm>
            <a:off x="743750" y="246450"/>
            <a:ext cx="7652700" cy="3476400"/>
            <a:chOff x="743750" y="246450"/>
            <a:chExt cx="7652700" cy="3476400"/>
          </a:xfrm>
        </p:grpSpPr>
        <p:sp>
          <p:nvSpPr>
            <p:cNvPr id="1062" name="Google Shape;1062;p131"/>
            <p:cNvSpPr/>
            <p:nvPr/>
          </p:nvSpPr>
          <p:spPr>
            <a:xfrm>
              <a:off x="743750" y="246450"/>
              <a:ext cx="7652700" cy="3476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3" name="Google Shape;1063;p131"/>
            <p:cNvGrpSpPr/>
            <p:nvPr/>
          </p:nvGrpSpPr>
          <p:grpSpPr>
            <a:xfrm>
              <a:off x="827850" y="610320"/>
              <a:ext cx="7240775" cy="2868905"/>
              <a:chOff x="827850" y="483989"/>
              <a:chExt cx="7240775" cy="2868905"/>
            </a:xfrm>
          </p:grpSpPr>
          <p:cxnSp>
            <p:nvCxnSpPr>
              <p:cNvPr id="1064" name="Google Shape;1064;p131"/>
              <p:cNvCxnSpPr/>
              <p:nvPr/>
            </p:nvCxnSpPr>
            <p:spPr>
              <a:xfrm>
                <a:off x="1398673" y="678019"/>
                <a:ext cx="0" cy="2353800"/>
              </a:xfrm>
              <a:prstGeom prst="straightConnector1">
                <a:avLst/>
              </a:prstGeom>
              <a:noFill/>
              <a:ln cap="flat" cmpd="sng" w="9525">
                <a:solidFill>
                  <a:schemeClr val="dk2"/>
                </a:solidFill>
                <a:prstDash val="solid"/>
                <a:round/>
                <a:headEnd len="med" w="med" type="none"/>
                <a:tailEnd len="med" w="med" type="none"/>
              </a:ln>
            </p:spPr>
          </p:cxnSp>
          <p:cxnSp>
            <p:nvCxnSpPr>
              <p:cNvPr id="1065" name="Google Shape;1065;p131"/>
              <p:cNvCxnSpPr/>
              <p:nvPr/>
            </p:nvCxnSpPr>
            <p:spPr>
              <a:xfrm>
                <a:off x="1340971" y="3031681"/>
                <a:ext cx="6720300" cy="0"/>
              </a:xfrm>
              <a:prstGeom prst="straightConnector1">
                <a:avLst/>
              </a:prstGeom>
              <a:noFill/>
              <a:ln cap="flat" cmpd="sng" w="9525">
                <a:solidFill>
                  <a:schemeClr val="dk2"/>
                </a:solidFill>
                <a:prstDash val="solid"/>
                <a:round/>
                <a:headEnd len="med" w="med" type="none"/>
                <a:tailEnd len="med" w="med" type="none"/>
              </a:ln>
            </p:spPr>
          </p:cxnSp>
          <p:sp>
            <p:nvSpPr>
              <p:cNvPr id="1066" name="Google Shape;1066;p131"/>
              <p:cNvSpPr txBox="1"/>
              <p:nvPr/>
            </p:nvSpPr>
            <p:spPr>
              <a:xfrm>
                <a:off x="893810" y="2878764"/>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2020</a:t>
                </a:r>
                <a:endParaRPr sz="700">
                  <a:solidFill>
                    <a:schemeClr val="dk1"/>
                  </a:solidFill>
                  <a:latin typeface="Barlow Medium"/>
                  <a:ea typeface="Barlow Medium"/>
                  <a:cs typeface="Barlow Medium"/>
                  <a:sym typeface="Barlow Medium"/>
                </a:endParaRPr>
              </a:p>
            </p:txBody>
          </p:sp>
          <p:cxnSp>
            <p:nvCxnSpPr>
              <p:cNvPr id="1067" name="Google Shape;1067;p131"/>
              <p:cNvCxnSpPr/>
              <p:nvPr/>
            </p:nvCxnSpPr>
            <p:spPr>
              <a:xfrm>
                <a:off x="1341412" y="2638424"/>
                <a:ext cx="58200" cy="0"/>
              </a:xfrm>
              <a:prstGeom prst="straightConnector1">
                <a:avLst/>
              </a:prstGeom>
              <a:noFill/>
              <a:ln cap="flat" cmpd="sng" w="9525">
                <a:solidFill>
                  <a:schemeClr val="dk2"/>
                </a:solidFill>
                <a:prstDash val="solid"/>
                <a:round/>
                <a:headEnd len="med" w="med" type="none"/>
                <a:tailEnd len="med" w="med" type="none"/>
              </a:ln>
            </p:spPr>
          </p:cxnSp>
          <p:cxnSp>
            <p:nvCxnSpPr>
              <p:cNvPr id="1068" name="Google Shape;1068;p131"/>
              <p:cNvCxnSpPr/>
              <p:nvPr/>
            </p:nvCxnSpPr>
            <p:spPr>
              <a:xfrm>
                <a:off x="1341412" y="2245167"/>
                <a:ext cx="58200" cy="0"/>
              </a:xfrm>
              <a:prstGeom prst="straightConnector1">
                <a:avLst/>
              </a:prstGeom>
              <a:noFill/>
              <a:ln cap="flat" cmpd="sng" w="9525">
                <a:solidFill>
                  <a:schemeClr val="dk2"/>
                </a:solidFill>
                <a:prstDash val="solid"/>
                <a:round/>
                <a:headEnd len="med" w="med" type="none"/>
                <a:tailEnd len="med" w="med" type="none"/>
              </a:ln>
            </p:spPr>
          </p:cxnSp>
          <p:cxnSp>
            <p:nvCxnSpPr>
              <p:cNvPr id="1069" name="Google Shape;1069;p131"/>
              <p:cNvCxnSpPr/>
              <p:nvPr/>
            </p:nvCxnSpPr>
            <p:spPr>
              <a:xfrm>
                <a:off x="1341412" y="1851910"/>
                <a:ext cx="58200" cy="0"/>
              </a:xfrm>
              <a:prstGeom prst="straightConnector1">
                <a:avLst/>
              </a:prstGeom>
              <a:noFill/>
              <a:ln cap="flat" cmpd="sng" w="9525">
                <a:solidFill>
                  <a:schemeClr val="dk2"/>
                </a:solidFill>
                <a:prstDash val="solid"/>
                <a:round/>
                <a:headEnd len="med" w="med" type="none"/>
                <a:tailEnd len="med" w="med" type="none"/>
              </a:ln>
            </p:spPr>
          </p:cxnSp>
          <p:cxnSp>
            <p:nvCxnSpPr>
              <p:cNvPr id="1070" name="Google Shape;1070;p131"/>
              <p:cNvCxnSpPr/>
              <p:nvPr/>
            </p:nvCxnSpPr>
            <p:spPr>
              <a:xfrm>
                <a:off x="1341412" y="1457476"/>
                <a:ext cx="58200" cy="0"/>
              </a:xfrm>
              <a:prstGeom prst="straightConnector1">
                <a:avLst/>
              </a:prstGeom>
              <a:noFill/>
              <a:ln cap="flat" cmpd="sng" w="9525">
                <a:solidFill>
                  <a:schemeClr val="dk2"/>
                </a:solidFill>
                <a:prstDash val="solid"/>
                <a:round/>
                <a:headEnd len="med" w="med" type="none"/>
                <a:tailEnd len="med" w="med" type="none"/>
              </a:ln>
            </p:spPr>
          </p:cxnSp>
          <p:cxnSp>
            <p:nvCxnSpPr>
              <p:cNvPr id="1071" name="Google Shape;1071;p131"/>
              <p:cNvCxnSpPr/>
              <p:nvPr/>
            </p:nvCxnSpPr>
            <p:spPr>
              <a:xfrm>
                <a:off x="1341412" y="1066571"/>
                <a:ext cx="58200" cy="0"/>
              </a:xfrm>
              <a:prstGeom prst="straightConnector1">
                <a:avLst/>
              </a:prstGeom>
              <a:noFill/>
              <a:ln cap="flat" cmpd="sng" w="9525">
                <a:solidFill>
                  <a:schemeClr val="dk2"/>
                </a:solidFill>
                <a:prstDash val="solid"/>
                <a:round/>
                <a:headEnd len="med" w="med" type="none"/>
                <a:tailEnd len="med" w="med" type="none"/>
              </a:ln>
            </p:spPr>
          </p:cxnSp>
          <p:cxnSp>
            <p:nvCxnSpPr>
              <p:cNvPr id="1072" name="Google Shape;1072;p131"/>
              <p:cNvCxnSpPr/>
              <p:nvPr/>
            </p:nvCxnSpPr>
            <p:spPr>
              <a:xfrm>
                <a:off x="1341412" y="675667"/>
                <a:ext cx="58200" cy="0"/>
              </a:xfrm>
              <a:prstGeom prst="straightConnector1">
                <a:avLst/>
              </a:prstGeom>
              <a:noFill/>
              <a:ln cap="flat" cmpd="sng" w="9525">
                <a:solidFill>
                  <a:schemeClr val="dk2"/>
                </a:solidFill>
                <a:prstDash val="solid"/>
                <a:round/>
                <a:headEnd len="med" w="med" type="none"/>
                <a:tailEnd len="med" w="med" type="none"/>
              </a:ln>
            </p:spPr>
          </p:cxnSp>
          <p:cxnSp>
            <p:nvCxnSpPr>
              <p:cNvPr id="1073" name="Google Shape;1073;p131"/>
              <p:cNvCxnSpPr/>
              <p:nvPr/>
            </p:nvCxnSpPr>
            <p:spPr>
              <a:xfrm rot="10800000">
                <a:off x="1398725" y="2640090"/>
                <a:ext cx="6669900" cy="0"/>
              </a:xfrm>
              <a:prstGeom prst="straightConnector1">
                <a:avLst/>
              </a:prstGeom>
              <a:noFill/>
              <a:ln cap="flat" cmpd="sng" w="9525">
                <a:solidFill>
                  <a:schemeClr val="dk2"/>
                </a:solidFill>
                <a:prstDash val="dot"/>
                <a:round/>
                <a:headEnd len="med" w="med" type="none"/>
                <a:tailEnd len="med" w="med" type="none"/>
              </a:ln>
            </p:spPr>
          </p:cxnSp>
          <p:cxnSp>
            <p:nvCxnSpPr>
              <p:cNvPr id="1074" name="Google Shape;1074;p131"/>
              <p:cNvCxnSpPr/>
              <p:nvPr/>
            </p:nvCxnSpPr>
            <p:spPr>
              <a:xfrm rot="10800000">
                <a:off x="1398725" y="2246490"/>
                <a:ext cx="6669900" cy="0"/>
              </a:xfrm>
              <a:prstGeom prst="straightConnector1">
                <a:avLst/>
              </a:prstGeom>
              <a:noFill/>
              <a:ln cap="flat" cmpd="sng" w="9525">
                <a:solidFill>
                  <a:schemeClr val="dk2"/>
                </a:solidFill>
                <a:prstDash val="dot"/>
                <a:round/>
                <a:headEnd len="med" w="med" type="none"/>
                <a:tailEnd len="med" w="med" type="none"/>
              </a:ln>
            </p:spPr>
          </p:cxnSp>
          <p:cxnSp>
            <p:nvCxnSpPr>
              <p:cNvPr id="1075" name="Google Shape;1075;p131"/>
              <p:cNvCxnSpPr/>
              <p:nvPr/>
            </p:nvCxnSpPr>
            <p:spPr>
              <a:xfrm rot="10800000">
                <a:off x="1398725" y="1850783"/>
                <a:ext cx="6669900" cy="0"/>
              </a:xfrm>
              <a:prstGeom prst="straightConnector1">
                <a:avLst/>
              </a:prstGeom>
              <a:noFill/>
              <a:ln cap="flat" cmpd="sng" w="9525">
                <a:solidFill>
                  <a:schemeClr val="accent5"/>
                </a:solidFill>
                <a:prstDash val="dot"/>
                <a:round/>
                <a:headEnd len="med" w="med" type="none"/>
                <a:tailEnd len="med" w="med" type="none"/>
              </a:ln>
            </p:spPr>
          </p:cxnSp>
          <p:cxnSp>
            <p:nvCxnSpPr>
              <p:cNvPr id="1076" name="Google Shape;1076;p131"/>
              <p:cNvCxnSpPr/>
              <p:nvPr/>
            </p:nvCxnSpPr>
            <p:spPr>
              <a:xfrm rot="10800000">
                <a:off x="1398725" y="1459192"/>
                <a:ext cx="6669900" cy="0"/>
              </a:xfrm>
              <a:prstGeom prst="straightConnector1">
                <a:avLst/>
              </a:prstGeom>
              <a:noFill/>
              <a:ln cap="flat" cmpd="sng" w="9525">
                <a:solidFill>
                  <a:schemeClr val="dk2"/>
                </a:solidFill>
                <a:prstDash val="dot"/>
                <a:round/>
                <a:headEnd len="med" w="med" type="none"/>
                <a:tailEnd len="med" w="med" type="none"/>
              </a:ln>
            </p:spPr>
          </p:cxnSp>
          <p:cxnSp>
            <p:nvCxnSpPr>
              <p:cNvPr id="1077" name="Google Shape;1077;p131"/>
              <p:cNvCxnSpPr/>
              <p:nvPr/>
            </p:nvCxnSpPr>
            <p:spPr>
              <a:xfrm rot="10800000">
                <a:off x="1398725" y="1067601"/>
                <a:ext cx="6669900" cy="0"/>
              </a:xfrm>
              <a:prstGeom prst="straightConnector1">
                <a:avLst/>
              </a:prstGeom>
              <a:noFill/>
              <a:ln cap="flat" cmpd="sng" w="9525">
                <a:solidFill>
                  <a:schemeClr val="dk2"/>
                </a:solidFill>
                <a:prstDash val="dot"/>
                <a:round/>
                <a:headEnd len="med" w="med" type="none"/>
                <a:tailEnd len="med" w="med" type="none"/>
              </a:ln>
            </p:spPr>
          </p:cxnSp>
          <p:cxnSp>
            <p:nvCxnSpPr>
              <p:cNvPr id="1078" name="Google Shape;1078;p131"/>
              <p:cNvCxnSpPr/>
              <p:nvPr/>
            </p:nvCxnSpPr>
            <p:spPr>
              <a:xfrm rot="10800000">
                <a:off x="1398725" y="676010"/>
                <a:ext cx="6669900" cy="0"/>
              </a:xfrm>
              <a:prstGeom prst="straightConnector1">
                <a:avLst/>
              </a:prstGeom>
              <a:noFill/>
              <a:ln cap="flat" cmpd="sng" w="9525">
                <a:solidFill>
                  <a:schemeClr val="dk2"/>
                </a:solidFill>
                <a:prstDash val="dot"/>
                <a:round/>
                <a:headEnd len="med" w="med" type="none"/>
                <a:tailEnd len="med" w="med" type="none"/>
              </a:ln>
            </p:spPr>
          </p:cxnSp>
          <p:cxnSp>
            <p:nvCxnSpPr>
              <p:cNvPr id="1079" name="Google Shape;1079;p131"/>
              <p:cNvCxnSpPr>
                <a:stCxn id="1080" idx="6"/>
                <a:endCxn id="1081" idx="6"/>
              </p:cNvCxnSpPr>
              <p:nvPr/>
            </p:nvCxnSpPr>
            <p:spPr>
              <a:xfrm flipH="1" rot="10800000">
                <a:off x="1809390" y="2466374"/>
                <a:ext cx="1194600" cy="173700"/>
              </a:xfrm>
              <a:prstGeom prst="straightConnector1">
                <a:avLst/>
              </a:prstGeom>
              <a:noFill/>
              <a:ln cap="flat" cmpd="sng" w="19050">
                <a:solidFill>
                  <a:schemeClr val="accent1"/>
                </a:solidFill>
                <a:prstDash val="solid"/>
                <a:round/>
                <a:headEnd len="med" w="med" type="none"/>
                <a:tailEnd len="med" w="med" type="none"/>
              </a:ln>
            </p:spPr>
          </p:cxnSp>
          <p:cxnSp>
            <p:nvCxnSpPr>
              <p:cNvPr id="1082" name="Google Shape;1082;p131"/>
              <p:cNvCxnSpPr/>
              <p:nvPr/>
            </p:nvCxnSpPr>
            <p:spPr>
              <a:xfrm flipH="1" rot="10800000">
                <a:off x="2956759" y="2030326"/>
                <a:ext cx="993600" cy="440700"/>
              </a:xfrm>
              <a:prstGeom prst="straightConnector1">
                <a:avLst/>
              </a:prstGeom>
              <a:noFill/>
              <a:ln cap="flat" cmpd="sng" w="19050">
                <a:solidFill>
                  <a:schemeClr val="accent1"/>
                </a:solidFill>
                <a:prstDash val="solid"/>
                <a:round/>
                <a:headEnd len="med" w="med" type="none"/>
                <a:tailEnd len="med" w="med" type="none"/>
              </a:ln>
            </p:spPr>
          </p:cxnSp>
          <p:cxnSp>
            <p:nvCxnSpPr>
              <p:cNvPr id="1083" name="Google Shape;1083;p131"/>
              <p:cNvCxnSpPr/>
              <p:nvPr/>
            </p:nvCxnSpPr>
            <p:spPr>
              <a:xfrm flipH="1" rot="10800000">
                <a:off x="3946006" y="1894607"/>
                <a:ext cx="1139700" cy="139500"/>
              </a:xfrm>
              <a:prstGeom prst="straightConnector1">
                <a:avLst/>
              </a:prstGeom>
              <a:noFill/>
              <a:ln cap="flat" cmpd="sng" w="19050">
                <a:solidFill>
                  <a:schemeClr val="accent1"/>
                </a:solidFill>
                <a:prstDash val="solid"/>
                <a:round/>
                <a:headEnd len="med" w="med" type="none"/>
                <a:tailEnd len="med" w="med" type="none"/>
              </a:ln>
            </p:spPr>
          </p:cxnSp>
          <p:cxnSp>
            <p:nvCxnSpPr>
              <p:cNvPr id="1084" name="Google Shape;1084;p131"/>
              <p:cNvCxnSpPr/>
              <p:nvPr/>
            </p:nvCxnSpPr>
            <p:spPr>
              <a:xfrm flipH="1" rot="10800000">
                <a:off x="5079324" y="1069683"/>
                <a:ext cx="2695800" cy="822900"/>
              </a:xfrm>
              <a:prstGeom prst="straightConnector1">
                <a:avLst/>
              </a:prstGeom>
              <a:noFill/>
              <a:ln cap="flat" cmpd="sng" w="19050">
                <a:solidFill>
                  <a:schemeClr val="accent1"/>
                </a:solidFill>
                <a:prstDash val="solid"/>
                <a:round/>
                <a:headEnd len="med" w="med" type="none"/>
                <a:tailEnd len="med" w="med" type="none"/>
              </a:ln>
            </p:spPr>
          </p:cxnSp>
          <p:sp>
            <p:nvSpPr>
              <p:cNvPr id="1081" name="Google Shape;1081;p131"/>
              <p:cNvSpPr/>
              <p:nvPr/>
            </p:nvSpPr>
            <p:spPr>
              <a:xfrm>
                <a:off x="2945856" y="2437213"/>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5" name="Google Shape;1085;p131"/>
              <p:cNvSpPr/>
              <p:nvPr/>
            </p:nvSpPr>
            <p:spPr>
              <a:xfrm>
                <a:off x="3916579" y="2003994"/>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6" name="Google Shape;1086;p131"/>
              <p:cNvSpPr/>
              <p:nvPr/>
            </p:nvSpPr>
            <p:spPr>
              <a:xfrm>
                <a:off x="5054136" y="1865925"/>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7" name="Google Shape;1087;p131"/>
              <p:cNvSpPr/>
              <p:nvPr/>
            </p:nvSpPr>
            <p:spPr>
              <a:xfrm>
                <a:off x="7745737" y="1038492"/>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0" name="Google Shape;1080;p131"/>
              <p:cNvSpPr/>
              <p:nvPr/>
            </p:nvSpPr>
            <p:spPr>
              <a:xfrm>
                <a:off x="1751190" y="2610974"/>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88" name="Google Shape;1088;p131"/>
              <p:cNvCxnSpPr/>
              <p:nvPr/>
            </p:nvCxnSpPr>
            <p:spPr>
              <a:xfrm flipH="1" rot="10800000">
                <a:off x="1782008" y="1693150"/>
                <a:ext cx="522000" cy="555300"/>
              </a:xfrm>
              <a:prstGeom prst="straightConnector1">
                <a:avLst/>
              </a:prstGeom>
              <a:noFill/>
              <a:ln cap="flat" cmpd="sng" w="19050">
                <a:solidFill>
                  <a:schemeClr val="accent5"/>
                </a:solidFill>
                <a:prstDash val="solid"/>
                <a:round/>
                <a:headEnd len="med" w="med" type="none"/>
                <a:tailEnd len="med" w="med" type="none"/>
              </a:ln>
            </p:spPr>
          </p:cxnSp>
          <p:cxnSp>
            <p:nvCxnSpPr>
              <p:cNvPr id="1089" name="Google Shape;1089;p131"/>
              <p:cNvCxnSpPr/>
              <p:nvPr/>
            </p:nvCxnSpPr>
            <p:spPr>
              <a:xfrm>
                <a:off x="2293121" y="1700242"/>
                <a:ext cx="1834200" cy="915000"/>
              </a:xfrm>
              <a:prstGeom prst="straightConnector1">
                <a:avLst/>
              </a:prstGeom>
              <a:noFill/>
              <a:ln cap="flat" cmpd="sng" w="19050">
                <a:solidFill>
                  <a:schemeClr val="accent5"/>
                </a:solidFill>
                <a:prstDash val="solid"/>
                <a:round/>
                <a:headEnd len="med" w="med" type="none"/>
                <a:tailEnd len="med" w="med" type="none"/>
              </a:ln>
            </p:spPr>
          </p:cxnSp>
          <p:cxnSp>
            <p:nvCxnSpPr>
              <p:cNvPr id="1090" name="Google Shape;1090;p131"/>
              <p:cNvCxnSpPr/>
              <p:nvPr/>
            </p:nvCxnSpPr>
            <p:spPr>
              <a:xfrm flipH="1" rot="10800000">
                <a:off x="4131486" y="1461110"/>
                <a:ext cx="1001700" cy="1158300"/>
              </a:xfrm>
              <a:prstGeom prst="straightConnector1">
                <a:avLst/>
              </a:prstGeom>
              <a:noFill/>
              <a:ln cap="flat" cmpd="sng" w="19050">
                <a:solidFill>
                  <a:schemeClr val="accent5"/>
                </a:solidFill>
                <a:prstDash val="solid"/>
                <a:round/>
                <a:headEnd len="med" w="med" type="none"/>
                <a:tailEnd len="med" w="med" type="none"/>
              </a:ln>
            </p:spPr>
          </p:cxnSp>
          <p:cxnSp>
            <p:nvCxnSpPr>
              <p:cNvPr id="1091" name="Google Shape;1091;p131"/>
              <p:cNvCxnSpPr/>
              <p:nvPr/>
            </p:nvCxnSpPr>
            <p:spPr>
              <a:xfrm>
                <a:off x="5133229" y="1455075"/>
                <a:ext cx="1232400" cy="785100"/>
              </a:xfrm>
              <a:prstGeom prst="straightConnector1">
                <a:avLst/>
              </a:prstGeom>
              <a:noFill/>
              <a:ln cap="flat" cmpd="sng" w="19050">
                <a:solidFill>
                  <a:schemeClr val="accent5"/>
                </a:solidFill>
                <a:prstDash val="solid"/>
                <a:round/>
                <a:headEnd len="med" w="med" type="none"/>
                <a:tailEnd len="med" w="med" type="none"/>
              </a:ln>
            </p:spPr>
          </p:cxnSp>
          <p:sp>
            <p:nvSpPr>
              <p:cNvPr id="1092" name="Google Shape;1092;p131"/>
              <p:cNvSpPr/>
              <p:nvPr/>
            </p:nvSpPr>
            <p:spPr>
              <a:xfrm>
                <a:off x="2257838" y="1676279"/>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3" name="Google Shape;1093;p131"/>
              <p:cNvSpPr/>
              <p:nvPr/>
            </p:nvSpPr>
            <p:spPr>
              <a:xfrm>
                <a:off x="4104436" y="2581873"/>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4" name="Google Shape;1094;p131"/>
              <p:cNvSpPr/>
              <p:nvPr/>
            </p:nvSpPr>
            <p:spPr>
              <a:xfrm>
                <a:off x="5112353" y="1430083"/>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5" name="Google Shape;1095;p131"/>
              <p:cNvSpPr/>
              <p:nvPr/>
            </p:nvSpPr>
            <p:spPr>
              <a:xfrm>
                <a:off x="6336550" y="2216328"/>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6" name="Google Shape;1096;p131"/>
              <p:cNvSpPr/>
              <p:nvPr/>
            </p:nvSpPr>
            <p:spPr>
              <a:xfrm>
                <a:off x="1751184" y="2207458"/>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97" name="Google Shape;1097;p131"/>
              <p:cNvCxnSpPr/>
              <p:nvPr/>
            </p:nvCxnSpPr>
            <p:spPr>
              <a:xfrm>
                <a:off x="1809401"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131"/>
              <p:cNvCxnSpPr/>
              <p:nvPr/>
            </p:nvCxnSpPr>
            <p:spPr>
              <a:xfrm>
                <a:off x="2945856"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131"/>
              <p:cNvCxnSpPr/>
              <p:nvPr/>
            </p:nvCxnSpPr>
            <p:spPr>
              <a:xfrm>
                <a:off x="4081086"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31"/>
              <p:cNvCxnSpPr/>
              <p:nvPr/>
            </p:nvCxnSpPr>
            <p:spPr>
              <a:xfrm>
                <a:off x="5216315"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131"/>
              <p:cNvCxnSpPr/>
              <p:nvPr/>
            </p:nvCxnSpPr>
            <p:spPr>
              <a:xfrm>
                <a:off x="6351545"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131"/>
              <p:cNvCxnSpPr/>
              <p:nvPr/>
            </p:nvCxnSpPr>
            <p:spPr>
              <a:xfrm>
                <a:off x="7486774" y="3000355"/>
                <a:ext cx="0" cy="62700"/>
              </a:xfrm>
              <a:prstGeom prst="straightConnector1">
                <a:avLst/>
              </a:prstGeom>
              <a:noFill/>
              <a:ln cap="flat" cmpd="sng" w="9525">
                <a:solidFill>
                  <a:schemeClr val="dk2"/>
                </a:solidFill>
                <a:prstDash val="solid"/>
                <a:round/>
                <a:headEnd len="med" w="med" type="none"/>
                <a:tailEnd len="med" w="med" type="none"/>
              </a:ln>
            </p:spPr>
          </p:cxnSp>
          <p:sp>
            <p:nvSpPr>
              <p:cNvPr id="1103" name="Google Shape;1103;p131"/>
              <p:cNvSpPr txBox="1"/>
              <p:nvPr/>
            </p:nvSpPr>
            <p:spPr>
              <a:xfrm>
                <a:off x="1399972"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PRICE</a:t>
                </a:r>
                <a:endParaRPr sz="700">
                  <a:solidFill>
                    <a:schemeClr val="dk1"/>
                  </a:solidFill>
                  <a:latin typeface="Barlow Medium"/>
                  <a:ea typeface="Barlow Medium"/>
                  <a:cs typeface="Barlow Medium"/>
                  <a:sym typeface="Barlow Medium"/>
                </a:endParaRPr>
              </a:p>
            </p:txBody>
          </p:sp>
          <p:sp>
            <p:nvSpPr>
              <p:cNvPr id="1104" name="Google Shape;1104;p131"/>
              <p:cNvSpPr txBox="1"/>
              <p:nvPr/>
            </p:nvSpPr>
            <p:spPr>
              <a:xfrm>
                <a:off x="2531866"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QUALITY</a:t>
                </a:r>
                <a:endParaRPr sz="700">
                  <a:solidFill>
                    <a:schemeClr val="dk1"/>
                  </a:solidFill>
                  <a:latin typeface="Barlow Medium"/>
                  <a:ea typeface="Barlow Medium"/>
                  <a:cs typeface="Barlow Medium"/>
                  <a:sym typeface="Barlow Medium"/>
                </a:endParaRPr>
              </a:p>
            </p:txBody>
          </p:sp>
          <p:sp>
            <p:nvSpPr>
              <p:cNvPr id="1105" name="Google Shape;1105;p131"/>
              <p:cNvSpPr txBox="1"/>
              <p:nvPr/>
            </p:nvSpPr>
            <p:spPr>
              <a:xfrm>
                <a:off x="3669332"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DISTRIBUTION</a:t>
                </a:r>
                <a:endParaRPr sz="700">
                  <a:solidFill>
                    <a:schemeClr val="dk1"/>
                  </a:solidFill>
                  <a:latin typeface="Barlow Medium"/>
                  <a:ea typeface="Barlow Medium"/>
                  <a:cs typeface="Barlow Medium"/>
                  <a:sym typeface="Barlow Medium"/>
                </a:endParaRPr>
              </a:p>
            </p:txBody>
          </p:sp>
          <p:sp>
            <p:nvSpPr>
              <p:cNvPr id="1106" name="Google Shape;1106;p131"/>
              <p:cNvSpPr txBox="1"/>
              <p:nvPr/>
            </p:nvSpPr>
            <p:spPr>
              <a:xfrm>
                <a:off x="4806874"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EASE OF USE</a:t>
                </a:r>
                <a:endParaRPr sz="700">
                  <a:solidFill>
                    <a:schemeClr val="dk1"/>
                  </a:solidFill>
                  <a:latin typeface="Barlow Medium"/>
                  <a:ea typeface="Barlow Medium"/>
                  <a:cs typeface="Barlow Medium"/>
                  <a:sym typeface="Barlow Medium"/>
                </a:endParaRPr>
              </a:p>
            </p:txBody>
          </p:sp>
          <p:sp>
            <p:nvSpPr>
              <p:cNvPr id="1107" name="Google Shape;1107;p131"/>
              <p:cNvSpPr txBox="1"/>
              <p:nvPr/>
            </p:nvSpPr>
            <p:spPr>
              <a:xfrm>
                <a:off x="5887801" y="3033693"/>
                <a:ext cx="927600" cy="3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ENVIRONMENTAL</a:t>
                </a:r>
                <a:endParaRPr sz="700">
                  <a:solidFill>
                    <a:schemeClr val="dk1"/>
                  </a:solidFill>
                  <a:latin typeface="Barlow Medium"/>
                  <a:ea typeface="Barlow Medium"/>
                  <a:cs typeface="Barlow Medium"/>
                  <a:sym typeface="Barlow Medium"/>
                </a:endParaRPr>
              </a:p>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FRIENDLINESS</a:t>
                </a:r>
                <a:endParaRPr sz="700">
                  <a:solidFill>
                    <a:schemeClr val="dk1"/>
                  </a:solidFill>
                  <a:latin typeface="Barlow Medium"/>
                  <a:ea typeface="Barlow Medium"/>
                  <a:cs typeface="Barlow Medium"/>
                  <a:sym typeface="Barlow Medium"/>
                </a:endParaRPr>
              </a:p>
            </p:txBody>
          </p:sp>
          <p:sp>
            <p:nvSpPr>
              <p:cNvPr id="1108" name="Google Shape;1108;p131"/>
              <p:cNvSpPr txBox="1"/>
              <p:nvPr/>
            </p:nvSpPr>
            <p:spPr>
              <a:xfrm>
                <a:off x="7077335" y="3031681"/>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ACCESSIBILITY</a:t>
                </a:r>
                <a:endParaRPr sz="700">
                  <a:solidFill>
                    <a:schemeClr val="dk1"/>
                  </a:solidFill>
                  <a:latin typeface="Barlow Medium"/>
                  <a:ea typeface="Barlow Medium"/>
                  <a:cs typeface="Barlow Medium"/>
                  <a:sym typeface="Barlow Medium"/>
                </a:endParaRPr>
              </a:p>
            </p:txBody>
          </p:sp>
          <p:sp>
            <p:nvSpPr>
              <p:cNvPr id="1109" name="Google Shape;1109;p131"/>
              <p:cNvSpPr txBox="1"/>
              <p:nvPr/>
            </p:nvSpPr>
            <p:spPr>
              <a:xfrm>
                <a:off x="876999" y="2486675"/>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2022</a:t>
                </a:r>
                <a:endParaRPr sz="700">
                  <a:solidFill>
                    <a:schemeClr val="dk1"/>
                  </a:solidFill>
                  <a:latin typeface="Barlow Medium"/>
                  <a:ea typeface="Barlow Medium"/>
                  <a:cs typeface="Barlow Medium"/>
                  <a:sym typeface="Barlow Medium"/>
                </a:endParaRPr>
              </a:p>
            </p:txBody>
          </p:sp>
          <p:sp>
            <p:nvSpPr>
              <p:cNvPr id="1110" name="Google Shape;1110;p131"/>
              <p:cNvSpPr txBox="1"/>
              <p:nvPr/>
            </p:nvSpPr>
            <p:spPr>
              <a:xfrm>
                <a:off x="877099" y="2100507"/>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2024</a:t>
                </a:r>
                <a:endParaRPr sz="700">
                  <a:solidFill>
                    <a:schemeClr val="dk1"/>
                  </a:solidFill>
                  <a:latin typeface="Barlow Medium"/>
                  <a:ea typeface="Barlow Medium"/>
                  <a:cs typeface="Barlow Medium"/>
                  <a:sym typeface="Barlow Medium"/>
                </a:endParaRPr>
              </a:p>
            </p:txBody>
          </p:sp>
          <p:sp>
            <p:nvSpPr>
              <p:cNvPr id="1111" name="Google Shape;1111;p131"/>
              <p:cNvSpPr txBox="1"/>
              <p:nvPr/>
            </p:nvSpPr>
            <p:spPr>
              <a:xfrm>
                <a:off x="877100" y="1714894"/>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2026</a:t>
                </a:r>
                <a:endParaRPr sz="700">
                  <a:solidFill>
                    <a:schemeClr val="dk1"/>
                  </a:solidFill>
                  <a:latin typeface="Barlow Medium"/>
                  <a:ea typeface="Barlow Medium"/>
                  <a:cs typeface="Barlow Medium"/>
                  <a:sym typeface="Barlow Medium"/>
                </a:endParaRPr>
              </a:p>
            </p:txBody>
          </p:sp>
          <p:sp>
            <p:nvSpPr>
              <p:cNvPr id="1112" name="Google Shape;1112;p131"/>
              <p:cNvSpPr txBox="1"/>
              <p:nvPr/>
            </p:nvSpPr>
            <p:spPr>
              <a:xfrm>
                <a:off x="877100" y="1324063"/>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2028</a:t>
                </a:r>
                <a:endParaRPr sz="700">
                  <a:solidFill>
                    <a:schemeClr val="dk1"/>
                  </a:solidFill>
                  <a:latin typeface="Barlow Medium"/>
                  <a:ea typeface="Barlow Medium"/>
                  <a:cs typeface="Barlow Medium"/>
                  <a:sym typeface="Barlow Medium"/>
                </a:endParaRPr>
              </a:p>
            </p:txBody>
          </p:sp>
          <p:sp>
            <p:nvSpPr>
              <p:cNvPr id="1113" name="Google Shape;1113;p131"/>
              <p:cNvSpPr txBox="1"/>
              <p:nvPr/>
            </p:nvSpPr>
            <p:spPr>
              <a:xfrm>
                <a:off x="827850" y="931663"/>
                <a:ext cx="4944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2032</a:t>
                </a:r>
                <a:endParaRPr sz="700">
                  <a:solidFill>
                    <a:schemeClr val="dk1"/>
                  </a:solidFill>
                  <a:latin typeface="Barlow Medium"/>
                  <a:ea typeface="Barlow Medium"/>
                  <a:cs typeface="Barlow Medium"/>
                  <a:sym typeface="Barlow Medium"/>
                </a:endParaRPr>
              </a:p>
            </p:txBody>
          </p:sp>
          <p:sp>
            <p:nvSpPr>
              <p:cNvPr id="1114" name="Google Shape;1114;p131"/>
              <p:cNvSpPr txBox="1"/>
              <p:nvPr/>
            </p:nvSpPr>
            <p:spPr>
              <a:xfrm>
                <a:off x="858516" y="539268"/>
                <a:ext cx="4332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2034</a:t>
                </a:r>
                <a:endParaRPr sz="700">
                  <a:solidFill>
                    <a:schemeClr val="dk1"/>
                  </a:solidFill>
                  <a:latin typeface="Barlow Medium"/>
                  <a:ea typeface="Barlow Medium"/>
                  <a:cs typeface="Barlow Medium"/>
                  <a:sym typeface="Barlow Medium"/>
                </a:endParaRPr>
              </a:p>
            </p:txBody>
          </p:sp>
          <p:sp>
            <p:nvSpPr>
              <p:cNvPr id="1115" name="Google Shape;1115;p131"/>
              <p:cNvSpPr/>
              <p:nvPr/>
            </p:nvSpPr>
            <p:spPr>
              <a:xfrm>
                <a:off x="6015127" y="483989"/>
                <a:ext cx="62700" cy="6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6" name="Google Shape;1116;p131"/>
              <p:cNvSpPr/>
              <p:nvPr/>
            </p:nvSpPr>
            <p:spPr>
              <a:xfrm>
                <a:off x="7302492" y="483989"/>
                <a:ext cx="62700" cy="6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1117" name="Google Shape;1117;p131"/>
          <p:cNvSpPr txBox="1"/>
          <p:nvPr/>
        </p:nvSpPr>
        <p:spPr>
          <a:xfrm>
            <a:off x="6110800" y="586788"/>
            <a:ext cx="1012500" cy="107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INDUSTRY VALUE CURVE</a:t>
            </a:r>
            <a:endParaRPr sz="700">
              <a:solidFill>
                <a:schemeClr val="dk1"/>
              </a:solidFill>
              <a:latin typeface="Barlow Medium"/>
              <a:ea typeface="Barlow Medium"/>
              <a:cs typeface="Barlow Medium"/>
              <a:sym typeface="Barlow Medium"/>
            </a:endParaRPr>
          </a:p>
        </p:txBody>
      </p:sp>
      <p:sp>
        <p:nvSpPr>
          <p:cNvPr id="1118" name="Google Shape;1118;p131"/>
          <p:cNvSpPr txBox="1"/>
          <p:nvPr/>
        </p:nvSpPr>
        <p:spPr>
          <a:xfrm>
            <a:off x="7401762" y="586788"/>
            <a:ext cx="729000" cy="107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STRATEGIC MOVE</a:t>
            </a:r>
            <a:endParaRPr sz="700">
              <a:solidFill>
                <a:schemeClr val="dk1"/>
              </a:solidFill>
              <a:latin typeface="Barlow Medium"/>
              <a:ea typeface="Barlow Medium"/>
              <a:cs typeface="Barlow Medium"/>
              <a:sym typeface="Barlow Medium"/>
            </a:endParaRPr>
          </a:p>
        </p:txBody>
      </p:sp>
      <p:sp>
        <p:nvSpPr>
          <p:cNvPr id="1119" name="Google Shape;1119;p13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20" name="Google Shape;1120;p131"/>
          <p:cNvPicPr preferRelativeResize="0"/>
          <p:nvPr/>
        </p:nvPicPr>
        <p:blipFill>
          <a:blip r:embed="rId3">
            <a:alphaModFix/>
          </a:blip>
          <a:stretch>
            <a:fillRect/>
          </a:stretch>
        </p:blipFill>
        <p:spPr>
          <a:xfrm>
            <a:off x="502725" y="0"/>
            <a:ext cx="8138551" cy="4762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32"/>
          <p:cNvSpPr txBox="1"/>
          <p:nvPr>
            <p:ph idx="1" type="subTitle"/>
          </p:nvPr>
        </p:nvSpPr>
        <p:spPr>
          <a:xfrm>
            <a:off x="791150" y="522625"/>
            <a:ext cx="72702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Logistic Regression Model to Predict Loan Status</a:t>
            </a:r>
            <a:endParaRPr/>
          </a:p>
        </p:txBody>
      </p:sp>
      <p:sp>
        <p:nvSpPr>
          <p:cNvPr id="1126" name="Google Shape;1126;p132"/>
          <p:cNvSpPr txBox="1"/>
          <p:nvPr>
            <p:ph idx="2" type="body"/>
          </p:nvPr>
        </p:nvSpPr>
        <p:spPr>
          <a:xfrm>
            <a:off x="347275" y="1989025"/>
            <a:ext cx="3160200" cy="280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Predicted Loan Status: Not Approved with 9% probability for an applicant with no co-applicant and poor credit history.</a:t>
            </a:r>
            <a:endParaRPr sz="1200"/>
          </a:p>
          <a:p>
            <a:pPr indent="-304800" lvl="0" marL="457200" rtl="0" algn="l">
              <a:spcBef>
                <a:spcPts val="0"/>
              </a:spcBef>
              <a:spcAft>
                <a:spcPts val="0"/>
              </a:spcAft>
              <a:buSzPts val="1200"/>
              <a:buChar char="●"/>
            </a:pPr>
            <a:r>
              <a:rPr lang="en" sz="1200"/>
              <a:t>True positives for approved loans dominate predictions, but the model underpredicts true negatives, leading to higher misclassification rates for rejected loans</a:t>
            </a:r>
            <a:endParaRPr sz="1200"/>
          </a:p>
          <a:p>
            <a:pPr indent="-298450" lvl="0" marL="457200" rtl="0" algn="l">
              <a:spcBef>
                <a:spcPts val="0"/>
              </a:spcBef>
              <a:spcAft>
                <a:spcPts val="0"/>
              </a:spcAft>
              <a:buSzPts val="1100"/>
              <a:buChar char="●"/>
            </a:pPr>
            <a:r>
              <a:rPr lang="en" sz="1300"/>
              <a:t>The confusion matrix highlights the disparity in correctly identifying both genders and the overemphasis on approved loans.</a:t>
            </a:r>
            <a:r>
              <a:rPr lang="en" sz="1200"/>
              <a:t>.</a:t>
            </a:r>
            <a:endParaRPr sz="1200"/>
          </a:p>
        </p:txBody>
      </p:sp>
      <p:sp>
        <p:nvSpPr>
          <p:cNvPr id="1127" name="Google Shape;1127;p132"/>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32"/>
          <p:cNvSpPr txBox="1"/>
          <p:nvPr/>
        </p:nvSpPr>
        <p:spPr>
          <a:xfrm>
            <a:off x="5569975" y="4246325"/>
            <a:ext cx="1770600" cy="39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Lorem ipsum dolor sit amet, consectetur adipiscing elit.</a:t>
            </a:r>
            <a:endParaRPr sz="700">
              <a:solidFill>
                <a:schemeClr val="dk1"/>
              </a:solidFill>
              <a:latin typeface="Barlow Medium"/>
              <a:ea typeface="Barlow Medium"/>
              <a:cs typeface="Barlow Medium"/>
              <a:sym typeface="Barlow Medium"/>
            </a:endParaRPr>
          </a:p>
        </p:txBody>
      </p:sp>
      <p:sp>
        <p:nvSpPr>
          <p:cNvPr id="1129" name="Google Shape;1129;p132"/>
          <p:cNvSpPr/>
          <p:nvPr/>
        </p:nvSpPr>
        <p:spPr>
          <a:xfrm rot="444408">
            <a:off x="5635390" y="2500450"/>
            <a:ext cx="1505663" cy="1505327"/>
          </a:xfrm>
          <a:prstGeom prst="pie">
            <a:avLst>
              <a:gd fmla="val 15835664" name="adj1"/>
              <a:gd fmla="val 8625628" name="adj2"/>
            </a:avLst>
          </a:prstGeom>
          <a:solidFill>
            <a:schemeClr val="dk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130" name="Google Shape;1130;p132"/>
          <p:cNvSpPr txBox="1"/>
          <p:nvPr/>
        </p:nvSpPr>
        <p:spPr>
          <a:xfrm>
            <a:off x="4853400" y="3115648"/>
            <a:ext cx="479400" cy="35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SOCIAL </a:t>
            </a:r>
            <a:endParaRPr sz="700">
              <a:solidFill>
                <a:schemeClr val="dk1"/>
              </a:solidFill>
              <a:latin typeface="Barlow Medium"/>
              <a:ea typeface="Barlow Medium"/>
              <a:cs typeface="Barlow Medium"/>
              <a:sym typeface="Barlow Medium"/>
            </a:endParaRPr>
          </a:p>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22%</a:t>
            </a:r>
            <a:endParaRPr sz="700">
              <a:solidFill>
                <a:schemeClr val="dk1"/>
              </a:solidFill>
              <a:latin typeface="Barlow Medium"/>
              <a:ea typeface="Barlow Medium"/>
              <a:cs typeface="Barlow Medium"/>
              <a:sym typeface="Barlow Medium"/>
            </a:endParaRPr>
          </a:p>
        </p:txBody>
      </p:sp>
      <p:sp>
        <p:nvSpPr>
          <p:cNvPr id="1131" name="Google Shape;1131;p132"/>
          <p:cNvSpPr txBox="1"/>
          <p:nvPr/>
        </p:nvSpPr>
        <p:spPr>
          <a:xfrm>
            <a:off x="4946100" y="2296298"/>
            <a:ext cx="386700" cy="39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PAID</a:t>
            </a:r>
            <a:endParaRPr sz="700">
              <a:solidFill>
                <a:schemeClr val="dk1"/>
              </a:solidFill>
              <a:latin typeface="Barlow Medium"/>
              <a:ea typeface="Barlow Medium"/>
              <a:cs typeface="Barlow Medium"/>
              <a:sym typeface="Barlow Medium"/>
            </a:endParaRPr>
          </a:p>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10%</a:t>
            </a:r>
            <a:endParaRPr sz="700">
              <a:solidFill>
                <a:schemeClr val="dk1"/>
              </a:solidFill>
              <a:latin typeface="Barlow Medium"/>
              <a:ea typeface="Barlow Medium"/>
              <a:cs typeface="Barlow Medium"/>
              <a:sym typeface="Barlow Medium"/>
            </a:endParaRPr>
          </a:p>
        </p:txBody>
      </p:sp>
      <p:sp>
        <p:nvSpPr>
          <p:cNvPr id="1132" name="Google Shape;1132;p132"/>
          <p:cNvSpPr txBox="1"/>
          <p:nvPr/>
        </p:nvSpPr>
        <p:spPr>
          <a:xfrm>
            <a:off x="7431500" y="3630102"/>
            <a:ext cx="6036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ORGANIC SEARCH</a:t>
            </a:r>
            <a:endParaRPr sz="700">
              <a:solidFill>
                <a:schemeClr val="dk1"/>
              </a:solidFill>
              <a:latin typeface="Barlow Medium"/>
              <a:ea typeface="Barlow Medium"/>
              <a:cs typeface="Barlow Medium"/>
              <a:sym typeface="Barlow Medium"/>
            </a:endParaRPr>
          </a:p>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70%</a:t>
            </a:r>
            <a:endParaRPr sz="700">
              <a:solidFill>
                <a:schemeClr val="dk1"/>
              </a:solidFill>
              <a:latin typeface="Barlow Medium"/>
              <a:ea typeface="Barlow Medium"/>
              <a:cs typeface="Barlow Medium"/>
              <a:sym typeface="Barlow Medium"/>
            </a:endParaRPr>
          </a:p>
        </p:txBody>
      </p:sp>
      <p:sp>
        <p:nvSpPr>
          <p:cNvPr id="1133" name="Google Shape;1133;p132"/>
          <p:cNvSpPr txBox="1"/>
          <p:nvPr/>
        </p:nvSpPr>
        <p:spPr>
          <a:xfrm>
            <a:off x="7431500" y="2204873"/>
            <a:ext cx="6297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REFERRAL</a:t>
            </a:r>
            <a:endParaRPr sz="700">
              <a:solidFill>
                <a:schemeClr val="dk1"/>
              </a:solidFill>
              <a:latin typeface="Barlow Medium"/>
              <a:ea typeface="Barlow Medium"/>
              <a:cs typeface="Barlow Medium"/>
              <a:sym typeface="Barlow Medium"/>
            </a:endParaRPr>
          </a:p>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8%</a:t>
            </a:r>
            <a:endParaRPr sz="700">
              <a:solidFill>
                <a:schemeClr val="dk1"/>
              </a:solidFill>
              <a:latin typeface="Barlow Medium"/>
              <a:ea typeface="Barlow Medium"/>
              <a:cs typeface="Barlow Medium"/>
              <a:sym typeface="Barlow Medium"/>
            </a:endParaRPr>
          </a:p>
        </p:txBody>
      </p:sp>
      <p:grpSp>
        <p:nvGrpSpPr>
          <p:cNvPr id="1134" name="Google Shape;1134;p132"/>
          <p:cNvGrpSpPr/>
          <p:nvPr/>
        </p:nvGrpSpPr>
        <p:grpSpPr>
          <a:xfrm>
            <a:off x="5338775" y="2493398"/>
            <a:ext cx="604475" cy="156050"/>
            <a:chOff x="5154775" y="2487625"/>
            <a:chExt cx="604475" cy="156050"/>
          </a:xfrm>
        </p:grpSpPr>
        <p:cxnSp>
          <p:nvCxnSpPr>
            <p:cNvPr id="1135" name="Google Shape;1135;p132"/>
            <p:cNvCxnSpPr/>
            <p:nvPr/>
          </p:nvCxnSpPr>
          <p:spPr>
            <a:xfrm rot="10800000">
              <a:off x="5154775" y="2487625"/>
              <a:ext cx="476100" cy="0"/>
            </a:xfrm>
            <a:prstGeom prst="straightConnector1">
              <a:avLst/>
            </a:prstGeom>
            <a:noFill/>
            <a:ln cap="flat" cmpd="sng" w="9525">
              <a:solidFill>
                <a:schemeClr val="dk2"/>
              </a:solidFill>
              <a:prstDash val="dash"/>
              <a:round/>
              <a:headEnd len="med" w="med" type="none"/>
              <a:tailEnd len="med" w="med" type="none"/>
            </a:ln>
          </p:spPr>
        </p:cxnSp>
        <p:cxnSp>
          <p:nvCxnSpPr>
            <p:cNvPr id="1136" name="Google Shape;1136;p132"/>
            <p:cNvCxnSpPr/>
            <p:nvPr/>
          </p:nvCxnSpPr>
          <p:spPr>
            <a:xfrm rot="10800000">
              <a:off x="5635050" y="2487975"/>
              <a:ext cx="124200" cy="155700"/>
            </a:xfrm>
            <a:prstGeom prst="straightConnector1">
              <a:avLst/>
            </a:prstGeom>
            <a:noFill/>
            <a:ln cap="flat" cmpd="sng" w="9525">
              <a:solidFill>
                <a:schemeClr val="dk2"/>
              </a:solidFill>
              <a:prstDash val="dash"/>
              <a:round/>
              <a:headEnd len="med" w="med" type="none"/>
              <a:tailEnd len="med" w="med" type="none"/>
            </a:ln>
          </p:spPr>
        </p:cxnSp>
      </p:grpSp>
      <p:grpSp>
        <p:nvGrpSpPr>
          <p:cNvPr id="1137" name="Google Shape;1137;p132"/>
          <p:cNvGrpSpPr/>
          <p:nvPr/>
        </p:nvGrpSpPr>
        <p:grpSpPr>
          <a:xfrm rot="10800000">
            <a:off x="6962150" y="3738548"/>
            <a:ext cx="469450" cy="138800"/>
            <a:chOff x="5241475" y="2487625"/>
            <a:chExt cx="469450" cy="138800"/>
          </a:xfrm>
        </p:grpSpPr>
        <p:cxnSp>
          <p:nvCxnSpPr>
            <p:cNvPr id="1138" name="Google Shape;1138;p132"/>
            <p:cNvCxnSpPr/>
            <p:nvPr/>
          </p:nvCxnSpPr>
          <p:spPr>
            <a:xfrm rot="10800000">
              <a:off x="5241475" y="2487625"/>
              <a:ext cx="389400" cy="0"/>
            </a:xfrm>
            <a:prstGeom prst="straightConnector1">
              <a:avLst/>
            </a:prstGeom>
            <a:noFill/>
            <a:ln cap="flat" cmpd="sng" w="9525">
              <a:solidFill>
                <a:schemeClr val="dk2"/>
              </a:solidFill>
              <a:prstDash val="dash"/>
              <a:round/>
              <a:headEnd len="med" w="med" type="none"/>
              <a:tailEnd len="med" w="med" type="none"/>
            </a:ln>
          </p:spPr>
        </p:cxnSp>
        <p:cxnSp>
          <p:nvCxnSpPr>
            <p:cNvPr id="1139" name="Google Shape;1139;p132"/>
            <p:cNvCxnSpPr/>
            <p:nvPr/>
          </p:nvCxnSpPr>
          <p:spPr>
            <a:xfrm rot="10800000">
              <a:off x="5635025" y="2488125"/>
              <a:ext cx="75900" cy="138300"/>
            </a:xfrm>
            <a:prstGeom prst="straightConnector1">
              <a:avLst/>
            </a:prstGeom>
            <a:noFill/>
            <a:ln cap="flat" cmpd="sng" w="9525">
              <a:solidFill>
                <a:schemeClr val="dk2"/>
              </a:solidFill>
              <a:prstDash val="dash"/>
              <a:round/>
              <a:headEnd len="med" w="med" type="none"/>
              <a:tailEnd len="med" w="med" type="none"/>
            </a:ln>
          </p:spPr>
        </p:cxnSp>
      </p:grpSp>
      <p:cxnSp>
        <p:nvCxnSpPr>
          <p:cNvPr id="1140" name="Google Shape;1140;p132"/>
          <p:cNvCxnSpPr/>
          <p:nvPr/>
        </p:nvCxnSpPr>
        <p:spPr>
          <a:xfrm rot="10800000">
            <a:off x="5339139" y="3233702"/>
            <a:ext cx="303600" cy="0"/>
          </a:xfrm>
          <a:prstGeom prst="straightConnector1">
            <a:avLst/>
          </a:prstGeom>
          <a:noFill/>
          <a:ln cap="flat" cmpd="sng" w="9525">
            <a:solidFill>
              <a:schemeClr val="dk2"/>
            </a:solidFill>
            <a:prstDash val="dash"/>
            <a:round/>
            <a:headEnd len="med" w="med" type="none"/>
            <a:tailEnd len="med" w="med" type="none"/>
          </a:ln>
        </p:spPr>
      </p:cxnSp>
      <p:grpSp>
        <p:nvGrpSpPr>
          <p:cNvPr id="1141" name="Google Shape;1141;p132"/>
          <p:cNvGrpSpPr/>
          <p:nvPr/>
        </p:nvGrpSpPr>
        <p:grpSpPr>
          <a:xfrm flipH="1">
            <a:off x="6287571" y="2352773"/>
            <a:ext cx="1148675" cy="156050"/>
            <a:chOff x="4610575" y="2487625"/>
            <a:chExt cx="1148675" cy="156050"/>
          </a:xfrm>
        </p:grpSpPr>
        <p:cxnSp>
          <p:nvCxnSpPr>
            <p:cNvPr id="1142" name="Google Shape;1142;p132"/>
            <p:cNvCxnSpPr/>
            <p:nvPr/>
          </p:nvCxnSpPr>
          <p:spPr>
            <a:xfrm rot="10800000">
              <a:off x="4610575" y="2487625"/>
              <a:ext cx="1020300" cy="0"/>
            </a:xfrm>
            <a:prstGeom prst="straightConnector1">
              <a:avLst/>
            </a:prstGeom>
            <a:noFill/>
            <a:ln cap="flat" cmpd="sng" w="9525">
              <a:solidFill>
                <a:schemeClr val="dk2"/>
              </a:solidFill>
              <a:prstDash val="dash"/>
              <a:round/>
              <a:headEnd len="med" w="med" type="none"/>
              <a:tailEnd len="med" w="med" type="none"/>
            </a:ln>
          </p:spPr>
        </p:cxnSp>
        <p:cxnSp>
          <p:nvCxnSpPr>
            <p:cNvPr id="1143" name="Google Shape;1143;p132"/>
            <p:cNvCxnSpPr/>
            <p:nvPr/>
          </p:nvCxnSpPr>
          <p:spPr>
            <a:xfrm rot="10800000">
              <a:off x="5635050" y="2487975"/>
              <a:ext cx="124200" cy="155700"/>
            </a:xfrm>
            <a:prstGeom prst="straightConnector1">
              <a:avLst/>
            </a:prstGeom>
            <a:noFill/>
            <a:ln cap="flat" cmpd="sng" w="9525">
              <a:solidFill>
                <a:schemeClr val="dk2"/>
              </a:solidFill>
              <a:prstDash val="dash"/>
              <a:round/>
              <a:headEnd len="med" w="med" type="none"/>
              <a:tailEnd len="med" w="med" type="none"/>
            </a:ln>
          </p:spPr>
        </p:cxnSp>
      </p:grpSp>
      <p:sp>
        <p:nvSpPr>
          <p:cNvPr id="1144" name="Google Shape;1144;p132"/>
          <p:cNvSpPr/>
          <p:nvPr/>
        </p:nvSpPr>
        <p:spPr>
          <a:xfrm rot="444408">
            <a:off x="5636457" y="2500588"/>
            <a:ext cx="1505663" cy="1505327"/>
          </a:xfrm>
          <a:prstGeom prst="pie">
            <a:avLst>
              <a:gd fmla="val 14147729" name="adj1"/>
              <a:gd fmla="val 16084098" name="adj2"/>
            </a:avLst>
          </a:prstGeom>
          <a:solidFill>
            <a:schemeClr val="accent3"/>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145" name="Google Shape;1145;p132"/>
          <p:cNvSpPr/>
          <p:nvPr/>
        </p:nvSpPr>
        <p:spPr>
          <a:xfrm rot="444408">
            <a:off x="5636457" y="2500588"/>
            <a:ext cx="1505663" cy="1505327"/>
          </a:xfrm>
          <a:prstGeom prst="pie">
            <a:avLst>
              <a:gd fmla="val 12024010" name="adj1"/>
              <a:gd fmla="val 14391045" name="adj2"/>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146" name="Google Shape;1146;p132"/>
          <p:cNvSpPr/>
          <p:nvPr/>
        </p:nvSpPr>
        <p:spPr>
          <a:xfrm rot="444408">
            <a:off x="5636457" y="2500588"/>
            <a:ext cx="1505663" cy="1505327"/>
          </a:xfrm>
          <a:prstGeom prst="pie">
            <a:avLst>
              <a:gd fmla="val 8241844" name="adj1"/>
              <a:gd fmla="val 12554936" name="adj2"/>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147" name="Google Shape;1147;p13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48" name="Google Shape;1148;p132"/>
          <p:cNvPicPr preferRelativeResize="0"/>
          <p:nvPr/>
        </p:nvPicPr>
        <p:blipFill>
          <a:blip r:embed="rId3">
            <a:alphaModFix/>
          </a:blip>
          <a:stretch>
            <a:fillRect/>
          </a:stretch>
        </p:blipFill>
        <p:spPr>
          <a:xfrm>
            <a:off x="4355425" y="1857025"/>
            <a:ext cx="4602725" cy="3286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133"/>
          <p:cNvSpPr txBox="1"/>
          <p:nvPr>
            <p:ph idx="1" type="subTitle"/>
          </p:nvPr>
        </p:nvSpPr>
        <p:spPr>
          <a:xfrm>
            <a:off x="791150" y="522625"/>
            <a:ext cx="72702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Logistic Regression Model to Predict Applicant Gender</a:t>
            </a:r>
            <a:endParaRPr/>
          </a:p>
        </p:txBody>
      </p:sp>
      <p:sp>
        <p:nvSpPr>
          <p:cNvPr id="1154" name="Google Shape;1154;p133"/>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Predicted Gender: Male with 88% probability for an applicant with a loan amount of 112 and credit history of 1.</a:t>
            </a:r>
            <a:endParaRPr/>
          </a:p>
          <a:p>
            <a:pPr indent="-323850" lvl="0" marL="457200" rtl="0" algn="l">
              <a:spcBef>
                <a:spcPts val="0"/>
              </a:spcBef>
              <a:spcAft>
                <a:spcPts val="0"/>
              </a:spcAft>
              <a:buSzPts val="1500"/>
              <a:buChar char="●"/>
            </a:pPr>
            <a:r>
              <a:rPr lang="en"/>
              <a:t>The model performs well for predicting male gender but struggles with female gender due to class imbalance or feature representation.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p>
        </p:txBody>
      </p:sp>
      <p:sp>
        <p:nvSpPr>
          <p:cNvPr id="1155" name="Google Shape;1155;p133"/>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33"/>
          <p:cNvSpPr txBox="1"/>
          <p:nvPr/>
        </p:nvSpPr>
        <p:spPr>
          <a:xfrm>
            <a:off x="5569975" y="4246325"/>
            <a:ext cx="1770600" cy="39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Lorem ipsum dolor sit amet, consectetur adipiscing elit.</a:t>
            </a:r>
            <a:endParaRPr sz="700">
              <a:solidFill>
                <a:schemeClr val="dk1"/>
              </a:solidFill>
              <a:latin typeface="Barlow Medium"/>
              <a:ea typeface="Barlow Medium"/>
              <a:cs typeface="Barlow Medium"/>
              <a:sym typeface="Barlow Medium"/>
            </a:endParaRPr>
          </a:p>
        </p:txBody>
      </p:sp>
      <p:sp>
        <p:nvSpPr>
          <p:cNvPr id="1157" name="Google Shape;1157;p133"/>
          <p:cNvSpPr/>
          <p:nvPr/>
        </p:nvSpPr>
        <p:spPr>
          <a:xfrm rot="444408">
            <a:off x="5635390" y="2500450"/>
            <a:ext cx="1505663" cy="1505327"/>
          </a:xfrm>
          <a:prstGeom prst="pie">
            <a:avLst>
              <a:gd fmla="val 15835664" name="adj1"/>
              <a:gd fmla="val 8625628" name="adj2"/>
            </a:avLst>
          </a:prstGeom>
          <a:solidFill>
            <a:schemeClr val="dk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158" name="Google Shape;1158;p133"/>
          <p:cNvSpPr txBox="1"/>
          <p:nvPr/>
        </p:nvSpPr>
        <p:spPr>
          <a:xfrm>
            <a:off x="4853400" y="3115648"/>
            <a:ext cx="479400" cy="35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SOCIAL </a:t>
            </a:r>
            <a:endParaRPr sz="700">
              <a:solidFill>
                <a:schemeClr val="dk1"/>
              </a:solidFill>
              <a:latin typeface="Barlow Medium"/>
              <a:ea typeface="Barlow Medium"/>
              <a:cs typeface="Barlow Medium"/>
              <a:sym typeface="Barlow Medium"/>
            </a:endParaRPr>
          </a:p>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22%</a:t>
            </a:r>
            <a:endParaRPr sz="700">
              <a:solidFill>
                <a:schemeClr val="dk1"/>
              </a:solidFill>
              <a:latin typeface="Barlow Medium"/>
              <a:ea typeface="Barlow Medium"/>
              <a:cs typeface="Barlow Medium"/>
              <a:sym typeface="Barlow Medium"/>
            </a:endParaRPr>
          </a:p>
        </p:txBody>
      </p:sp>
      <p:sp>
        <p:nvSpPr>
          <p:cNvPr id="1159" name="Google Shape;1159;p133"/>
          <p:cNvSpPr txBox="1"/>
          <p:nvPr/>
        </p:nvSpPr>
        <p:spPr>
          <a:xfrm>
            <a:off x="4946100" y="2296298"/>
            <a:ext cx="386700" cy="39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PAID</a:t>
            </a:r>
            <a:endParaRPr sz="700">
              <a:solidFill>
                <a:schemeClr val="dk1"/>
              </a:solidFill>
              <a:latin typeface="Barlow Medium"/>
              <a:ea typeface="Barlow Medium"/>
              <a:cs typeface="Barlow Medium"/>
              <a:sym typeface="Barlow Medium"/>
            </a:endParaRPr>
          </a:p>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10%</a:t>
            </a:r>
            <a:endParaRPr sz="700">
              <a:solidFill>
                <a:schemeClr val="dk1"/>
              </a:solidFill>
              <a:latin typeface="Barlow Medium"/>
              <a:ea typeface="Barlow Medium"/>
              <a:cs typeface="Barlow Medium"/>
              <a:sym typeface="Barlow Medium"/>
            </a:endParaRPr>
          </a:p>
        </p:txBody>
      </p:sp>
      <p:sp>
        <p:nvSpPr>
          <p:cNvPr id="1160" name="Google Shape;1160;p133"/>
          <p:cNvSpPr txBox="1"/>
          <p:nvPr/>
        </p:nvSpPr>
        <p:spPr>
          <a:xfrm>
            <a:off x="7431500" y="3630102"/>
            <a:ext cx="6036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ORGANIC SEARCH</a:t>
            </a:r>
            <a:endParaRPr sz="700">
              <a:solidFill>
                <a:schemeClr val="dk1"/>
              </a:solidFill>
              <a:latin typeface="Barlow Medium"/>
              <a:ea typeface="Barlow Medium"/>
              <a:cs typeface="Barlow Medium"/>
              <a:sym typeface="Barlow Medium"/>
            </a:endParaRPr>
          </a:p>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70%</a:t>
            </a:r>
            <a:endParaRPr sz="700">
              <a:solidFill>
                <a:schemeClr val="dk1"/>
              </a:solidFill>
              <a:latin typeface="Barlow Medium"/>
              <a:ea typeface="Barlow Medium"/>
              <a:cs typeface="Barlow Medium"/>
              <a:sym typeface="Barlow Medium"/>
            </a:endParaRPr>
          </a:p>
        </p:txBody>
      </p:sp>
      <p:sp>
        <p:nvSpPr>
          <p:cNvPr id="1161" name="Google Shape;1161;p133"/>
          <p:cNvSpPr txBox="1"/>
          <p:nvPr/>
        </p:nvSpPr>
        <p:spPr>
          <a:xfrm>
            <a:off x="7431500" y="2204873"/>
            <a:ext cx="6297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REFERRAL</a:t>
            </a:r>
            <a:endParaRPr sz="700">
              <a:solidFill>
                <a:schemeClr val="dk1"/>
              </a:solidFill>
              <a:latin typeface="Barlow Medium"/>
              <a:ea typeface="Barlow Medium"/>
              <a:cs typeface="Barlow Medium"/>
              <a:sym typeface="Barlow Medium"/>
            </a:endParaRPr>
          </a:p>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8%</a:t>
            </a:r>
            <a:endParaRPr sz="700">
              <a:solidFill>
                <a:schemeClr val="dk1"/>
              </a:solidFill>
              <a:latin typeface="Barlow Medium"/>
              <a:ea typeface="Barlow Medium"/>
              <a:cs typeface="Barlow Medium"/>
              <a:sym typeface="Barlow Medium"/>
            </a:endParaRPr>
          </a:p>
        </p:txBody>
      </p:sp>
      <p:grpSp>
        <p:nvGrpSpPr>
          <p:cNvPr id="1162" name="Google Shape;1162;p133"/>
          <p:cNvGrpSpPr/>
          <p:nvPr/>
        </p:nvGrpSpPr>
        <p:grpSpPr>
          <a:xfrm>
            <a:off x="5338775" y="2493398"/>
            <a:ext cx="604475" cy="156050"/>
            <a:chOff x="5154775" y="2487625"/>
            <a:chExt cx="604475" cy="156050"/>
          </a:xfrm>
        </p:grpSpPr>
        <p:cxnSp>
          <p:nvCxnSpPr>
            <p:cNvPr id="1163" name="Google Shape;1163;p133"/>
            <p:cNvCxnSpPr/>
            <p:nvPr/>
          </p:nvCxnSpPr>
          <p:spPr>
            <a:xfrm rot="10800000">
              <a:off x="5154775" y="2487625"/>
              <a:ext cx="476100" cy="0"/>
            </a:xfrm>
            <a:prstGeom prst="straightConnector1">
              <a:avLst/>
            </a:prstGeom>
            <a:noFill/>
            <a:ln cap="flat" cmpd="sng" w="9525">
              <a:solidFill>
                <a:schemeClr val="dk2"/>
              </a:solidFill>
              <a:prstDash val="dash"/>
              <a:round/>
              <a:headEnd len="med" w="med" type="none"/>
              <a:tailEnd len="med" w="med" type="none"/>
            </a:ln>
          </p:spPr>
        </p:cxnSp>
        <p:cxnSp>
          <p:nvCxnSpPr>
            <p:cNvPr id="1164" name="Google Shape;1164;p133"/>
            <p:cNvCxnSpPr/>
            <p:nvPr/>
          </p:nvCxnSpPr>
          <p:spPr>
            <a:xfrm rot="10800000">
              <a:off x="5635050" y="2487975"/>
              <a:ext cx="124200" cy="155700"/>
            </a:xfrm>
            <a:prstGeom prst="straightConnector1">
              <a:avLst/>
            </a:prstGeom>
            <a:noFill/>
            <a:ln cap="flat" cmpd="sng" w="9525">
              <a:solidFill>
                <a:schemeClr val="dk2"/>
              </a:solidFill>
              <a:prstDash val="dash"/>
              <a:round/>
              <a:headEnd len="med" w="med" type="none"/>
              <a:tailEnd len="med" w="med" type="none"/>
            </a:ln>
          </p:spPr>
        </p:cxnSp>
      </p:grpSp>
      <p:grpSp>
        <p:nvGrpSpPr>
          <p:cNvPr id="1165" name="Google Shape;1165;p133"/>
          <p:cNvGrpSpPr/>
          <p:nvPr/>
        </p:nvGrpSpPr>
        <p:grpSpPr>
          <a:xfrm rot="10800000">
            <a:off x="6962150" y="3738548"/>
            <a:ext cx="469450" cy="138800"/>
            <a:chOff x="5241475" y="2487625"/>
            <a:chExt cx="469450" cy="138800"/>
          </a:xfrm>
        </p:grpSpPr>
        <p:cxnSp>
          <p:nvCxnSpPr>
            <p:cNvPr id="1166" name="Google Shape;1166;p133"/>
            <p:cNvCxnSpPr/>
            <p:nvPr/>
          </p:nvCxnSpPr>
          <p:spPr>
            <a:xfrm rot="10800000">
              <a:off x="5241475" y="2487625"/>
              <a:ext cx="389400" cy="0"/>
            </a:xfrm>
            <a:prstGeom prst="straightConnector1">
              <a:avLst/>
            </a:prstGeom>
            <a:noFill/>
            <a:ln cap="flat" cmpd="sng" w="9525">
              <a:solidFill>
                <a:schemeClr val="dk2"/>
              </a:solidFill>
              <a:prstDash val="dash"/>
              <a:round/>
              <a:headEnd len="med" w="med" type="none"/>
              <a:tailEnd len="med" w="med" type="none"/>
            </a:ln>
          </p:spPr>
        </p:cxnSp>
        <p:cxnSp>
          <p:nvCxnSpPr>
            <p:cNvPr id="1167" name="Google Shape;1167;p133"/>
            <p:cNvCxnSpPr/>
            <p:nvPr/>
          </p:nvCxnSpPr>
          <p:spPr>
            <a:xfrm rot="10800000">
              <a:off x="5635025" y="2488125"/>
              <a:ext cx="75900" cy="138300"/>
            </a:xfrm>
            <a:prstGeom prst="straightConnector1">
              <a:avLst/>
            </a:prstGeom>
            <a:noFill/>
            <a:ln cap="flat" cmpd="sng" w="9525">
              <a:solidFill>
                <a:schemeClr val="dk2"/>
              </a:solidFill>
              <a:prstDash val="dash"/>
              <a:round/>
              <a:headEnd len="med" w="med" type="none"/>
              <a:tailEnd len="med" w="med" type="none"/>
            </a:ln>
          </p:spPr>
        </p:cxnSp>
      </p:grpSp>
      <p:cxnSp>
        <p:nvCxnSpPr>
          <p:cNvPr id="1168" name="Google Shape;1168;p133"/>
          <p:cNvCxnSpPr/>
          <p:nvPr/>
        </p:nvCxnSpPr>
        <p:spPr>
          <a:xfrm rot="10800000">
            <a:off x="5339139" y="3233702"/>
            <a:ext cx="303600" cy="0"/>
          </a:xfrm>
          <a:prstGeom prst="straightConnector1">
            <a:avLst/>
          </a:prstGeom>
          <a:noFill/>
          <a:ln cap="flat" cmpd="sng" w="9525">
            <a:solidFill>
              <a:schemeClr val="dk2"/>
            </a:solidFill>
            <a:prstDash val="dash"/>
            <a:round/>
            <a:headEnd len="med" w="med" type="none"/>
            <a:tailEnd len="med" w="med" type="none"/>
          </a:ln>
        </p:spPr>
      </p:cxnSp>
      <p:grpSp>
        <p:nvGrpSpPr>
          <p:cNvPr id="1169" name="Google Shape;1169;p133"/>
          <p:cNvGrpSpPr/>
          <p:nvPr/>
        </p:nvGrpSpPr>
        <p:grpSpPr>
          <a:xfrm flipH="1">
            <a:off x="6287571" y="2352773"/>
            <a:ext cx="1148675" cy="156050"/>
            <a:chOff x="4610575" y="2487625"/>
            <a:chExt cx="1148675" cy="156050"/>
          </a:xfrm>
        </p:grpSpPr>
        <p:cxnSp>
          <p:nvCxnSpPr>
            <p:cNvPr id="1170" name="Google Shape;1170;p133"/>
            <p:cNvCxnSpPr/>
            <p:nvPr/>
          </p:nvCxnSpPr>
          <p:spPr>
            <a:xfrm rot="10800000">
              <a:off x="4610575" y="2487625"/>
              <a:ext cx="1020300" cy="0"/>
            </a:xfrm>
            <a:prstGeom prst="straightConnector1">
              <a:avLst/>
            </a:prstGeom>
            <a:noFill/>
            <a:ln cap="flat" cmpd="sng" w="9525">
              <a:solidFill>
                <a:schemeClr val="dk2"/>
              </a:solidFill>
              <a:prstDash val="dash"/>
              <a:round/>
              <a:headEnd len="med" w="med" type="none"/>
              <a:tailEnd len="med" w="med" type="none"/>
            </a:ln>
          </p:spPr>
        </p:cxnSp>
        <p:cxnSp>
          <p:nvCxnSpPr>
            <p:cNvPr id="1171" name="Google Shape;1171;p133"/>
            <p:cNvCxnSpPr/>
            <p:nvPr/>
          </p:nvCxnSpPr>
          <p:spPr>
            <a:xfrm rot="10800000">
              <a:off x="5635050" y="2487975"/>
              <a:ext cx="124200" cy="155700"/>
            </a:xfrm>
            <a:prstGeom prst="straightConnector1">
              <a:avLst/>
            </a:prstGeom>
            <a:noFill/>
            <a:ln cap="flat" cmpd="sng" w="9525">
              <a:solidFill>
                <a:schemeClr val="dk2"/>
              </a:solidFill>
              <a:prstDash val="dash"/>
              <a:round/>
              <a:headEnd len="med" w="med" type="none"/>
              <a:tailEnd len="med" w="med" type="none"/>
            </a:ln>
          </p:spPr>
        </p:cxnSp>
      </p:grpSp>
      <p:sp>
        <p:nvSpPr>
          <p:cNvPr id="1172" name="Google Shape;1172;p133"/>
          <p:cNvSpPr/>
          <p:nvPr/>
        </p:nvSpPr>
        <p:spPr>
          <a:xfrm rot="444408">
            <a:off x="5636457" y="2500588"/>
            <a:ext cx="1505663" cy="1505327"/>
          </a:xfrm>
          <a:prstGeom prst="pie">
            <a:avLst>
              <a:gd fmla="val 14147729" name="adj1"/>
              <a:gd fmla="val 16084098" name="adj2"/>
            </a:avLst>
          </a:prstGeom>
          <a:solidFill>
            <a:schemeClr val="accent3"/>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173" name="Google Shape;1173;p133"/>
          <p:cNvSpPr/>
          <p:nvPr/>
        </p:nvSpPr>
        <p:spPr>
          <a:xfrm rot="444408">
            <a:off x="5636457" y="2500588"/>
            <a:ext cx="1505663" cy="1505327"/>
          </a:xfrm>
          <a:prstGeom prst="pie">
            <a:avLst>
              <a:gd fmla="val 12024010" name="adj1"/>
              <a:gd fmla="val 14391045" name="adj2"/>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174" name="Google Shape;1174;p133"/>
          <p:cNvSpPr/>
          <p:nvPr/>
        </p:nvSpPr>
        <p:spPr>
          <a:xfrm rot="444408">
            <a:off x="5636457" y="2500588"/>
            <a:ext cx="1505663" cy="1505327"/>
          </a:xfrm>
          <a:prstGeom prst="pie">
            <a:avLst>
              <a:gd fmla="val 8241844" name="adj1"/>
              <a:gd fmla="val 12554936" name="adj2"/>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175" name="Google Shape;1175;p13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76" name="Google Shape;1176;p133"/>
          <p:cNvPicPr preferRelativeResize="0"/>
          <p:nvPr/>
        </p:nvPicPr>
        <p:blipFill>
          <a:blip r:embed="rId3">
            <a:alphaModFix/>
          </a:blip>
          <a:stretch>
            <a:fillRect/>
          </a:stretch>
        </p:blipFill>
        <p:spPr>
          <a:xfrm>
            <a:off x="4355425" y="1743850"/>
            <a:ext cx="4870350" cy="35715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134"/>
          <p:cNvSpPr txBox="1"/>
          <p:nvPr>
            <p:ph idx="1" type="subTitle"/>
          </p:nvPr>
        </p:nvSpPr>
        <p:spPr>
          <a:xfrm>
            <a:off x="791150" y="522625"/>
            <a:ext cx="72702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Decision Tree to predict loan status</a:t>
            </a:r>
            <a:endParaRPr/>
          </a:p>
        </p:txBody>
      </p:sp>
      <p:sp>
        <p:nvSpPr>
          <p:cNvPr id="1182" name="Google Shape;1182;p134"/>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M</a:t>
            </a:r>
            <a:r>
              <a:rPr lang="en"/>
              <a:t>odel achieved a strong overall accuracy of 83%, indicating it correctly predicts loan approval status in most cases.</a:t>
            </a:r>
            <a:endParaRPr/>
          </a:p>
          <a:p>
            <a:pPr indent="-323850" lvl="0" marL="457200" rtl="0" algn="l">
              <a:spcBef>
                <a:spcPts val="0"/>
              </a:spcBef>
              <a:spcAft>
                <a:spcPts val="0"/>
              </a:spcAft>
              <a:buSzPts val="1500"/>
              <a:buChar char="●"/>
            </a:pPr>
            <a:r>
              <a:rPr lang="en"/>
              <a:t>Model performs better at identifying approved loans (class 1) than rejected loans (class 0), as evidenced by the higher recall and F1-score for class 1.</a:t>
            </a:r>
            <a:endParaRPr/>
          </a:p>
        </p:txBody>
      </p:sp>
      <p:sp>
        <p:nvSpPr>
          <p:cNvPr id="1183" name="Google Shape;1183;p134"/>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34"/>
          <p:cNvSpPr txBox="1"/>
          <p:nvPr/>
        </p:nvSpPr>
        <p:spPr>
          <a:xfrm>
            <a:off x="5569975" y="4246325"/>
            <a:ext cx="1770600" cy="39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Lorem ipsum dolor sit amet, consectetur adipiscing elit.</a:t>
            </a:r>
            <a:endParaRPr sz="700">
              <a:solidFill>
                <a:schemeClr val="dk1"/>
              </a:solidFill>
              <a:latin typeface="Barlow Medium"/>
              <a:ea typeface="Barlow Medium"/>
              <a:cs typeface="Barlow Medium"/>
              <a:sym typeface="Barlow Medium"/>
            </a:endParaRPr>
          </a:p>
        </p:txBody>
      </p:sp>
      <p:sp>
        <p:nvSpPr>
          <p:cNvPr id="1185" name="Google Shape;1185;p134"/>
          <p:cNvSpPr/>
          <p:nvPr/>
        </p:nvSpPr>
        <p:spPr>
          <a:xfrm rot="444408">
            <a:off x="5635390" y="2500450"/>
            <a:ext cx="1505663" cy="1505327"/>
          </a:xfrm>
          <a:prstGeom prst="pie">
            <a:avLst>
              <a:gd fmla="val 15835664" name="adj1"/>
              <a:gd fmla="val 8625628" name="adj2"/>
            </a:avLst>
          </a:prstGeom>
          <a:solidFill>
            <a:schemeClr val="dk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186" name="Google Shape;1186;p134"/>
          <p:cNvSpPr txBox="1"/>
          <p:nvPr/>
        </p:nvSpPr>
        <p:spPr>
          <a:xfrm>
            <a:off x="4853400" y="3115648"/>
            <a:ext cx="479400" cy="35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SOCIAL </a:t>
            </a:r>
            <a:endParaRPr sz="700">
              <a:solidFill>
                <a:schemeClr val="dk1"/>
              </a:solidFill>
              <a:latin typeface="Barlow Medium"/>
              <a:ea typeface="Barlow Medium"/>
              <a:cs typeface="Barlow Medium"/>
              <a:sym typeface="Barlow Medium"/>
            </a:endParaRPr>
          </a:p>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22%</a:t>
            </a:r>
            <a:endParaRPr sz="700">
              <a:solidFill>
                <a:schemeClr val="dk1"/>
              </a:solidFill>
              <a:latin typeface="Barlow Medium"/>
              <a:ea typeface="Barlow Medium"/>
              <a:cs typeface="Barlow Medium"/>
              <a:sym typeface="Barlow Medium"/>
            </a:endParaRPr>
          </a:p>
        </p:txBody>
      </p:sp>
      <p:sp>
        <p:nvSpPr>
          <p:cNvPr id="1187" name="Google Shape;1187;p134"/>
          <p:cNvSpPr txBox="1"/>
          <p:nvPr/>
        </p:nvSpPr>
        <p:spPr>
          <a:xfrm>
            <a:off x="4946100" y="2296298"/>
            <a:ext cx="386700" cy="39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PAID</a:t>
            </a:r>
            <a:endParaRPr sz="700">
              <a:solidFill>
                <a:schemeClr val="dk1"/>
              </a:solidFill>
              <a:latin typeface="Barlow Medium"/>
              <a:ea typeface="Barlow Medium"/>
              <a:cs typeface="Barlow Medium"/>
              <a:sym typeface="Barlow Medium"/>
            </a:endParaRPr>
          </a:p>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10%</a:t>
            </a:r>
            <a:endParaRPr sz="700">
              <a:solidFill>
                <a:schemeClr val="dk1"/>
              </a:solidFill>
              <a:latin typeface="Barlow Medium"/>
              <a:ea typeface="Barlow Medium"/>
              <a:cs typeface="Barlow Medium"/>
              <a:sym typeface="Barlow Medium"/>
            </a:endParaRPr>
          </a:p>
        </p:txBody>
      </p:sp>
      <p:sp>
        <p:nvSpPr>
          <p:cNvPr id="1188" name="Google Shape;1188;p134"/>
          <p:cNvSpPr txBox="1"/>
          <p:nvPr/>
        </p:nvSpPr>
        <p:spPr>
          <a:xfrm>
            <a:off x="7431500" y="3630102"/>
            <a:ext cx="6036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ORGANIC SEARCH</a:t>
            </a:r>
            <a:endParaRPr sz="700">
              <a:solidFill>
                <a:schemeClr val="dk1"/>
              </a:solidFill>
              <a:latin typeface="Barlow Medium"/>
              <a:ea typeface="Barlow Medium"/>
              <a:cs typeface="Barlow Medium"/>
              <a:sym typeface="Barlow Medium"/>
            </a:endParaRPr>
          </a:p>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70%</a:t>
            </a:r>
            <a:endParaRPr sz="700">
              <a:solidFill>
                <a:schemeClr val="dk1"/>
              </a:solidFill>
              <a:latin typeface="Barlow Medium"/>
              <a:ea typeface="Barlow Medium"/>
              <a:cs typeface="Barlow Medium"/>
              <a:sym typeface="Barlow Medium"/>
            </a:endParaRPr>
          </a:p>
        </p:txBody>
      </p:sp>
      <p:sp>
        <p:nvSpPr>
          <p:cNvPr id="1189" name="Google Shape;1189;p134"/>
          <p:cNvSpPr txBox="1"/>
          <p:nvPr/>
        </p:nvSpPr>
        <p:spPr>
          <a:xfrm>
            <a:off x="7431500" y="2204873"/>
            <a:ext cx="6297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REFERRAL</a:t>
            </a:r>
            <a:endParaRPr sz="700">
              <a:solidFill>
                <a:schemeClr val="dk1"/>
              </a:solidFill>
              <a:latin typeface="Barlow Medium"/>
              <a:ea typeface="Barlow Medium"/>
              <a:cs typeface="Barlow Medium"/>
              <a:sym typeface="Barlow Medium"/>
            </a:endParaRPr>
          </a:p>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8%</a:t>
            </a:r>
            <a:endParaRPr sz="700">
              <a:solidFill>
                <a:schemeClr val="dk1"/>
              </a:solidFill>
              <a:latin typeface="Barlow Medium"/>
              <a:ea typeface="Barlow Medium"/>
              <a:cs typeface="Barlow Medium"/>
              <a:sym typeface="Barlow Medium"/>
            </a:endParaRPr>
          </a:p>
        </p:txBody>
      </p:sp>
      <p:grpSp>
        <p:nvGrpSpPr>
          <p:cNvPr id="1190" name="Google Shape;1190;p134"/>
          <p:cNvGrpSpPr/>
          <p:nvPr/>
        </p:nvGrpSpPr>
        <p:grpSpPr>
          <a:xfrm>
            <a:off x="5338775" y="2493398"/>
            <a:ext cx="604475" cy="156050"/>
            <a:chOff x="5154775" y="2487625"/>
            <a:chExt cx="604475" cy="156050"/>
          </a:xfrm>
        </p:grpSpPr>
        <p:cxnSp>
          <p:nvCxnSpPr>
            <p:cNvPr id="1191" name="Google Shape;1191;p134"/>
            <p:cNvCxnSpPr/>
            <p:nvPr/>
          </p:nvCxnSpPr>
          <p:spPr>
            <a:xfrm rot="10800000">
              <a:off x="5154775" y="2487625"/>
              <a:ext cx="476100" cy="0"/>
            </a:xfrm>
            <a:prstGeom prst="straightConnector1">
              <a:avLst/>
            </a:prstGeom>
            <a:noFill/>
            <a:ln cap="flat" cmpd="sng" w="9525">
              <a:solidFill>
                <a:schemeClr val="dk2"/>
              </a:solidFill>
              <a:prstDash val="dash"/>
              <a:round/>
              <a:headEnd len="med" w="med" type="none"/>
              <a:tailEnd len="med" w="med" type="none"/>
            </a:ln>
          </p:spPr>
        </p:cxnSp>
        <p:cxnSp>
          <p:nvCxnSpPr>
            <p:cNvPr id="1192" name="Google Shape;1192;p134"/>
            <p:cNvCxnSpPr/>
            <p:nvPr/>
          </p:nvCxnSpPr>
          <p:spPr>
            <a:xfrm rot="10800000">
              <a:off x="5635050" y="2487975"/>
              <a:ext cx="124200" cy="155700"/>
            </a:xfrm>
            <a:prstGeom prst="straightConnector1">
              <a:avLst/>
            </a:prstGeom>
            <a:noFill/>
            <a:ln cap="flat" cmpd="sng" w="9525">
              <a:solidFill>
                <a:schemeClr val="dk2"/>
              </a:solidFill>
              <a:prstDash val="dash"/>
              <a:round/>
              <a:headEnd len="med" w="med" type="none"/>
              <a:tailEnd len="med" w="med" type="none"/>
            </a:ln>
          </p:spPr>
        </p:cxnSp>
      </p:grpSp>
      <p:grpSp>
        <p:nvGrpSpPr>
          <p:cNvPr id="1193" name="Google Shape;1193;p134"/>
          <p:cNvGrpSpPr/>
          <p:nvPr/>
        </p:nvGrpSpPr>
        <p:grpSpPr>
          <a:xfrm rot="10800000">
            <a:off x="6962150" y="3738548"/>
            <a:ext cx="469450" cy="138800"/>
            <a:chOff x="5241475" y="2487625"/>
            <a:chExt cx="469450" cy="138800"/>
          </a:xfrm>
        </p:grpSpPr>
        <p:cxnSp>
          <p:nvCxnSpPr>
            <p:cNvPr id="1194" name="Google Shape;1194;p134"/>
            <p:cNvCxnSpPr/>
            <p:nvPr/>
          </p:nvCxnSpPr>
          <p:spPr>
            <a:xfrm rot="10800000">
              <a:off x="5241475" y="2487625"/>
              <a:ext cx="389400" cy="0"/>
            </a:xfrm>
            <a:prstGeom prst="straightConnector1">
              <a:avLst/>
            </a:prstGeom>
            <a:noFill/>
            <a:ln cap="flat" cmpd="sng" w="9525">
              <a:solidFill>
                <a:schemeClr val="dk2"/>
              </a:solidFill>
              <a:prstDash val="dash"/>
              <a:round/>
              <a:headEnd len="med" w="med" type="none"/>
              <a:tailEnd len="med" w="med" type="none"/>
            </a:ln>
          </p:spPr>
        </p:cxnSp>
        <p:cxnSp>
          <p:nvCxnSpPr>
            <p:cNvPr id="1195" name="Google Shape;1195;p134"/>
            <p:cNvCxnSpPr/>
            <p:nvPr/>
          </p:nvCxnSpPr>
          <p:spPr>
            <a:xfrm rot="10800000">
              <a:off x="5635025" y="2488125"/>
              <a:ext cx="75900" cy="138300"/>
            </a:xfrm>
            <a:prstGeom prst="straightConnector1">
              <a:avLst/>
            </a:prstGeom>
            <a:noFill/>
            <a:ln cap="flat" cmpd="sng" w="9525">
              <a:solidFill>
                <a:schemeClr val="dk2"/>
              </a:solidFill>
              <a:prstDash val="dash"/>
              <a:round/>
              <a:headEnd len="med" w="med" type="none"/>
              <a:tailEnd len="med" w="med" type="none"/>
            </a:ln>
          </p:spPr>
        </p:cxnSp>
      </p:grpSp>
      <p:cxnSp>
        <p:nvCxnSpPr>
          <p:cNvPr id="1196" name="Google Shape;1196;p134"/>
          <p:cNvCxnSpPr/>
          <p:nvPr/>
        </p:nvCxnSpPr>
        <p:spPr>
          <a:xfrm rot="10800000">
            <a:off x="5339139" y="3233702"/>
            <a:ext cx="303600" cy="0"/>
          </a:xfrm>
          <a:prstGeom prst="straightConnector1">
            <a:avLst/>
          </a:prstGeom>
          <a:noFill/>
          <a:ln cap="flat" cmpd="sng" w="9525">
            <a:solidFill>
              <a:schemeClr val="dk2"/>
            </a:solidFill>
            <a:prstDash val="dash"/>
            <a:round/>
            <a:headEnd len="med" w="med" type="none"/>
            <a:tailEnd len="med" w="med" type="none"/>
          </a:ln>
        </p:spPr>
      </p:cxnSp>
      <p:grpSp>
        <p:nvGrpSpPr>
          <p:cNvPr id="1197" name="Google Shape;1197;p134"/>
          <p:cNvGrpSpPr/>
          <p:nvPr/>
        </p:nvGrpSpPr>
        <p:grpSpPr>
          <a:xfrm flipH="1">
            <a:off x="6287571" y="2352773"/>
            <a:ext cx="1148675" cy="156050"/>
            <a:chOff x="4610575" y="2487625"/>
            <a:chExt cx="1148675" cy="156050"/>
          </a:xfrm>
        </p:grpSpPr>
        <p:cxnSp>
          <p:nvCxnSpPr>
            <p:cNvPr id="1198" name="Google Shape;1198;p134"/>
            <p:cNvCxnSpPr/>
            <p:nvPr/>
          </p:nvCxnSpPr>
          <p:spPr>
            <a:xfrm rot="10800000">
              <a:off x="4610575" y="2487625"/>
              <a:ext cx="1020300" cy="0"/>
            </a:xfrm>
            <a:prstGeom prst="straightConnector1">
              <a:avLst/>
            </a:prstGeom>
            <a:noFill/>
            <a:ln cap="flat" cmpd="sng" w="9525">
              <a:solidFill>
                <a:schemeClr val="dk2"/>
              </a:solidFill>
              <a:prstDash val="dash"/>
              <a:round/>
              <a:headEnd len="med" w="med" type="none"/>
              <a:tailEnd len="med" w="med" type="none"/>
            </a:ln>
          </p:spPr>
        </p:cxnSp>
        <p:cxnSp>
          <p:nvCxnSpPr>
            <p:cNvPr id="1199" name="Google Shape;1199;p134"/>
            <p:cNvCxnSpPr/>
            <p:nvPr/>
          </p:nvCxnSpPr>
          <p:spPr>
            <a:xfrm rot="10800000">
              <a:off x="5635050" y="2487975"/>
              <a:ext cx="124200" cy="155700"/>
            </a:xfrm>
            <a:prstGeom prst="straightConnector1">
              <a:avLst/>
            </a:prstGeom>
            <a:noFill/>
            <a:ln cap="flat" cmpd="sng" w="9525">
              <a:solidFill>
                <a:schemeClr val="dk2"/>
              </a:solidFill>
              <a:prstDash val="dash"/>
              <a:round/>
              <a:headEnd len="med" w="med" type="none"/>
              <a:tailEnd len="med" w="med" type="none"/>
            </a:ln>
          </p:spPr>
        </p:cxnSp>
      </p:grpSp>
      <p:sp>
        <p:nvSpPr>
          <p:cNvPr id="1200" name="Google Shape;1200;p134"/>
          <p:cNvSpPr/>
          <p:nvPr/>
        </p:nvSpPr>
        <p:spPr>
          <a:xfrm rot="444408">
            <a:off x="5636457" y="2500588"/>
            <a:ext cx="1505663" cy="1505327"/>
          </a:xfrm>
          <a:prstGeom prst="pie">
            <a:avLst>
              <a:gd fmla="val 14147729" name="adj1"/>
              <a:gd fmla="val 16084098" name="adj2"/>
            </a:avLst>
          </a:prstGeom>
          <a:solidFill>
            <a:schemeClr val="accent3"/>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201" name="Google Shape;1201;p134"/>
          <p:cNvSpPr/>
          <p:nvPr/>
        </p:nvSpPr>
        <p:spPr>
          <a:xfrm rot="444408">
            <a:off x="5636457" y="2500588"/>
            <a:ext cx="1505663" cy="1505327"/>
          </a:xfrm>
          <a:prstGeom prst="pie">
            <a:avLst>
              <a:gd fmla="val 12024010" name="adj1"/>
              <a:gd fmla="val 14391045" name="adj2"/>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202" name="Google Shape;1202;p134"/>
          <p:cNvSpPr/>
          <p:nvPr/>
        </p:nvSpPr>
        <p:spPr>
          <a:xfrm rot="444408">
            <a:off x="5636457" y="2500588"/>
            <a:ext cx="1505663" cy="1505327"/>
          </a:xfrm>
          <a:prstGeom prst="pie">
            <a:avLst>
              <a:gd fmla="val 8241844" name="adj1"/>
              <a:gd fmla="val 12554936" name="adj2"/>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203" name="Google Shape;1203;p13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04" name="Google Shape;1204;p134"/>
          <p:cNvPicPr preferRelativeResize="0"/>
          <p:nvPr/>
        </p:nvPicPr>
        <p:blipFill>
          <a:blip r:embed="rId3">
            <a:alphaModFix/>
          </a:blip>
          <a:stretch>
            <a:fillRect/>
          </a:stretch>
        </p:blipFill>
        <p:spPr>
          <a:xfrm>
            <a:off x="4277300" y="1693550"/>
            <a:ext cx="4866701" cy="3640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881" name="Shape 881"/>
        <p:cNvGrpSpPr/>
        <p:nvPr/>
      </p:nvGrpSpPr>
      <p:grpSpPr>
        <a:xfrm>
          <a:off x="0" y="0"/>
          <a:ext cx="0" cy="0"/>
          <a:chOff x="0" y="0"/>
          <a:chExt cx="0" cy="0"/>
        </a:xfrm>
      </p:grpSpPr>
      <p:sp>
        <p:nvSpPr>
          <p:cNvPr id="882" name="Google Shape;882;p117"/>
          <p:cNvSpPr txBox="1"/>
          <p:nvPr/>
        </p:nvSpPr>
        <p:spPr>
          <a:xfrm>
            <a:off x="480425" y="1068650"/>
            <a:ext cx="7939200" cy="3322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Barlow"/>
              <a:buChar char="-"/>
            </a:pPr>
            <a:r>
              <a:rPr lang="en" sz="1600">
                <a:solidFill>
                  <a:schemeClr val="lt1"/>
                </a:solidFill>
                <a:latin typeface="Barlow"/>
                <a:ea typeface="Barlow"/>
                <a:cs typeface="Barlow"/>
                <a:sym typeface="Barlow"/>
              </a:rPr>
              <a:t>Finance company deals in all loans. The customer first applies for a home loan after that company validates the customer's eligibility for a loan. The dataset capture the application details for finance loan approval prediction.</a:t>
            </a:r>
            <a:endParaRPr sz="1600">
              <a:solidFill>
                <a:schemeClr val="lt1"/>
              </a:solidFill>
              <a:latin typeface="Barlow"/>
              <a:ea typeface="Barlow"/>
              <a:cs typeface="Barlow"/>
              <a:sym typeface="Barlow"/>
            </a:endParaRPr>
          </a:p>
          <a:p>
            <a:pPr indent="-330200" lvl="0" marL="457200" rtl="0" algn="l">
              <a:spcBef>
                <a:spcPts val="0"/>
              </a:spcBef>
              <a:spcAft>
                <a:spcPts val="0"/>
              </a:spcAft>
              <a:buClr>
                <a:schemeClr val="lt1"/>
              </a:buClr>
              <a:buSzPts val="1600"/>
              <a:buFont typeface="Barlow"/>
              <a:buChar char="-"/>
            </a:pPr>
            <a:r>
              <a:rPr lang="en" sz="1600">
                <a:solidFill>
                  <a:schemeClr val="lt1"/>
                </a:solidFill>
                <a:latin typeface="Barlow"/>
                <a:ea typeface="Barlow"/>
                <a:cs typeface="Barlow"/>
                <a:sym typeface="Barlow"/>
              </a:rPr>
              <a:t>In this research, we will use EDA and </a:t>
            </a:r>
            <a:r>
              <a:rPr lang="en" sz="1600">
                <a:solidFill>
                  <a:schemeClr val="lt1"/>
                </a:solidFill>
                <a:latin typeface="Barlow"/>
                <a:ea typeface="Barlow"/>
                <a:cs typeface="Barlow"/>
                <a:sym typeface="Barlow"/>
              </a:rPr>
              <a:t>machine</a:t>
            </a:r>
            <a:r>
              <a:rPr lang="en" sz="1600">
                <a:solidFill>
                  <a:schemeClr val="lt1"/>
                </a:solidFill>
                <a:latin typeface="Barlow"/>
                <a:ea typeface="Barlow"/>
                <a:cs typeface="Barlow"/>
                <a:sym typeface="Barlow"/>
              </a:rPr>
              <a:t> learning </a:t>
            </a:r>
            <a:r>
              <a:rPr lang="en" sz="1600">
                <a:solidFill>
                  <a:schemeClr val="lt1"/>
                </a:solidFill>
                <a:latin typeface="Barlow"/>
                <a:ea typeface="Barlow"/>
                <a:cs typeface="Barlow"/>
                <a:sym typeface="Barlow"/>
              </a:rPr>
              <a:t>techniques such as Linear regression, logistic regression, decision tree, and random forest to enhance the depth </a:t>
            </a:r>
            <a:r>
              <a:rPr lang="en" sz="1600">
                <a:solidFill>
                  <a:schemeClr val="lt1"/>
                </a:solidFill>
                <a:latin typeface="Barlow"/>
                <a:ea typeface="Barlow"/>
                <a:cs typeface="Barlow"/>
                <a:sym typeface="Barlow"/>
              </a:rPr>
              <a:t>analyze on the dataset.</a:t>
            </a:r>
            <a:endParaRPr sz="1200">
              <a:solidFill>
                <a:schemeClr val="lt1"/>
              </a:solidFill>
              <a:latin typeface="Calibri"/>
              <a:ea typeface="Calibri"/>
              <a:cs typeface="Calibri"/>
              <a:sym typeface="Calibri"/>
            </a:endParaRPr>
          </a:p>
          <a:p>
            <a:pPr indent="0" lvl="0" marL="0" rtl="0" algn="l">
              <a:spcBef>
                <a:spcPts val="0"/>
              </a:spcBef>
              <a:spcAft>
                <a:spcPts val="0"/>
              </a:spcAft>
              <a:buNone/>
            </a:pPr>
            <a:r>
              <a:t/>
            </a:r>
            <a:endParaRPr sz="1600">
              <a:solidFill>
                <a:schemeClr val="lt1"/>
              </a:solidFill>
              <a:latin typeface="Barlow"/>
              <a:ea typeface="Barlow"/>
              <a:cs typeface="Barlow"/>
              <a:sym typeface="Barlow"/>
            </a:endParaRPr>
          </a:p>
          <a:p>
            <a:pPr indent="0" lvl="0" marL="0" rtl="0" algn="l">
              <a:spcBef>
                <a:spcPts val="0"/>
              </a:spcBef>
              <a:spcAft>
                <a:spcPts val="0"/>
              </a:spcAft>
              <a:buNone/>
            </a:pPr>
            <a:r>
              <a:rPr lang="en" sz="1600" u="sng">
                <a:solidFill>
                  <a:schemeClr val="lt1"/>
                </a:solidFill>
                <a:latin typeface="Barlow"/>
                <a:ea typeface="Barlow"/>
                <a:cs typeface="Barlow"/>
                <a:sym typeface="Barlow"/>
              </a:rPr>
              <a:t>Questions</a:t>
            </a:r>
            <a:r>
              <a:rPr lang="en" sz="1600">
                <a:solidFill>
                  <a:schemeClr val="lt1"/>
                </a:solidFill>
                <a:latin typeface="Barlow"/>
                <a:ea typeface="Barlow"/>
                <a:cs typeface="Barlow"/>
                <a:sym typeface="Barlow"/>
              </a:rPr>
              <a:t>:</a:t>
            </a:r>
            <a:endParaRPr sz="1600">
              <a:solidFill>
                <a:schemeClr val="lt1"/>
              </a:solidFill>
              <a:latin typeface="Barlow"/>
              <a:ea typeface="Barlow"/>
              <a:cs typeface="Barlow"/>
              <a:sym typeface="Barlow"/>
            </a:endParaRPr>
          </a:p>
          <a:p>
            <a:pPr indent="-330200" lvl="0" marL="457200" rtl="0" algn="l">
              <a:lnSpc>
                <a:spcPct val="115000"/>
              </a:lnSpc>
              <a:spcBef>
                <a:spcPts val="1200"/>
              </a:spcBef>
              <a:spcAft>
                <a:spcPts val="0"/>
              </a:spcAft>
              <a:buClr>
                <a:schemeClr val="lt1"/>
              </a:buClr>
              <a:buSzPts val="1600"/>
              <a:buFont typeface="Barlow"/>
              <a:buChar char="❖"/>
            </a:pPr>
            <a:r>
              <a:rPr lang="en" sz="1600">
                <a:solidFill>
                  <a:schemeClr val="lt1"/>
                </a:solidFill>
                <a:latin typeface="Barlow"/>
                <a:ea typeface="Barlow"/>
                <a:cs typeface="Barlow"/>
                <a:sym typeface="Barlow"/>
              </a:rPr>
              <a:t>What are the key factors that influence the amount of money you can borrow?</a:t>
            </a:r>
            <a:endParaRPr sz="1600">
              <a:solidFill>
                <a:schemeClr val="lt1"/>
              </a:solidFill>
              <a:latin typeface="Barlow"/>
              <a:ea typeface="Barlow"/>
              <a:cs typeface="Barlow"/>
              <a:sym typeface="Barlow"/>
            </a:endParaRPr>
          </a:p>
          <a:p>
            <a:pPr indent="-330200" lvl="0" marL="457200" rtl="0" algn="l">
              <a:spcBef>
                <a:spcPts val="0"/>
              </a:spcBef>
              <a:spcAft>
                <a:spcPts val="0"/>
              </a:spcAft>
              <a:buClr>
                <a:schemeClr val="lt1"/>
              </a:buClr>
              <a:buSzPts val="1600"/>
              <a:buFont typeface="Barlow"/>
              <a:buChar char="❖"/>
            </a:pPr>
            <a:r>
              <a:rPr lang="en" sz="1600">
                <a:solidFill>
                  <a:schemeClr val="lt1"/>
                </a:solidFill>
                <a:latin typeface="Barlow"/>
                <a:ea typeface="Barlow"/>
                <a:cs typeface="Barlow"/>
                <a:sym typeface="Barlow"/>
              </a:rPr>
              <a:t>How to </a:t>
            </a:r>
            <a:r>
              <a:rPr lang="en" sz="1600">
                <a:solidFill>
                  <a:schemeClr val="lt1"/>
                </a:solidFill>
                <a:latin typeface="Barlow"/>
                <a:ea typeface="Barlow"/>
                <a:cs typeface="Barlow"/>
                <a:sym typeface="Barlow"/>
              </a:rPr>
              <a:t>predict</a:t>
            </a:r>
            <a:r>
              <a:rPr lang="en" sz="1600">
                <a:solidFill>
                  <a:schemeClr val="lt1"/>
                </a:solidFill>
                <a:latin typeface="Barlow"/>
                <a:ea typeface="Barlow"/>
                <a:cs typeface="Barlow"/>
                <a:sym typeface="Barlow"/>
              </a:rPr>
              <a:t> the loan amount for customer?</a:t>
            </a:r>
            <a:endParaRPr sz="1600">
              <a:solidFill>
                <a:schemeClr val="lt1"/>
              </a:solidFill>
              <a:latin typeface="Barlow"/>
              <a:ea typeface="Barlow"/>
              <a:cs typeface="Barlow"/>
              <a:sym typeface="Barlow"/>
            </a:endParaRPr>
          </a:p>
          <a:p>
            <a:pPr indent="0" lvl="0" marL="0" rtl="0" algn="l">
              <a:spcBef>
                <a:spcPts val="0"/>
              </a:spcBef>
              <a:spcAft>
                <a:spcPts val="0"/>
              </a:spcAft>
              <a:buNone/>
            </a:pPr>
            <a:r>
              <a:t/>
            </a:r>
            <a:endParaRPr sz="1600">
              <a:solidFill>
                <a:schemeClr val="lt1"/>
              </a:solidFill>
              <a:latin typeface="Barlow"/>
              <a:ea typeface="Barlow"/>
              <a:cs typeface="Barlow"/>
              <a:sym typeface="Barlow"/>
            </a:endParaRPr>
          </a:p>
        </p:txBody>
      </p:sp>
      <p:sp>
        <p:nvSpPr>
          <p:cNvPr id="883" name="Google Shape;883;p117"/>
          <p:cNvSpPr txBox="1"/>
          <p:nvPr/>
        </p:nvSpPr>
        <p:spPr>
          <a:xfrm>
            <a:off x="480426" y="290624"/>
            <a:ext cx="4386300" cy="6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Hepta Slab"/>
                <a:ea typeface="Hepta Slab"/>
                <a:cs typeface="Hepta Slab"/>
                <a:sym typeface="Hepta Slab"/>
              </a:rPr>
              <a:t>Abstract</a:t>
            </a:r>
            <a:endParaRPr b="1" sz="3000">
              <a:solidFill>
                <a:schemeClr val="lt1"/>
              </a:solidFill>
              <a:latin typeface="Hepta Slab"/>
              <a:ea typeface="Hepta Slab"/>
              <a:cs typeface="Hepta Slab"/>
              <a:sym typeface="Hepta Slab"/>
            </a:endParaRPr>
          </a:p>
        </p:txBody>
      </p:sp>
      <p:sp>
        <p:nvSpPr>
          <p:cNvPr id="884" name="Google Shape;884;p11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135"/>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Results</a:t>
            </a:r>
            <a:endParaRPr sz="3000"/>
          </a:p>
        </p:txBody>
      </p:sp>
      <p:sp>
        <p:nvSpPr>
          <p:cNvPr id="1210" name="Google Shape;1210;p135"/>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t>M</a:t>
            </a:r>
            <a:r>
              <a:rPr lang="en"/>
              <a:t>odel predicted "Not Approved" for this application, likely by the absence of credit history</a:t>
            </a:r>
            <a:br>
              <a:rPr lang="en"/>
            </a:br>
            <a:endParaRPr/>
          </a:p>
        </p:txBody>
      </p:sp>
      <p:grpSp>
        <p:nvGrpSpPr>
          <p:cNvPr id="1211" name="Google Shape;1211;p135"/>
          <p:cNvGrpSpPr/>
          <p:nvPr/>
        </p:nvGrpSpPr>
        <p:grpSpPr>
          <a:xfrm>
            <a:off x="743750" y="246450"/>
            <a:ext cx="7652700" cy="3476400"/>
            <a:chOff x="743750" y="246450"/>
            <a:chExt cx="7652700" cy="3476400"/>
          </a:xfrm>
        </p:grpSpPr>
        <p:sp>
          <p:nvSpPr>
            <p:cNvPr id="1212" name="Google Shape;1212;p135"/>
            <p:cNvSpPr/>
            <p:nvPr/>
          </p:nvSpPr>
          <p:spPr>
            <a:xfrm>
              <a:off x="743750" y="246450"/>
              <a:ext cx="7652700" cy="3476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3" name="Google Shape;1213;p135"/>
            <p:cNvGrpSpPr/>
            <p:nvPr/>
          </p:nvGrpSpPr>
          <p:grpSpPr>
            <a:xfrm>
              <a:off x="827850" y="610320"/>
              <a:ext cx="7240775" cy="2868905"/>
              <a:chOff x="827850" y="483989"/>
              <a:chExt cx="7240775" cy="2868905"/>
            </a:xfrm>
          </p:grpSpPr>
          <p:cxnSp>
            <p:nvCxnSpPr>
              <p:cNvPr id="1214" name="Google Shape;1214;p135"/>
              <p:cNvCxnSpPr/>
              <p:nvPr/>
            </p:nvCxnSpPr>
            <p:spPr>
              <a:xfrm>
                <a:off x="1398673" y="678019"/>
                <a:ext cx="0" cy="235380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135"/>
              <p:cNvCxnSpPr/>
              <p:nvPr/>
            </p:nvCxnSpPr>
            <p:spPr>
              <a:xfrm>
                <a:off x="1340971" y="3031681"/>
                <a:ext cx="6720300" cy="0"/>
              </a:xfrm>
              <a:prstGeom prst="straightConnector1">
                <a:avLst/>
              </a:prstGeom>
              <a:noFill/>
              <a:ln cap="flat" cmpd="sng" w="9525">
                <a:solidFill>
                  <a:schemeClr val="dk2"/>
                </a:solidFill>
                <a:prstDash val="solid"/>
                <a:round/>
                <a:headEnd len="med" w="med" type="none"/>
                <a:tailEnd len="med" w="med" type="none"/>
              </a:ln>
            </p:spPr>
          </p:cxnSp>
          <p:sp>
            <p:nvSpPr>
              <p:cNvPr id="1216" name="Google Shape;1216;p135"/>
              <p:cNvSpPr txBox="1"/>
              <p:nvPr/>
            </p:nvSpPr>
            <p:spPr>
              <a:xfrm>
                <a:off x="893810" y="2878764"/>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2020</a:t>
                </a:r>
                <a:endParaRPr sz="700">
                  <a:solidFill>
                    <a:schemeClr val="dk1"/>
                  </a:solidFill>
                  <a:latin typeface="Barlow Medium"/>
                  <a:ea typeface="Barlow Medium"/>
                  <a:cs typeface="Barlow Medium"/>
                  <a:sym typeface="Barlow Medium"/>
                </a:endParaRPr>
              </a:p>
            </p:txBody>
          </p:sp>
          <p:cxnSp>
            <p:nvCxnSpPr>
              <p:cNvPr id="1217" name="Google Shape;1217;p135"/>
              <p:cNvCxnSpPr/>
              <p:nvPr/>
            </p:nvCxnSpPr>
            <p:spPr>
              <a:xfrm>
                <a:off x="1341412" y="2638424"/>
                <a:ext cx="58200" cy="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135"/>
              <p:cNvCxnSpPr/>
              <p:nvPr/>
            </p:nvCxnSpPr>
            <p:spPr>
              <a:xfrm>
                <a:off x="1341412" y="2245167"/>
                <a:ext cx="58200" cy="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135"/>
              <p:cNvCxnSpPr/>
              <p:nvPr/>
            </p:nvCxnSpPr>
            <p:spPr>
              <a:xfrm>
                <a:off x="1341412" y="1851910"/>
                <a:ext cx="58200" cy="0"/>
              </a:xfrm>
              <a:prstGeom prst="straightConnector1">
                <a:avLst/>
              </a:prstGeom>
              <a:noFill/>
              <a:ln cap="flat" cmpd="sng" w="9525">
                <a:solidFill>
                  <a:schemeClr val="dk2"/>
                </a:solidFill>
                <a:prstDash val="solid"/>
                <a:round/>
                <a:headEnd len="med" w="med" type="none"/>
                <a:tailEnd len="med" w="med" type="none"/>
              </a:ln>
            </p:spPr>
          </p:cxnSp>
          <p:cxnSp>
            <p:nvCxnSpPr>
              <p:cNvPr id="1220" name="Google Shape;1220;p135"/>
              <p:cNvCxnSpPr/>
              <p:nvPr/>
            </p:nvCxnSpPr>
            <p:spPr>
              <a:xfrm>
                <a:off x="1341412" y="1457476"/>
                <a:ext cx="58200" cy="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135"/>
              <p:cNvCxnSpPr/>
              <p:nvPr/>
            </p:nvCxnSpPr>
            <p:spPr>
              <a:xfrm>
                <a:off x="1341412" y="1066571"/>
                <a:ext cx="58200" cy="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135"/>
              <p:cNvCxnSpPr/>
              <p:nvPr/>
            </p:nvCxnSpPr>
            <p:spPr>
              <a:xfrm>
                <a:off x="1341412" y="675667"/>
                <a:ext cx="58200" cy="0"/>
              </a:xfrm>
              <a:prstGeom prst="straightConnector1">
                <a:avLst/>
              </a:prstGeom>
              <a:noFill/>
              <a:ln cap="flat" cmpd="sng" w="9525">
                <a:solidFill>
                  <a:schemeClr val="dk2"/>
                </a:solidFill>
                <a:prstDash val="solid"/>
                <a:round/>
                <a:headEnd len="med" w="med" type="none"/>
                <a:tailEnd len="med" w="med" type="none"/>
              </a:ln>
            </p:spPr>
          </p:cxnSp>
          <p:cxnSp>
            <p:nvCxnSpPr>
              <p:cNvPr id="1223" name="Google Shape;1223;p135"/>
              <p:cNvCxnSpPr/>
              <p:nvPr/>
            </p:nvCxnSpPr>
            <p:spPr>
              <a:xfrm rot="10800000">
                <a:off x="1398725" y="2640090"/>
                <a:ext cx="6669900" cy="0"/>
              </a:xfrm>
              <a:prstGeom prst="straightConnector1">
                <a:avLst/>
              </a:prstGeom>
              <a:noFill/>
              <a:ln cap="flat" cmpd="sng" w="9525">
                <a:solidFill>
                  <a:schemeClr val="dk2"/>
                </a:solidFill>
                <a:prstDash val="dot"/>
                <a:round/>
                <a:headEnd len="med" w="med" type="none"/>
                <a:tailEnd len="med" w="med" type="none"/>
              </a:ln>
            </p:spPr>
          </p:cxnSp>
          <p:cxnSp>
            <p:nvCxnSpPr>
              <p:cNvPr id="1224" name="Google Shape;1224;p135"/>
              <p:cNvCxnSpPr/>
              <p:nvPr/>
            </p:nvCxnSpPr>
            <p:spPr>
              <a:xfrm rot="10800000">
                <a:off x="1398725" y="2246490"/>
                <a:ext cx="6669900" cy="0"/>
              </a:xfrm>
              <a:prstGeom prst="straightConnector1">
                <a:avLst/>
              </a:prstGeom>
              <a:noFill/>
              <a:ln cap="flat" cmpd="sng" w="9525">
                <a:solidFill>
                  <a:schemeClr val="dk2"/>
                </a:solidFill>
                <a:prstDash val="dot"/>
                <a:round/>
                <a:headEnd len="med" w="med" type="none"/>
                <a:tailEnd len="med" w="med" type="none"/>
              </a:ln>
            </p:spPr>
          </p:cxnSp>
          <p:cxnSp>
            <p:nvCxnSpPr>
              <p:cNvPr id="1225" name="Google Shape;1225;p135"/>
              <p:cNvCxnSpPr/>
              <p:nvPr/>
            </p:nvCxnSpPr>
            <p:spPr>
              <a:xfrm rot="10800000">
                <a:off x="1398725" y="1850783"/>
                <a:ext cx="6669900" cy="0"/>
              </a:xfrm>
              <a:prstGeom prst="straightConnector1">
                <a:avLst/>
              </a:prstGeom>
              <a:noFill/>
              <a:ln cap="flat" cmpd="sng" w="9525">
                <a:solidFill>
                  <a:schemeClr val="accent5"/>
                </a:solidFill>
                <a:prstDash val="dot"/>
                <a:round/>
                <a:headEnd len="med" w="med" type="none"/>
                <a:tailEnd len="med" w="med" type="none"/>
              </a:ln>
            </p:spPr>
          </p:cxnSp>
          <p:cxnSp>
            <p:nvCxnSpPr>
              <p:cNvPr id="1226" name="Google Shape;1226;p135"/>
              <p:cNvCxnSpPr/>
              <p:nvPr/>
            </p:nvCxnSpPr>
            <p:spPr>
              <a:xfrm rot="10800000">
                <a:off x="1398725" y="1459192"/>
                <a:ext cx="6669900" cy="0"/>
              </a:xfrm>
              <a:prstGeom prst="straightConnector1">
                <a:avLst/>
              </a:prstGeom>
              <a:noFill/>
              <a:ln cap="flat" cmpd="sng" w="9525">
                <a:solidFill>
                  <a:schemeClr val="dk2"/>
                </a:solidFill>
                <a:prstDash val="dot"/>
                <a:round/>
                <a:headEnd len="med" w="med" type="none"/>
                <a:tailEnd len="med" w="med" type="none"/>
              </a:ln>
            </p:spPr>
          </p:cxnSp>
          <p:cxnSp>
            <p:nvCxnSpPr>
              <p:cNvPr id="1227" name="Google Shape;1227;p135"/>
              <p:cNvCxnSpPr/>
              <p:nvPr/>
            </p:nvCxnSpPr>
            <p:spPr>
              <a:xfrm rot="10800000">
                <a:off x="1398725" y="1067601"/>
                <a:ext cx="6669900" cy="0"/>
              </a:xfrm>
              <a:prstGeom prst="straightConnector1">
                <a:avLst/>
              </a:prstGeom>
              <a:noFill/>
              <a:ln cap="flat" cmpd="sng" w="9525">
                <a:solidFill>
                  <a:schemeClr val="dk2"/>
                </a:solidFill>
                <a:prstDash val="dot"/>
                <a:round/>
                <a:headEnd len="med" w="med" type="none"/>
                <a:tailEnd len="med" w="med" type="none"/>
              </a:ln>
            </p:spPr>
          </p:cxnSp>
          <p:cxnSp>
            <p:nvCxnSpPr>
              <p:cNvPr id="1228" name="Google Shape;1228;p135"/>
              <p:cNvCxnSpPr/>
              <p:nvPr/>
            </p:nvCxnSpPr>
            <p:spPr>
              <a:xfrm rot="10800000">
                <a:off x="1398725" y="676010"/>
                <a:ext cx="6669900" cy="0"/>
              </a:xfrm>
              <a:prstGeom prst="straightConnector1">
                <a:avLst/>
              </a:prstGeom>
              <a:noFill/>
              <a:ln cap="flat" cmpd="sng" w="9525">
                <a:solidFill>
                  <a:schemeClr val="dk2"/>
                </a:solidFill>
                <a:prstDash val="dot"/>
                <a:round/>
                <a:headEnd len="med" w="med" type="none"/>
                <a:tailEnd len="med" w="med" type="none"/>
              </a:ln>
            </p:spPr>
          </p:cxnSp>
          <p:cxnSp>
            <p:nvCxnSpPr>
              <p:cNvPr id="1229" name="Google Shape;1229;p135"/>
              <p:cNvCxnSpPr>
                <a:stCxn id="1230" idx="6"/>
                <a:endCxn id="1231" idx="6"/>
              </p:cNvCxnSpPr>
              <p:nvPr/>
            </p:nvCxnSpPr>
            <p:spPr>
              <a:xfrm flipH="1" rot="10800000">
                <a:off x="1809390" y="2466374"/>
                <a:ext cx="1194600" cy="173700"/>
              </a:xfrm>
              <a:prstGeom prst="straightConnector1">
                <a:avLst/>
              </a:prstGeom>
              <a:noFill/>
              <a:ln cap="flat" cmpd="sng" w="19050">
                <a:solidFill>
                  <a:schemeClr val="accent1"/>
                </a:solidFill>
                <a:prstDash val="solid"/>
                <a:round/>
                <a:headEnd len="med" w="med" type="none"/>
                <a:tailEnd len="med" w="med" type="none"/>
              </a:ln>
            </p:spPr>
          </p:cxnSp>
          <p:cxnSp>
            <p:nvCxnSpPr>
              <p:cNvPr id="1232" name="Google Shape;1232;p135"/>
              <p:cNvCxnSpPr/>
              <p:nvPr/>
            </p:nvCxnSpPr>
            <p:spPr>
              <a:xfrm flipH="1" rot="10800000">
                <a:off x="2956759" y="2030326"/>
                <a:ext cx="993600" cy="440700"/>
              </a:xfrm>
              <a:prstGeom prst="straightConnector1">
                <a:avLst/>
              </a:prstGeom>
              <a:noFill/>
              <a:ln cap="flat" cmpd="sng" w="19050">
                <a:solidFill>
                  <a:schemeClr val="accent1"/>
                </a:solidFill>
                <a:prstDash val="solid"/>
                <a:round/>
                <a:headEnd len="med" w="med" type="none"/>
                <a:tailEnd len="med" w="med" type="none"/>
              </a:ln>
            </p:spPr>
          </p:cxnSp>
          <p:cxnSp>
            <p:nvCxnSpPr>
              <p:cNvPr id="1233" name="Google Shape;1233;p135"/>
              <p:cNvCxnSpPr/>
              <p:nvPr/>
            </p:nvCxnSpPr>
            <p:spPr>
              <a:xfrm flipH="1" rot="10800000">
                <a:off x="3946006" y="1894607"/>
                <a:ext cx="1139700" cy="139500"/>
              </a:xfrm>
              <a:prstGeom prst="straightConnector1">
                <a:avLst/>
              </a:prstGeom>
              <a:noFill/>
              <a:ln cap="flat" cmpd="sng" w="19050">
                <a:solidFill>
                  <a:schemeClr val="accent1"/>
                </a:solidFill>
                <a:prstDash val="solid"/>
                <a:round/>
                <a:headEnd len="med" w="med" type="none"/>
                <a:tailEnd len="med" w="med" type="none"/>
              </a:ln>
            </p:spPr>
          </p:cxnSp>
          <p:cxnSp>
            <p:nvCxnSpPr>
              <p:cNvPr id="1234" name="Google Shape;1234;p135"/>
              <p:cNvCxnSpPr/>
              <p:nvPr/>
            </p:nvCxnSpPr>
            <p:spPr>
              <a:xfrm flipH="1" rot="10800000">
                <a:off x="5079324" y="1069683"/>
                <a:ext cx="2695800" cy="822900"/>
              </a:xfrm>
              <a:prstGeom prst="straightConnector1">
                <a:avLst/>
              </a:prstGeom>
              <a:noFill/>
              <a:ln cap="flat" cmpd="sng" w="19050">
                <a:solidFill>
                  <a:schemeClr val="accent1"/>
                </a:solidFill>
                <a:prstDash val="solid"/>
                <a:round/>
                <a:headEnd len="med" w="med" type="none"/>
                <a:tailEnd len="med" w="med" type="none"/>
              </a:ln>
            </p:spPr>
          </p:cxnSp>
          <p:sp>
            <p:nvSpPr>
              <p:cNvPr id="1231" name="Google Shape;1231;p135"/>
              <p:cNvSpPr/>
              <p:nvPr/>
            </p:nvSpPr>
            <p:spPr>
              <a:xfrm>
                <a:off x="2945856" y="2437213"/>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5" name="Google Shape;1235;p135"/>
              <p:cNvSpPr/>
              <p:nvPr/>
            </p:nvSpPr>
            <p:spPr>
              <a:xfrm>
                <a:off x="3916579" y="2003994"/>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6" name="Google Shape;1236;p135"/>
              <p:cNvSpPr/>
              <p:nvPr/>
            </p:nvSpPr>
            <p:spPr>
              <a:xfrm>
                <a:off x="5054136" y="1865925"/>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7" name="Google Shape;1237;p135"/>
              <p:cNvSpPr/>
              <p:nvPr/>
            </p:nvSpPr>
            <p:spPr>
              <a:xfrm>
                <a:off x="7745737" y="1038492"/>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0" name="Google Shape;1230;p135"/>
              <p:cNvSpPr/>
              <p:nvPr/>
            </p:nvSpPr>
            <p:spPr>
              <a:xfrm>
                <a:off x="1751190" y="2610974"/>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38" name="Google Shape;1238;p135"/>
              <p:cNvCxnSpPr/>
              <p:nvPr/>
            </p:nvCxnSpPr>
            <p:spPr>
              <a:xfrm flipH="1" rot="10800000">
                <a:off x="1782008" y="1693150"/>
                <a:ext cx="522000" cy="555300"/>
              </a:xfrm>
              <a:prstGeom prst="straightConnector1">
                <a:avLst/>
              </a:prstGeom>
              <a:noFill/>
              <a:ln cap="flat" cmpd="sng" w="19050">
                <a:solidFill>
                  <a:schemeClr val="accent5"/>
                </a:solidFill>
                <a:prstDash val="solid"/>
                <a:round/>
                <a:headEnd len="med" w="med" type="none"/>
                <a:tailEnd len="med" w="med" type="none"/>
              </a:ln>
            </p:spPr>
          </p:cxnSp>
          <p:cxnSp>
            <p:nvCxnSpPr>
              <p:cNvPr id="1239" name="Google Shape;1239;p135"/>
              <p:cNvCxnSpPr/>
              <p:nvPr/>
            </p:nvCxnSpPr>
            <p:spPr>
              <a:xfrm>
                <a:off x="2293121" y="1700242"/>
                <a:ext cx="1834200" cy="915000"/>
              </a:xfrm>
              <a:prstGeom prst="straightConnector1">
                <a:avLst/>
              </a:prstGeom>
              <a:noFill/>
              <a:ln cap="flat" cmpd="sng" w="19050">
                <a:solidFill>
                  <a:schemeClr val="accent5"/>
                </a:solidFill>
                <a:prstDash val="solid"/>
                <a:round/>
                <a:headEnd len="med" w="med" type="none"/>
                <a:tailEnd len="med" w="med" type="none"/>
              </a:ln>
            </p:spPr>
          </p:cxnSp>
          <p:cxnSp>
            <p:nvCxnSpPr>
              <p:cNvPr id="1240" name="Google Shape;1240;p135"/>
              <p:cNvCxnSpPr/>
              <p:nvPr/>
            </p:nvCxnSpPr>
            <p:spPr>
              <a:xfrm flipH="1" rot="10800000">
                <a:off x="4131486" y="1461110"/>
                <a:ext cx="1001700" cy="1158300"/>
              </a:xfrm>
              <a:prstGeom prst="straightConnector1">
                <a:avLst/>
              </a:prstGeom>
              <a:noFill/>
              <a:ln cap="flat" cmpd="sng" w="19050">
                <a:solidFill>
                  <a:schemeClr val="accent5"/>
                </a:solidFill>
                <a:prstDash val="solid"/>
                <a:round/>
                <a:headEnd len="med" w="med" type="none"/>
                <a:tailEnd len="med" w="med" type="none"/>
              </a:ln>
            </p:spPr>
          </p:cxnSp>
          <p:cxnSp>
            <p:nvCxnSpPr>
              <p:cNvPr id="1241" name="Google Shape;1241;p135"/>
              <p:cNvCxnSpPr/>
              <p:nvPr/>
            </p:nvCxnSpPr>
            <p:spPr>
              <a:xfrm>
                <a:off x="5133229" y="1455075"/>
                <a:ext cx="1232400" cy="785100"/>
              </a:xfrm>
              <a:prstGeom prst="straightConnector1">
                <a:avLst/>
              </a:prstGeom>
              <a:noFill/>
              <a:ln cap="flat" cmpd="sng" w="19050">
                <a:solidFill>
                  <a:schemeClr val="accent5"/>
                </a:solidFill>
                <a:prstDash val="solid"/>
                <a:round/>
                <a:headEnd len="med" w="med" type="none"/>
                <a:tailEnd len="med" w="med" type="none"/>
              </a:ln>
            </p:spPr>
          </p:cxnSp>
          <p:sp>
            <p:nvSpPr>
              <p:cNvPr id="1242" name="Google Shape;1242;p135"/>
              <p:cNvSpPr/>
              <p:nvPr/>
            </p:nvSpPr>
            <p:spPr>
              <a:xfrm>
                <a:off x="2257838" y="1676279"/>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3" name="Google Shape;1243;p135"/>
              <p:cNvSpPr/>
              <p:nvPr/>
            </p:nvSpPr>
            <p:spPr>
              <a:xfrm>
                <a:off x="4104436" y="2581873"/>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4" name="Google Shape;1244;p135"/>
              <p:cNvSpPr/>
              <p:nvPr/>
            </p:nvSpPr>
            <p:spPr>
              <a:xfrm>
                <a:off x="5112353" y="1430083"/>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5" name="Google Shape;1245;p135"/>
              <p:cNvSpPr/>
              <p:nvPr/>
            </p:nvSpPr>
            <p:spPr>
              <a:xfrm>
                <a:off x="6336550" y="2216328"/>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6" name="Google Shape;1246;p135"/>
              <p:cNvSpPr/>
              <p:nvPr/>
            </p:nvSpPr>
            <p:spPr>
              <a:xfrm>
                <a:off x="1751184" y="2207458"/>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47" name="Google Shape;1247;p135"/>
              <p:cNvCxnSpPr/>
              <p:nvPr/>
            </p:nvCxnSpPr>
            <p:spPr>
              <a:xfrm>
                <a:off x="1809401"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248" name="Google Shape;1248;p135"/>
              <p:cNvCxnSpPr/>
              <p:nvPr/>
            </p:nvCxnSpPr>
            <p:spPr>
              <a:xfrm>
                <a:off x="2945856"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249" name="Google Shape;1249;p135"/>
              <p:cNvCxnSpPr/>
              <p:nvPr/>
            </p:nvCxnSpPr>
            <p:spPr>
              <a:xfrm>
                <a:off x="4081086"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250" name="Google Shape;1250;p135"/>
              <p:cNvCxnSpPr/>
              <p:nvPr/>
            </p:nvCxnSpPr>
            <p:spPr>
              <a:xfrm>
                <a:off x="5216315"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251" name="Google Shape;1251;p135"/>
              <p:cNvCxnSpPr/>
              <p:nvPr/>
            </p:nvCxnSpPr>
            <p:spPr>
              <a:xfrm>
                <a:off x="6351545"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252" name="Google Shape;1252;p135"/>
              <p:cNvCxnSpPr/>
              <p:nvPr/>
            </p:nvCxnSpPr>
            <p:spPr>
              <a:xfrm>
                <a:off x="7486774" y="3000355"/>
                <a:ext cx="0" cy="62700"/>
              </a:xfrm>
              <a:prstGeom prst="straightConnector1">
                <a:avLst/>
              </a:prstGeom>
              <a:noFill/>
              <a:ln cap="flat" cmpd="sng" w="9525">
                <a:solidFill>
                  <a:schemeClr val="dk2"/>
                </a:solidFill>
                <a:prstDash val="solid"/>
                <a:round/>
                <a:headEnd len="med" w="med" type="none"/>
                <a:tailEnd len="med" w="med" type="none"/>
              </a:ln>
            </p:spPr>
          </p:cxnSp>
          <p:sp>
            <p:nvSpPr>
              <p:cNvPr id="1253" name="Google Shape;1253;p135"/>
              <p:cNvSpPr txBox="1"/>
              <p:nvPr/>
            </p:nvSpPr>
            <p:spPr>
              <a:xfrm>
                <a:off x="1399972"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PRICE</a:t>
                </a:r>
                <a:endParaRPr sz="700">
                  <a:solidFill>
                    <a:schemeClr val="dk1"/>
                  </a:solidFill>
                  <a:latin typeface="Barlow Medium"/>
                  <a:ea typeface="Barlow Medium"/>
                  <a:cs typeface="Barlow Medium"/>
                  <a:sym typeface="Barlow Medium"/>
                </a:endParaRPr>
              </a:p>
            </p:txBody>
          </p:sp>
          <p:sp>
            <p:nvSpPr>
              <p:cNvPr id="1254" name="Google Shape;1254;p135"/>
              <p:cNvSpPr txBox="1"/>
              <p:nvPr/>
            </p:nvSpPr>
            <p:spPr>
              <a:xfrm>
                <a:off x="2531866"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QUALITY</a:t>
                </a:r>
                <a:endParaRPr sz="700">
                  <a:solidFill>
                    <a:schemeClr val="dk1"/>
                  </a:solidFill>
                  <a:latin typeface="Barlow Medium"/>
                  <a:ea typeface="Barlow Medium"/>
                  <a:cs typeface="Barlow Medium"/>
                  <a:sym typeface="Barlow Medium"/>
                </a:endParaRPr>
              </a:p>
            </p:txBody>
          </p:sp>
          <p:sp>
            <p:nvSpPr>
              <p:cNvPr id="1255" name="Google Shape;1255;p135"/>
              <p:cNvSpPr txBox="1"/>
              <p:nvPr/>
            </p:nvSpPr>
            <p:spPr>
              <a:xfrm>
                <a:off x="3669332"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DISTRIBUTION</a:t>
                </a:r>
                <a:endParaRPr sz="700">
                  <a:solidFill>
                    <a:schemeClr val="dk1"/>
                  </a:solidFill>
                  <a:latin typeface="Barlow Medium"/>
                  <a:ea typeface="Barlow Medium"/>
                  <a:cs typeface="Barlow Medium"/>
                  <a:sym typeface="Barlow Medium"/>
                </a:endParaRPr>
              </a:p>
            </p:txBody>
          </p:sp>
          <p:sp>
            <p:nvSpPr>
              <p:cNvPr id="1256" name="Google Shape;1256;p135"/>
              <p:cNvSpPr txBox="1"/>
              <p:nvPr/>
            </p:nvSpPr>
            <p:spPr>
              <a:xfrm>
                <a:off x="4806874"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EASE OF USE</a:t>
                </a:r>
                <a:endParaRPr sz="700">
                  <a:solidFill>
                    <a:schemeClr val="dk1"/>
                  </a:solidFill>
                  <a:latin typeface="Barlow Medium"/>
                  <a:ea typeface="Barlow Medium"/>
                  <a:cs typeface="Barlow Medium"/>
                  <a:sym typeface="Barlow Medium"/>
                </a:endParaRPr>
              </a:p>
            </p:txBody>
          </p:sp>
          <p:sp>
            <p:nvSpPr>
              <p:cNvPr id="1257" name="Google Shape;1257;p135"/>
              <p:cNvSpPr txBox="1"/>
              <p:nvPr/>
            </p:nvSpPr>
            <p:spPr>
              <a:xfrm>
                <a:off x="5887801" y="3033693"/>
                <a:ext cx="927600" cy="3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ENVIRONMENTAL</a:t>
                </a:r>
                <a:endParaRPr sz="700">
                  <a:solidFill>
                    <a:schemeClr val="dk1"/>
                  </a:solidFill>
                  <a:latin typeface="Barlow Medium"/>
                  <a:ea typeface="Barlow Medium"/>
                  <a:cs typeface="Barlow Medium"/>
                  <a:sym typeface="Barlow Medium"/>
                </a:endParaRPr>
              </a:p>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FRIENDLINESS</a:t>
                </a:r>
                <a:endParaRPr sz="700">
                  <a:solidFill>
                    <a:schemeClr val="dk1"/>
                  </a:solidFill>
                  <a:latin typeface="Barlow Medium"/>
                  <a:ea typeface="Barlow Medium"/>
                  <a:cs typeface="Barlow Medium"/>
                  <a:sym typeface="Barlow Medium"/>
                </a:endParaRPr>
              </a:p>
            </p:txBody>
          </p:sp>
          <p:sp>
            <p:nvSpPr>
              <p:cNvPr id="1258" name="Google Shape;1258;p135"/>
              <p:cNvSpPr txBox="1"/>
              <p:nvPr/>
            </p:nvSpPr>
            <p:spPr>
              <a:xfrm>
                <a:off x="7077335" y="3031681"/>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ACCESSIBILITY</a:t>
                </a:r>
                <a:endParaRPr sz="700">
                  <a:solidFill>
                    <a:schemeClr val="dk1"/>
                  </a:solidFill>
                  <a:latin typeface="Barlow Medium"/>
                  <a:ea typeface="Barlow Medium"/>
                  <a:cs typeface="Barlow Medium"/>
                  <a:sym typeface="Barlow Medium"/>
                </a:endParaRPr>
              </a:p>
            </p:txBody>
          </p:sp>
          <p:sp>
            <p:nvSpPr>
              <p:cNvPr id="1259" name="Google Shape;1259;p135"/>
              <p:cNvSpPr txBox="1"/>
              <p:nvPr/>
            </p:nvSpPr>
            <p:spPr>
              <a:xfrm>
                <a:off x="876999" y="2486675"/>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2022</a:t>
                </a:r>
                <a:endParaRPr sz="700">
                  <a:solidFill>
                    <a:schemeClr val="dk1"/>
                  </a:solidFill>
                  <a:latin typeface="Barlow Medium"/>
                  <a:ea typeface="Barlow Medium"/>
                  <a:cs typeface="Barlow Medium"/>
                  <a:sym typeface="Barlow Medium"/>
                </a:endParaRPr>
              </a:p>
            </p:txBody>
          </p:sp>
          <p:sp>
            <p:nvSpPr>
              <p:cNvPr id="1260" name="Google Shape;1260;p135"/>
              <p:cNvSpPr txBox="1"/>
              <p:nvPr/>
            </p:nvSpPr>
            <p:spPr>
              <a:xfrm>
                <a:off x="877099" y="2100507"/>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2024</a:t>
                </a:r>
                <a:endParaRPr sz="700">
                  <a:solidFill>
                    <a:schemeClr val="dk1"/>
                  </a:solidFill>
                  <a:latin typeface="Barlow Medium"/>
                  <a:ea typeface="Barlow Medium"/>
                  <a:cs typeface="Barlow Medium"/>
                  <a:sym typeface="Barlow Medium"/>
                </a:endParaRPr>
              </a:p>
            </p:txBody>
          </p:sp>
          <p:sp>
            <p:nvSpPr>
              <p:cNvPr id="1261" name="Google Shape;1261;p135"/>
              <p:cNvSpPr txBox="1"/>
              <p:nvPr/>
            </p:nvSpPr>
            <p:spPr>
              <a:xfrm>
                <a:off x="877100" y="1714894"/>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2026</a:t>
                </a:r>
                <a:endParaRPr sz="700">
                  <a:solidFill>
                    <a:schemeClr val="dk1"/>
                  </a:solidFill>
                  <a:latin typeface="Barlow Medium"/>
                  <a:ea typeface="Barlow Medium"/>
                  <a:cs typeface="Barlow Medium"/>
                  <a:sym typeface="Barlow Medium"/>
                </a:endParaRPr>
              </a:p>
            </p:txBody>
          </p:sp>
          <p:sp>
            <p:nvSpPr>
              <p:cNvPr id="1262" name="Google Shape;1262;p135"/>
              <p:cNvSpPr txBox="1"/>
              <p:nvPr/>
            </p:nvSpPr>
            <p:spPr>
              <a:xfrm>
                <a:off x="877100" y="1324063"/>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2028</a:t>
                </a:r>
                <a:endParaRPr sz="700">
                  <a:solidFill>
                    <a:schemeClr val="dk1"/>
                  </a:solidFill>
                  <a:latin typeface="Barlow Medium"/>
                  <a:ea typeface="Barlow Medium"/>
                  <a:cs typeface="Barlow Medium"/>
                  <a:sym typeface="Barlow Medium"/>
                </a:endParaRPr>
              </a:p>
            </p:txBody>
          </p:sp>
          <p:sp>
            <p:nvSpPr>
              <p:cNvPr id="1263" name="Google Shape;1263;p135"/>
              <p:cNvSpPr txBox="1"/>
              <p:nvPr/>
            </p:nvSpPr>
            <p:spPr>
              <a:xfrm>
                <a:off x="827850" y="931663"/>
                <a:ext cx="4944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2032</a:t>
                </a:r>
                <a:endParaRPr sz="700">
                  <a:solidFill>
                    <a:schemeClr val="dk1"/>
                  </a:solidFill>
                  <a:latin typeface="Barlow Medium"/>
                  <a:ea typeface="Barlow Medium"/>
                  <a:cs typeface="Barlow Medium"/>
                  <a:sym typeface="Barlow Medium"/>
                </a:endParaRPr>
              </a:p>
            </p:txBody>
          </p:sp>
          <p:sp>
            <p:nvSpPr>
              <p:cNvPr id="1264" name="Google Shape;1264;p135"/>
              <p:cNvSpPr txBox="1"/>
              <p:nvPr/>
            </p:nvSpPr>
            <p:spPr>
              <a:xfrm>
                <a:off x="858516" y="539268"/>
                <a:ext cx="4332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2034</a:t>
                </a:r>
                <a:endParaRPr sz="700">
                  <a:solidFill>
                    <a:schemeClr val="dk1"/>
                  </a:solidFill>
                  <a:latin typeface="Barlow Medium"/>
                  <a:ea typeface="Barlow Medium"/>
                  <a:cs typeface="Barlow Medium"/>
                  <a:sym typeface="Barlow Medium"/>
                </a:endParaRPr>
              </a:p>
            </p:txBody>
          </p:sp>
          <p:sp>
            <p:nvSpPr>
              <p:cNvPr id="1265" name="Google Shape;1265;p135"/>
              <p:cNvSpPr/>
              <p:nvPr/>
            </p:nvSpPr>
            <p:spPr>
              <a:xfrm>
                <a:off x="6015127" y="483989"/>
                <a:ext cx="62700" cy="6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6" name="Google Shape;1266;p135"/>
              <p:cNvSpPr/>
              <p:nvPr/>
            </p:nvSpPr>
            <p:spPr>
              <a:xfrm>
                <a:off x="7302492" y="483989"/>
                <a:ext cx="62700" cy="6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1267" name="Google Shape;1267;p135"/>
          <p:cNvSpPr txBox="1"/>
          <p:nvPr/>
        </p:nvSpPr>
        <p:spPr>
          <a:xfrm>
            <a:off x="6110800" y="586788"/>
            <a:ext cx="1012500" cy="107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INDUSTRY VALUE CURVE</a:t>
            </a:r>
            <a:endParaRPr sz="700">
              <a:solidFill>
                <a:schemeClr val="dk1"/>
              </a:solidFill>
              <a:latin typeface="Barlow Medium"/>
              <a:ea typeface="Barlow Medium"/>
              <a:cs typeface="Barlow Medium"/>
              <a:sym typeface="Barlow Medium"/>
            </a:endParaRPr>
          </a:p>
        </p:txBody>
      </p:sp>
      <p:sp>
        <p:nvSpPr>
          <p:cNvPr id="1268" name="Google Shape;1268;p135"/>
          <p:cNvSpPr txBox="1"/>
          <p:nvPr/>
        </p:nvSpPr>
        <p:spPr>
          <a:xfrm>
            <a:off x="7401762" y="586788"/>
            <a:ext cx="729000" cy="107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STRATEGIC MOVE</a:t>
            </a:r>
            <a:endParaRPr sz="700">
              <a:solidFill>
                <a:schemeClr val="dk1"/>
              </a:solidFill>
              <a:latin typeface="Barlow Medium"/>
              <a:ea typeface="Barlow Medium"/>
              <a:cs typeface="Barlow Medium"/>
              <a:sym typeface="Barlow Medium"/>
            </a:endParaRPr>
          </a:p>
        </p:txBody>
      </p:sp>
      <p:sp>
        <p:nvSpPr>
          <p:cNvPr id="1269" name="Google Shape;1269;p13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70" name="Google Shape;1270;p135"/>
          <p:cNvPicPr preferRelativeResize="0"/>
          <p:nvPr/>
        </p:nvPicPr>
        <p:blipFill>
          <a:blip r:embed="rId3">
            <a:alphaModFix/>
          </a:blip>
          <a:stretch>
            <a:fillRect/>
          </a:stretch>
        </p:blipFill>
        <p:spPr>
          <a:xfrm>
            <a:off x="581350" y="0"/>
            <a:ext cx="7981300" cy="3967901"/>
          </a:xfrm>
          <a:prstGeom prst="rect">
            <a:avLst/>
          </a:prstGeom>
          <a:noFill/>
          <a:ln>
            <a:noFill/>
          </a:ln>
        </p:spPr>
      </p:pic>
      <p:cxnSp>
        <p:nvCxnSpPr>
          <p:cNvPr id="1271" name="Google Shape;1271;p135"/>
          <p:cNvCxnSpPr/>
          <p:nvPr/>
        </p:nvCxnSpPr>
        <p:spPr>
          <a:xfrm>
            <a:off x="4573975" y="5129600"/>
            <a:ext cx="1207200" cy="1207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36"/>
          <p:cNvSpPr txBox="1"/>
          <p:nvPr>
            <p:ph idx="1" type="subTitle"/>
          </p:nvPr>
        </p:nvSpPr>
        <p:spPr>
          <a:xfrm>
            <a:off x="791150" y="522625"/>
            <a:ext cx="72702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Decision Tree to predict loan amount</a:t>
            </a:r>
            <a:endParaRPr/>
          </a:p>
        </p:txBody>
      </p:sp>
      <p:sp>
        <p:nvSpPr>
          <p:cNvPr id="1277" name="Google Shape;1277;p136"/>
          <p:cNvSpPr txBox="1"/>
          <p:nvPr>
            <p:ph idx="2" type="body"/>
          </p:nvPr>
        </p:nvSpPr>
        <p:spPr>
          <a:xfrm>
            <a:off x="243075" y="1989025"/>
            <a:ext cx="3264300" cy="2804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A moderate positive correlation between predicted and actual values</a:t>
            </a:r>
            <a:endParaRPr/>
          </a:p>
          <a:p>
            <a:pPr indent="-323850" lvl="0" marL="457200" rtl="0" algn="l">
              <a:spcBef>
                <a:spcPts val="0"/>
              </a:spcBef>
              <a:spcAft>
                <a:spcPts val="0"/>
              </a:spcAft>
              <a:buSzPts val="1500"/>
              <a:buChar char="●"/>
            </a:pPr>
            <a:r>
              <a:rPr lang="en"/>
              <a:t>Significant scatter around the perfect fit line (red line)</a:t>
            </a:r>
            <a:endParaRPr/>
          </a:p>
          <a:p>
            <a:pPr indent="-323850" lvl="0" marL="457200" rtl="0" algn="l">
              <a:spcBef>
                <a:spcPts val="0"/>
              </a:spcBef>
              <a:spcAft>
                <a:spcPts val="0"/>
              </a:spcAft>
              <a:buSzPts val="1500"/>
              <a:buChar char="●"/>
            </a:pPr>
            <a:r>
              <a:rPr lang="en"/>
              <a:t>Most loan amounts cluster between 0-300 thousand</a:t>
            </a:r>
            <a:endParaRPr/>
          </a:p>
          <a:p>
            <a:pPr indent="-323850" lvl="0" marL="457200" rtl="0" algn="l">
              <a:spcBef>
                <a:spcPts val="0"/>
              </a:spcBef>
              <a:spcAft>
                <a:spcPts val="0"/>
              </a:spcAft>
              <a:buSzPts val="1500"/>
              <a:buChar char="●"/>
            </a:pPr>
            <a:r>
              <a:rPr lang="en"/>
              <a:t>Some notable outliers, particularly in the 400-700 thousand range</a:t>
            </a:r>
            <a:endParaRPr/>
          </a:p>
          <a:p>
            <a:pPr indent="-323850" lvl="0" marL="457200" rtl="0" algn="l">
              <a:spcBef>
                <a:spcPts val="0"/>
              </a:spcBef>
              <a:spcAft>
                <a:spcPts val="0"/>
              </a:spcAft>
              <a:buSzPts val="1500"/>
              <a:buChar char="●"/>
            </a:pPr>
            <a:r>
              <a:rPr lang="en"/>
              <a:t>The model tends to underpredict larger loan amounts</a:t>
            </a:r>
            <a:endParaRPr/>
          </a:p>
        </p:txBody>
      </p:sp>
      <p:sp>
        <p:nvSpPr>
          <p:cNvPr id="1278" name="Google Shape;1278;p13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36"/>
          <p:cNvSpPr txBox="1"/>
          <p:nvPr/>
        </p:nvSpPr>
        <p:spPr>
          <a:xfrm>
            <a:off x="5569975" y="4246325"/>
            <a:ext cx="1770600" cy="39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Lorem ipsum dolor sit amet, consectetur adipiscing elit.</a:t>
            </a:r>
            <a:endParaRPr sz="700">
              <a:solidFill>
                <a:schemeClr val="dk1"/>
              </a:solidFill>
              <a:latin typeface="Barlow Medium"/>
              <a:ea typeface="Barlow Medium"/>
              <a:cs typeface="Barlow Medium"/>
              <a:sym typeface="Barlow Medium"/>
            </a:endParaRPr>
          </a:p>
        </p:txBody>
      </p:sp>
      <p:sp>
        <p:nvSpPr>
          <p:cNvPr id="1280" name="Google Shape;1280;p136"/>
          <p:cNvSpPr/>
          <p:nvPr/>
        </p:nvSpPr>
        <p:spPr>
          <a:xfrm rot="444408">
            <a:off x="5635390" y="2500450"/>
            <a:ext cx="1505663" cy="1505327"/>
          </a:xfrm>
          <a:prstGeom prst="pie">
            <a:avLst>
              <a:gd fmla="val 15835664" name="adj1"/>
              <a:gd fmla="val 8625628" name="adj2"/>
            </a:avLst>
          </a:prstGeom>
          <a:solidFill>
            <a:schemeClr val="dk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281" name="Google Shape;1281;p136"/>
          <p:cNvSpPr txBox="1"/>
          <p:nvPr/>
        </p:nvSpPr>
        <p:spPr>
          <a:xfrm>
            <a:off x="4853400" y="3115648"/>
            <a:ext cx="479400" cy="35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SOCIAL </a:t>
            </a:r>
            <a:endParaRPr sz="700">
              <a:solidFill>
                <a:schemeClr val="dk1"/>
              </a:solidFill>
              <a:latin typeface="Barlow Medium"/>
              <a:ea typeface="Barlow Medium"/>
              <a:cs typeface="Barlow Medium"/>
              <a:sym typeface="Barlow Medium"/>
            </a:endParaRPr>
          </a:p>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22%</a:t>
            </a:r>
            <a:endParaRPr sz="700">
              <a:solidFill>
                <a:schemeClr val="dk1"/>
              </a:solidFill>
              <a:latin typeface="Barlow Medium"/>
              <a:ea typeface="Barlow Medium"/>
              <a:cs typeface="Barlow Medium"/>
              <a:sym typeface="Barlow Medium"/>
            </a:endParaRPr>
          </a:p>
        </p:txBody>
      </p:sp>
      <p:sp>
        <p:nvSpPr>
          <p:cNvPr id="1282" name="Google Shape;1282;p136"/>
          <p:cNvSpPr txBox="1"/>
          <p:nvPr/>
        </p:nvSpPr>
        <p:spPr>
          <a:xfrm>
            <a:off x="4946100" y="2296298"/>
            <a:ext cx="386700" cy="39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PAID</a:t>
            </a:r>
            <a:endParaRPr sz="700">
              <a:solidFill>
                <a:schemeClr val="dk1"/>
              </a:solidFill>
              <a:latin typeface="Barlow Medium"/>
              <a:ea typeface="Barlow Medium"/>
              <a:cs typeface="Barlow Medium"/>
              <a:sym typeface="Barlow Medium"/>
            </a:endParaRPr>
          </a:p>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10%</a:t>
            </a:r>
            <a:endParaRPr sz="700">
              <a:solidFill>
                <a:schemeClr val="dk1"/>
              </a:solidFill>
              <a:latin typeface="Barlow Medium"/>
              <a:ea typeface="Barlow Medium"/>
              <a:cs typeface="Barlow Medium"/>
              <a:sym typeface="Barlow Medium"/>
            </a:endParaRPr>
          </a:p>
        </p:txBody>
      </p:sp>
      <p:sp>
        <p:nvSpPr>
          <p:cNvPr id="1283" name="Google Shape;1283;p136"/>
          <p:cNvSpPr txBox="1"/>
          <p:nvPr/>
        </p:nvSpPr>
        <p:spPr>
          <a:xfrm>
            <a:off x="7431500" y="3630102"/>
            <a:ext cx="6036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ORGANIC SEARCH</a:t>
            </a:r>
            <a:endParaRPr sz="700">
              <a:solidFill>
                <a:schemeClr val="dk1"/>
              </a:solidFill>
              <a:latin typeface="Barlow Medium"/>
              <a:ea typeface="Barlow Medium"/>
              <a:cs typeface="Barlow Medium"/>
              <a:sym typeface="Barlow Medium"/>
            </a:endParaRPr>
          </a:p>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70%</a:t>
            </a:r>
            <a:endParaRPr sz="700">
              <a:solidFill>
                <a:schemeClr val="dk1"/>
              </a:solidFill>
              <a:latin typeface="Barlow Medium"/>
              <a:ea typeface="Barlow Medium"/>
              <a:cs typeface="Barlow Medium"/>
              <a:sym typeface="Barlow Medium"/>
            </a:endParaRPr>
          </a:p>
        </p:txBody>
      </p:sp>
      <p:sp>
        <p:nvSpPr>
          <p:cNvPr id="1284" name="Google Shape;1284;p136"/>
          <p:cNvSpPr txBox="1"/>
          <p:nvPr/>
        </p:nvSpPr>
        <p:spPr>
          <a:xfrm>
            <a:off x="7431500" y="2204873"/>
            <a:ext cx="6297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REFERRAL</a:t>
            </a:r>
            <a:endParaRPr sz="700">
              <a:solidFill>
                <a:schemeClr val="dk1"/>
              </a:solidFill>
              <a:latin typeface="Barlow Medium"/>
              <a:ea typeface="Barlow Medium"/>
              <a:cs typeface="Barlow Medium"/>
              <a:sym typeface="Barlow Medium"/>
            </a:endParaRPr>
          </a:p>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8%</a:t>
            </a:r>
            <a:endParaRPr sz="700">
              <a:solidFill>
                <a:schemeClr val="dk1"/>
              </a:solidFill>
              <a:latin typeface="Barlow Medium"/>
              <a:ea typeface="Barlow Medium"/>
              <a:cs typeface="Barlow Medium"/>
              <a:sym typeface="Barlow Medium"/>
            </a:endParaRPr>
          </a:p>
        </p:txBody>
      </p:sp>
      <p:grpSp>
        <p:nvGrpSpPr>
          <p:cNvPr id="1285" name="Google Shape;1285;p136"/>
          <p:cNvGrpSpPr/>
          <p:nvPr/>
        </p:nvGrpSpPr>
        <p:grpSpPr>
          <a:xfrm>
            <a:off x="5338775" y="2493398"/>
            <a:ext cx="604475" cy="156050"/>
            <a:chOff x="5154775" y="2487625"/>
            <a:chExt cx="604475" cy="156050"/>
          </a:xfrm>
        </p:grpSpPr>
        <p:cxnSp>
          <p:nvCxnSpPr>
            <p:cNvPr id="1286" name="Google Shape;1286;p136"/>
            <p:cNvCxnSpPr/>
            <p:nvPr/>
          </p:nvCxnSpPr>
          <p:spPr>
            <a:xfrm rot="10800000">
              <a:off x="5154775" y="2487625"/>
              <a:ext cx="476100" cy="0"/>
            </a:xfrm>
            <a:prstGeom prst="straightConnector1">
              <a:avLst/>
            </a:prstGeom>
            <a:noFill/>
            <a:ln cap="flat" cmpd="sng" w="9525">
              <a:solidFill>
                <a:schemeClr val="dk2"/>
              </a:solidFill>
              <a:prstDash val="dash"/>
              <a:round/>
              <a:headEnd len="med" w="med" type="none"/>
              <a:tailEnd len="med" w="med" type="none"/>
            </a:ln>
          </p:spPr>
        </p:cxnSp>
        <p:cxnSp>
          <p:nvCxnSpPr>
            <p:cNvPr id="1287" name="Google Shape;1287;p136"/>
            <p:cNvCxnSpPr/>
            <p:nvPr/>
          </p:nvCxnSpPr>
          <p:spPr>
            <a:xfrm rot="10800000">
              <a:off x="5635050" y="2487975"/>
              <a:ext cx="124200" cy="155700"/>
            </a:xfrm>
            <a:prstGeom prst="straightConnector1">
              <a:avLst/>
            </a:prstGeom>
            <a:noFill/>
            <a:ln cap="flat" cmpd="sng" w="9525">
              <a:solidFill>
                <a:schemeClr val="dk2"/>
              </a:solidFill>
              <a:prstDash val="dash"/>
              <a:round/>
              <a:headEnd len="med" w="med" type="none"/>
              <a:tailEnd len="med" w="med" type="none"/>
            </a:ln>
          </p:spPr>
        </p:cxnSp>
      </p:grpSp>
      <p:grpSp>
        <p:nvGrpSpPr>
          <p:cNvPr id="1288" name="Google Shape;1288;p136"/>
          <p:cNvGrpSpPr/>
          <p:nvPr/>
        </p:nvGrpSpPr>
        <p:grpSpPr>
          <a:xfrm rot="10800000">
            <a:off x="6962150" y="3738548"/>
            <a:ext cx="469450" cy="138800"/>
            <a:chOff x="5241475" y="2487625"/>
            <a:chExt cx="469450" cy="138800"/>
          </a:xfrm>
        </p:grpSpPr>
        <p:cxnSp>
          <p:nvCxnSpPr>
            <p:cNvPr id="1289" name="Google Shape;1289;p136"/>
            <p:cNvCxnSpPr/>
            <p:nvPr/>
          </p:nvCxnSpPr>
          <p:spPr>
            <a:xfrm rot="10800000">
              <a:off x="5241475" y="2487625"/>
              <a:ext cx="389400" cy="0"/>
            </a:xfrm>
            <a:prstGeom prst="straightConnector1">
              <a:avLst/>
            </a:prstGeom>
            <a:noFill/>
            <a:ln cap="flat" cmpd="sng" w="9525">
              <a:solidFill>
                <a:schemeClr val="dk2"/>
              </a:solidFill>
              <a:prstDash val="dash"/>
              <a:round/>
              <a:headEnd len="med" w="med" type="none"/>
              <a:tailEnd len="med" w="med" type="none"/>
            </a:ln>
          </p:spPr>
        </p:cxnSp>
        <p:cxnSp>
          <p:nvCxnSpPr>
            <p:cNvPr id="1290" name="Google Shape;1290;p136"/>
            <p:cNvCxnSpPr/>
            <p:nvPr/>
          </p:nvCxnSpPr>
          <p:spPr>
            <a:xfrm rot="10800000">
              <a:off x="5635025" y="2488125"/>
              <a:ext cx="75900" cy="138300"/>
            </a:xfrm>
            <a:prstGeom prst="straightConnector1">
              <a:avLst/>
            </a:prstGeom>
            <a:noFill/>
            <a:ln cap="flat" cmpd="sng" w="9525">
              <a:solidFill>
                <a:schemeClr val="dk2"/>
              </a:solidFill>
              <a:prstDash val="dash"/>
              <a:round/>
              <a:headEnd len="med" w="med" type="none"/>
              <a:tailEnd len="med" w="med" type="none"/>
            </a:ln>
          </p:spPr>
        </p:cxnSp>
      </p:grpSp>
      <p:cxnSp>
        <p:nvCxnSpPr>
          <p:cNvPr id="1291" name="Google Shape;1291;p136"/>
          <p:cNvCxnSpPr/>
          <p:nvPr/>
        </p:nvCxnSpPr>
        <p:spPr>
          <a:xfrm rot="10800000">
            <a:off x="5339139" y="3233702"/>
            <a:ext cx="303600" cy="0"/>
          </a:xfrm>
          <a:prstGeom prst="straightConnector1">
            <a:avLst/>
          </a:prstGeom>
          <a:noFill/>
          <a:ln cap="flat" cmpd="sng" w="9525">
            <a:solidFill>
              <a:schemeClr val="dk2"/>
            </a:solidFill>
            <a:prstDash val="dash"/>
            <a:round/>
            <a:headEnd len="med" w="med" type="none"/>
            <a:tailEnd len="med" w="med" type="none"/>
          </a:ln>
        </p:spPr>
      </p:cxnSp>
      <p:grpSp>
        <p:nvGrpSpPr>
          <p:cNvPr id="1292" name="Google Shape;1292;p136"/>
          <p:cNvGrpSpPr/>
          <p:nvPr/>
        </p:nvGrpSpPr>
        <p:grpSpPr>
          <a:xfrm flipH="1">
            <a:off x="6287571" y="2352773"/>
            <a:ext cx="1148675" cy="156050"/>
            <a:chOff x="4610575" y="2487625"/>
            <a:chExt cx="1148675" cy="156050"/>
          </a:xfrm>
        </p:grpSpPr>
        <p:cxnSp>
          <p:nvCxnSpPr>
            <p:cNvPr id="1293" name="Google Shape;1293;p136"/>
            <p:cNvCxnSpPr/>
            <p:nvPr/>
          </p:nvCxnSpPr>
          <p:spPr>
            <a:xfrm rot="10800000">
              <a:off x="4610575" y="2487625"/>
              <a:ext cx="1020300" cy="0"/>
            </a:xfrm>
            <a:prstGeom prst="straightConnector1">
              <a:avLst/>
            </a:prstGeom>
            <a:noFill/>
            <a:ln cap="flat" cmpd="sng" w="9525">
              <a:solidFill>
                <a:schemeClr val="dk2"/>
              </a:solidFill>
              <a:prstDash val="dash"/>
              <a:round/>
              <a:headEnd len="med" w="med" type="none"/>
              <a:tailEnd len="med" w="med" type="none"/>
            </a:ln>
          </p:spPr>
        </p:cxnSp>
        <p:cxnSp>
          <p:nvCxnSpPr>
            <p:cNvPr id="1294" name="Google Shape;1294;p136"/>
            <p:cNvCxnSpPr/>
            <p:nvPr/>
          </p:nvCxnSpPr>
          <p:spPr>
            <a:xfrm rot="10800000">
              <a:off x="5635050" y="2487975"/>
              <a:ext cx="124200" cy="155700"/>
            </a:xfrm>
            <a:prstGeom prst="straightConnector1">
              <a:avLst/>
            </a:prstGeom>
            <a:noFill/>
            <a:ln cap="flat" cmpd="sng" w="9525">
              <a:solidFill>
                <a:schemeClr val="dk2"/>
              </a:solidFill>
              <a:prstDash val="dash"/>
              <a:round/>
              <a:headEnd len="med" w="med" type="none"/>
              <a:tailEnd len="med" w="med" type="none"/>
            </a:ln>
          </p:spPr>
        </p:cxnSp>
      </p:grpSp>
      <p:sp>
        <p:nvSpPr>
          <p:cNvPr id="1295" name="Google Shape;1295;p136"/>
          <p:cNvSpPr/>
          <p:nvPr/>
        </p:nvSpPr>
        <p:spPr>
          <a:xfrm rot="444408">
            <a:off x="5636457" y="2500588"/>
            <a:ext cx="1505663" cy="1505327"/>
          </a:xfrm>
          <a:prstGeom prst="pie">
            <a:avLst>
              <a:gd fmla="val 14147729" name="adj1"/>
              <a:gd fmla="val 16084098" name="adj2"/>
            </a:avLst>
          </a:prstGeom>
          <a:solidFill>
            <a:schemeClr val="accent3"/>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296" name="Google Shape;1296;p136"/>
          <p:cNvSpPr/>
          <p:nvPr/>
        </p:nvSpPr>
        <p:spPr>
          <a:xfrm rot="444408">
            <a:off x="5636457" y="2500588"/>
            <a:ext cx="1505663" cy="1505327"/>
          </a:xfrm>
          <a:prstGeom prst="pie">
            <a:avLst>
              <a:gd fmla="val 12024010" name="adj1"/>
              <a:gd fmla="val 14391045" name="adj2"/>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297" name="Google Shape;1297;p136"/>
          <p:cNvSpPr/>
          <p:nvPr/>
        </p:nvSpPr>
        <p:spPr>
          <a:xfrm rot="444408">
            <a:off x="5636457" y="2500588"/>
            <a:ext cx="1505663" cy="1505327"/>
          </a:xfrm>
          <a:prstGeom prst="pie">
            <a:avLst>
              <a:gd fmla="val 8241844" name="adj1"/>
              <a:gd fmla="val 12554936" name="adj2"/>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298" name="Google Shape;1298;p13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99" name="Google Shape;1299;p136"/>
          <p:cNvPicPr preferRelativeResize="0"/>
          <p:nvPr/>
        </p:nvPicPr>
        <p:blipFill>
          <a:blip r:embed="rId3">
            <a:alphaModFix/>
          </a:blip>
          <a:stretch>
            <a:fillRect/>
          </a:stretch>
        </p:blipFill>
        <p:spPr>
          <a:xfrm>
            <a:off x="4201700" y="1630825"/>
            <a:ext cx="4942299" cy="34353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137"/>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Results</a:t>
            </a:r>
            <a:endParaRPr sz="3000"/>
          </a:p>
        </p:txBody>
      </p:sp>
      <p:sp>
        <p:nvSpPr>
          <p:cNvPr id="1305" name="Google Shape;1305;p137"/>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t>The Decision Tree model uses a simple 5-level depth structure with binary splits at each decision point. The visualization employs a color scheme where lighter nodes show lower loan amount predictions and darker nodes indicate higher amounts. Notably, ApplicantIncome appears as the primary decision factor at the top of the tree, highlighting its importance in determining loan amounts.</a:t>
            </a:r>
            <a:endParaRPr/>
          </a:p>
          <a:p>
            <a:pPr indent="0" lvl="0" marL="0" rtl="0" algn="l">
              <a:spcBef>
                <a:spcPts val="0"/>
              </a:spcBef>
              <a:spcAft>
                <a:spcPts val="0"/>
              </a:spcAft>
              <a:buClr>
                <a:schemeClr val="lt1"/>
              </a:buClr>
              <a:buSzPts val="1100"/>
              <a:buFont typeface="Arial"/>
              <a:buNone/>
            </a:pPr>
            <a:r>
              <a:t/>
            </a:r>
            <a:endParaRPr/>
          </a:p>
          <a:p>
            <a:pPr indent="0" lvl="0" marL="0" rtl="0" algn="l">
              <a:spcBef>
                <a:spcPts val="0"/>
              </a:spcBef>
              <a:spcAft>
                <a:spcPts val="0"/>
              </a:spcAft>
              <a:buClr>
                <a:schemeClr val="lt1"/>
              </a:buClr>
              <a:buSzPts val="1100"/>
              <a:buFont typeface="Arial"/>
              <a:buNone/>
            </a:pPr>
            <a:r>
              <a:t/>
            </a:r>
            <a:endParaRPr/>
          </a:p>
        </p:txBody>
      </p:sp>
      <p:grpSp>
        <p:nvGrpSpPr>
          <p:cNvPr id="1306" name="Google Shape;1306;p137"/>
          <p:cNvGrpSpPr/>
          <p:nvPr/>
        </p:nvGrpSpPr>
        <p:grpSpPr>
          <a:xfrm>
            <a:off x="743750" y="246450"/>
            <a:ext cx="7652700" cy="3476400"/>
            <a:chOff x="743750" y="246450"/>
            <a:chExt cx="7652700" cy="3476400"/>
          </a:xfrm>
        </p:grpSpPr>
        <p:sp>
          <p:nvSpPr>
            <p:cNvPr id="1307" name="Google Shape;1307;p137"/>
            <p:cNvSpPr/>
            <p:nvPr/>
          </p:nvSpPr>
          <p:spPr>
            <a:xfrm>
              <a:off x="743750" y="246450"/>
              <a:ext cx="7652700" cy="3476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8" name="Google Shape;1308;p137"/>
            <p:cNvGrpSpPr/>
            <p:nvPr/>
          </p:nvGrpSpPr>
          <p:grpSpPr>
            <a:xfrm>
              <a:off x="827850" y="610320"/>
              <a:ext cx="7240775" cy="2868905"/>
              <a:chOff x="827850" y="483989"/>
              <a:chExt cx="7240775" cy="2868905"/>
            </a:xfrm>
          </p:grpSpPr>
          <p:cxnSp>
            <p:nvCxnSpPr>
              <p:cNvPr id="1309" name="Google Shape;1309;p137"/>
              <p:cNvCxnSpPr/>
              <p:nvPr/>
            </p:nvCxnSpPr>
            <p:spPr>
              <a:xfrm>
                <a:off x="1398673" y="678019"/>
                <a:ext cx="0" cy="2353800"/>
              </a:xfrm>
              <a:prstGeom prst="straightConnector1">
                <a:avLst/>
              </a:prstGeom>
              <a:noFill/>
              <a:ln cap="flat" cmpd="sng" w="9525">
                <a:solidFill>
                  <a:schemeClr val="dk2"/>
                </a:solidFill>
                <a:prstDash val="solid"/>
                <a:round/>
                <a:headEnd len="med" w="med" type="none"/>
                <a:tailEnd len="med" w="med" type="none"/>
              </a:ln>
            </p:spPr>
          </p:cxnSp>
          <p:cxnSp>
            <p:nvCxnSpPr>
              <p:cNvPr id="1310" name="Google Shape;1310;p137"/>
              <p:cNvCxnSpPr/>
              <p:nvPr/>
            </p:nvCxnSpPr>
            <p:spPr>
              <a:xfrm>
                <a:off x="1340971" y="3031681"/>
                <a:ext cx="6720300" cy="0"/>
              </a:xfrm>
              <a:prstGeom prst="straightConnector1">
                <a:avLst/>
              </a:prstGeom>
              <a:noFill/>
              <a:ln cap="flat" cmpd="sng" w="9525">
                <a:solidFill>
                  <a:schemeClr val="dk2"/>
                </a:solidFill>
                <a:prstDash val="solid"/>
                <a:round/>
                <a:headEnd len="med" w="med" type="none"/>
                <a:tailEnd len="med" w="med" type="none"/>
              </a:ln>
            </p:spPr>
          </p:cxnSp>
          <p:sp>
            <p:nvSpPr>
              <p:cNvPr id="1311" name="Google Shape;1311;p137"/>
              <p:cNvSpPr txBox="1"/>
              <p:nvPr/>
            </p:nvSpPr>
            <p:spPr>
              <a:xfrm>
                <a:off x="893810" y="2878764"/>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2020</a:t>
                </a:r>
                <a:endParaRPr sz="700">
                  <a:solidFill>
                    <a:schemeClr val="dk1"/>
                  </a:solidFill>
                  <a:latin typeface="Barlow Medium"/>
                  <a:ea typeface="Barlow Medium"/>
                  <a:cs typeface="Barlow Medium"/>
                  <a:sym typeface="Barlow Medium"/>
                </a:endParaRPr>
              </a:p>
            </p:txBody>
          </p:sp>
          <p:cxnSp>
            <p:nvCxnSpPr>
              <p:cNvPr id="1312" name="Google Shape;1312;p137"/>
              <p:cNvCxnSpPr/>
              <p:nvPr/>
            </p:nvCxnSpPr>
            <p:spPr>
              <a:xfrm>
                <a:off x="1341412" y="2638424"/>
                <a:ext cx="58200" cy="0"/>
              </a:xfrm>
              <a:prstGeom prst="straightConnector1">
                <a:avLst/>
              </a:prstGeom>
              <a:noFill/>
              <a:ln cap="flat" cmpd="sng" w="9525">
                <a:solidFill>
                  <a:schemeClr val="dk2"/>
                </a:solidFill>
                <a:prstDash val="solid"/>
                <a:round/>
                <a:headEnd len="med" w="med" type="none"/>
                <a:tailEnd len="med" w="med" type="none"/>
              </a:ln>
            </p:spPr>
          </p:cxnSp>
          <p:cxnSp>
            <p:nvCxnSpPr>
              <p:cNvPr id="1313" name="Google Shape;1313;p137"/>
              <p:cNvCxnSpPr/>
              <p:nvPr/>
            </p:nvCxnSpPr>
            <p:spPr>
              <a:xfrm>
                <a:off x="1341412" y="2245167"/>
                <a:ext cx="58200" cy="0"/>
              </a:xfrm>
              <a:prstGeom prst="straightConnector1">
                <a:avLst/>
              </a:prstGeom>
              <a:noFill/>
              <a:ln cap="flat" cmpd="sng" w="9525">
                <a:solidFill>
                  <a:schemeClr val="dk2"/>
                </a:solidFill>
                <a:prstDash val="solid"/>
                <a:round/>
                <a:headEnd len="med" w="med" type="none"/>
                <a:tailEnd len="med" w="med" type="none"/>
              </a:ln>
            </p:spPr>
          </p:cxnSp>
          <p:cxnSp>
            <p:nvCxnSpPr>
              <p:cNvPr id="1314" name="Google Shape;1314;p137"/>
              <p:cNvCxnSpPr/>
              <p:nvPr/>
            </p:nvCxnSpPr>
            <p:spPr>
              <a:xfrm>
                <a:off x="1341412" y="1851910"/>
                <a:ext cx="58200" cy="0"/>
              </a:xfrm>
              <a:prstGeom prst="straightConnector1">
                <a:avLst/>
              </a:prstGeom>
              <a:noFill/>
              <a:ln cap="flat" cmpd="sng" w="9525">
                <a:solidFill>
                  <a:schemeClr val="dk2"/>
                </a:solidFill>
                <a:prstDash val="solid"/>
                <a:round/>
                <a:headEnd len="med" w="med" type="none"/>
                <a:tailEnd len="med" w="med" type="none"/>
              </a:ln>
            </p:spPr>
          </p:cxnSp>
          <p:cxnSp>
            <p:nvCxnSpPr>
              <p:cNvPr id="1315" name="Google Shape;1315;p137"/>
              <p:cNvCxnSpPr/>
              <p:nvPr/>
            </p:nvCxnSpPr>
            <p:spPr>
              <a:xfrm>
                <a:off x="1341412" y="1457476"/>
                <a:ext cx="58200" cy="0"/>
              </a:xfrm>
              <a:prstGeom prst="straightConnector1">
                <a:avLst/>
              </a:prstGeom>
              <a:noFill/>
              <a:ln cap="flat" cmpd="sng" w="9525">
                <a:solidFill>
                  <a:schemeClr val="dk2"/>
                </a:solidFill>
                <a:prstDash val="solid"/>
                <a:round/>
                <a:headEnd len="med" w="med" type="none"/>
                <a:tailEnd len="med" w="med" type="none"/>
              </a:ln>
            </p:spPr>
          </p:cxnSp>
          <p:cxnSp>
            <p:nvCxnSpPr>
              <p:cNvPr id="1316" name="Google Shape;1316;p137"/>
              <p:cNvCxnSpPr/>
              <p:nvPr/>
            </p:nvCxnSpPr>
            <p:spPr>
              <a:xfrm>
                <a:off x="1341412" y="1066571"/>
                <a:ext cx="58200" cy="0"/>
              </a:xfrm>
              <a:prstGeom prst="straightConnector1">
                <a:avLst/>
              </a:prstGeom>
              <a:noFill/>
              <a:ln cap="flat" cmpd="sng" w="9525">
                <a:solidFill>
                  <a:schemeClr val="dk2"/>
                </a:solidFill>
                <a:prstDash val="solid"/>
                <a:round/>
                <a:headEnd len="med" w="med" type="none"/>
                <a:tailEnd len="med" w="med" type="none"/>
              </a:ln>
            </p:spPr>
          </p:cxnSp>
          <p:cxnSp>
            <p:nvCxnSpPr>
              <p:cNvPr id="1317" name="Google Shape;1317;p137"/>
              <p:cNvCxnSpPr/>
              <p:nvPr/>
            </p:nvCxnSpPr>
            <p:spPr>
              <a:xfrm>
                <a:off x="1341412" y="675667"/>
                <a:ext cx="58200" cy="0"/>
              </a:xfrm>
              <a:prstGeom prst="straightConnector1">
                <a:avLst/>
              </a:prstGeom>
              <a:noFill/>
              <a:ln cap="flat" cmpd="sng" w="9525">
                <a:solidFill>
                  <a:schemeClr val="dk2"/>
                </a:solidFill>
                <a:prstDash val="solid"/>
                <a:round/>
                <a:headEnd len="med" w="med" type="none"/>
                <a:tailEnd len="med" w="med" type="none"/>
              </a:ln>
            </p:spPr>
          </p:cxnSp>
          <p:cxnSp>
            <p:nvCxnSpPr>
              <p:cNvPr id="1318" name="Google Shape;1318;p137"/>
              <p:cNvCxnSpPr/>
              <p:nvPr/>
            </p:nvCxnSpPr>
            <p:spPr>
              <a:xfrm rot="10800000">
                <a:off x="1398725" y="2640090"/>
                <a:ext cx="6669900" cy="0"/>
              </a:xfrm>
              <a:prstGeom prst="straightConnector1">
                <a:avLst/>
              </a:prstGeom>
              <a:noFill/>
              <a:ln cap="flat" cmpd="sng" w="9525">
                <a:solidFill>
                  <a:schemeClr val="dk2"/>
                </a:solidFill>
                <a:prstDash val="dot"/>
                <a:round/>
                <a:headEnd len="med" w="med" type="none"/>
                <a:tailEnd len="med" w="med" type="none"/>
              </a:ln>
            </p:spPr>
          </p:cxnSp>
          <p:cxnSp>
            <p:nvCxnSpPr>
              <p:cNvPr id="1319" name="Google Shape;1319;p137"/>
              <p:cNvCxnSpPr/>
              <p:nvPr/>
            </p:nvCxnSpPr>
            <p:spPr>
              <a:xfrm rot="10800000">
                <a:off x="1398725" y="2246490"/>
                <a:ext cx="6669900" cy="0"/>
              </a:xfrm>
              <a:prstGeom prst="straightConnector1">
                <a:avLst/>
              </a:prstGeom>
              <a:noFill/>
              <a:ln cap="flat" cmpd="sng" w="9525">
                <a:solidFill>
                  <a:schemeClr val="dk2"/>
                </a:solidFill>
                <a:prstDash val="dot"/>
                <a:round/>
                <a:headEnd len="med" w="med" type="none"/>
                <a:tailEnd len="med" w="med" type="none"/>
              </a:ln>
            </p:spPr>
          </p:cxnSp>
          <p:cxnSp>
            <p:nvCxnSpPr>
              <p:cNvPr id="1320" name="Google Shape;1320;p137"/>
              <p:cNvCxnSpPr/>
              <p:nvPr/>
            </p:nvCxnSpPr>
            <p:spPr>
              <a:xfrm rot="10800000">
                <a:off x="1398725" y="1850783"/>
                <a:ext cx="6669900" cy="0"/>
              </a:xfrm>
              <a:prstGeom prst="straightConnector1">
                <a:avLst/>
              </a:prstGeom>
              <a:noFill/>
              <a:ln cap="flat" cmpd="sng" w="9525">
                <a:solidFill>
                  <a:schemeClr val="accent5"/>
                </a:solidFill>
                <a:prstDash val="dot"/>
                <a:round/>
                <a:headEnd len="med" w="med" type="none"/>
                <a:tailEnd len="med" w="med" type="none"/>
              </a:ln>
            </p:spPr>
          </p:cxnSp>
          <p:cxnSp>
            <p:nvCxnSpPr>
              <p:cNvPr id="1321" name="Google Shape;1321;p137"/>
              <p:cNvCxnSpPr/>
              <p:nvPr/>
            </p:nvCxnSpPr>
            <p:spPr>
              <a:xfrm rot="10800000">
                <a:off x="1398725" y="1459192"/>
                <a:ext cx="6669900" cy="0"/>
              </a:xfrm>
              <a:prstGeom prst="straightConnector1">
                <a:avLst/>
              </a:prstGeom>
              <a:noFill/>
              <a:ln cap="flat" cmpd="sng" w="9525">
                <a:solidFill>
                  <a:schemeClr val="dk2"/>
                </a:solidFill>
                <a:prstDash val="dot"/>
                <a:round/>
                <a:headEnd len="med" w="med" type="none"/>
                <a:tailEnd len="med" w="med" type="none"/>
              </a:ln>
            </p:spPr>
          </p:cxnSp>
          <p:cxnSp>
            <p:nvCxnSpPr>
              <p:cNvPr id="1322" name="Google Shape;1322;p137"/>
              <p:cNvCxnSpPr/>
              <p:nvPr/>
            </p:nvCxnSpPr>
            <p:spPr>
              <a:xfrm rot="10800000">
                <a:off x="1398725" y="1067601"/>
                <a:ext cx="6669900" cy="0"/>
              </a:xfrm>
              <a:prstGeom prst="straightConnector1">
                <a:avLst/>
              </a:prstGeom>
              <a:noFill/>
              <a:ln cap="flat" cmpd="sng" w="9525">
                <a:solidFill>
                  <a:schemeClr val="dk2"/>
                </a:solidFill>
                <a:prstDash val="dot"/>
                <a:round/>
                <a:headEnd len="med" w="med" type="none"/>
                <a:tailEnd len="med" w="med" type="none"/>
              </a:ln>
            </p:spPr>
          </p:cxnSp>
          <p:cxnSp>
            <p:nvCxnSpPr>
              <p:cNvPr id="1323" name="Google Shape;1323;p137"/>
              <p:cNvCxnSpPr/>
              <p:nvPr/>
            </p:nvCxnSpPr>
            <p:spPr>
              <a:xfrm rot="10800000">
                <a:off x="1398725" y="676010"/>
                <a:ext cx="6669900" cy="0"/>
              </a:xfrm>
              <a:prstGeom prst="straightConnector1">
                <a:avLst/>
              </a:prstGeom>
              <a:noFill/>
              <a:ln cap="flat" cmpd="sng" w="9525">
                <a:solidFill>
                  <a:schemeClr val="dk2"/>
                </a:solidFill>
                <a:prstDash val="dot"/>
                <a:round/>
                <a:headEnd len="med" w="med" type="none"/>
                <a:tailEnd len="med" w="med" type="none"/>
              </a:ln>
            </p:spPr>
          </p:cxnSp>
          <p:cxnSp>
            <p:nvCxnSpPr>
              <p:cNvPr id="1324" name="Google Shape;1324;p137"/>
              <p:cNvCxnSpPr>
                <a:stCxn id="1325" idx="6"/>
                <a:endCxn id="1326" idx="6"/>
              </p:cNvCxnSpPr>
              <p:nvPr/>
            </p:nvCxnSpPr>
            <p:spPr>
              <a:xfrm flipH="1" rot="10800000">
                <a:off x="1809390" y="2466374"/>
                <a:ext cx="1194600" cy="173700"/>
              </a:xfrm>
              <a:prstGeom prst="straightConnector1">
                <a:avLst/>
              </a:prstGeom>
              <a:noFill/>
              <a:ln cap="flat" cmpd="sng" w="19050">
                <a:solidFill>
                  <a:schemeClr val="accent1"/>
                </a:solidFill>
                <a:prstDash val="solid"/>
                <a:round/>
                <a:headEnd len="med" w="med" type="none"/>
                <a:tailEnd len="med" w="med" type="none"/>
              </a:ln>
            </p:spPr>
          </p:cxnSp>
          <p:cxnSp>
            <p:nvCxnSpPr>
              <p:cNvPr id="1327" name="Google Shape;1327;p137"/>
              <p:cNvCxnSpPr/>
              <p:nvPr/>
            </p:nvCxnSpPr>
            <p:spPr>
              <a:xfrm flipH="1" rot="10800000">
                <a:off x="2956759" y="2030326"/>
                <a:ext cx="993600" cy="440700"/>
              </a:xfrm>
              <a:prstGeom prst="straightConnector1">
                <a:avLst/>
              </a:prstGeom>
              <a:noFill/>
              <a:ln cap="flat" cmpd="sng" w="19050">
                <a:solidFill>
                  <a:schemeClr val="accent1"/>
                </a:solidFill>
                <a:prstDash val="solid"/>
                <a:round/>
                <a:headEnd len="med" w="med" type="none"/>
                <a:tailEnd len="med" w="med" type="none"/>
              </a:ln>
            </p:spPr>
          </p:cxnSp>
          <p:cxnSp>
            <p:nvCxnSpPr>
              <p:cNvPr id="1328" name="Google Shape;1328;p137"/>
              <p:cNvCxnSpPr/>
              <p:nvPr/>
            </p:nvCxnSpPr>
            <p:spPr>
              <a:xfrm flipH="1" rot="10800000">
                <a:off x="3946006" y="1894607"/>
                <a:ext cx="1139700" cy="139500"/>
              </a:xfrm>
              <a:prstGeom prst="straightConnector1">
                <a:avLst/>
              </a:prstGeom>
              <a:noFill/>
              <a:ln cap="flat" cmpd="sng" w="19050">
                <a:solidFill>
                  <a:schemeClr val="accent1"/>
                </a:solidFill>
                <a:prstDash val="solid"/>
                <a:round/>
                <a:headEnd len="med" w="med" type="none"/>
                <a:tailEnd len="med" w="med" type="none"/>
              </a:ln>
            </p:spPr>
          </p:cxnSp>
          <p:cxnSp>
            <p:nvCxnSpPr>
              <p:cNvPr id="1329" name="Google Shape;1329;p137"/>
              <p:cNvCxnSpPr/>
              <p:nvPr/>
            </p:nvCxnSpPr>
            <p:spPr>
              <a:xfrm flipH="1" rot="10800000">
                <a:off x="5079324" y="1069683"/>
                <a:ext cx="2695800" cy="822900"/>
              </a:xfrm>
              <a:prstGeom prst="straightConnector1">
                <a:avLst/>
              </a:prstGeom>
              <a:noFill/>
              <a:ln cap="flat" cmpd="sng" w="19050">
                <a:solidFill>
                  <a:schemeClr val="accent1"/>
                </a:solidFill>
                <a:prstDash val="solid"/>
                <a:round/>
                <a:headEnd len="med" w="med" type="none"/>
                <a:tailEnd len="med" w="med" type="none"/>
              </a:ln>
            </p:spPr>
          </p:cxnSp>
          <p:sp>
            <p:nvSpPr>
              <p:cNvPr id="1326" name="Google Shape;1326;p137"/>
              <p:cNvSpPr/>
              <p:nvPr/>
            </p:nvSpPr>
            <p:spPr>
              <a:xfrm>
                <a:off x="2945856" y="2437213"/>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0" name="Google Shape;1330;p137"/>
              <p:cNvSpPr/>
              <p:nvPr/>
            </p:nvSpPr>
            <p:spPr>
              <a:xfrm>
                <a:off x="3916579" y="2003994"/>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1" name="Google Shape;1331;p137"/>
              <p:cNvSpPr/>
              <p:nvPr/>
            </p:nvSpPr>
            <p:spPr>
              <a:xfrm>
                <a:off x="5054136" y="1865925"/>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2" name="Google Shape;1332;p137"/>
              <p:cNvSpPr/>
              <p:nvPr/>
            </p:nvSpPr>
            <p:spPr>
              <a:xfrm>
                <a:off x="7745737" y="1038492"/>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5" name="Google Shape;1325;p137"/>
              <p:cNvSpPr/>
              <p:nvPr/>
            </p:nvSpPr>
            <p:spPr>
              <a:xfrm>
                <a:off x="1751190" y="2610974"/>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33" name="Google Shape;1333;p137"/>
              <p:cNvCxnSpPr/>
              <p:nvPr/>
            </p:nvCxnSpPr>
            <p:spPr>
              <a:xfrm flipH="1" rot="10800000">
                <a:off x="1782008" y="1693150"/>
                <a:ext cx="522000" cy="555300"/>
              </a:xfrm>
              <a:prstGeom prst="straightConnector1">
                <a:avLst/>
              </a:prstGeom>
              <a:noFill/>
              <a:ln cap="flat" cmpd="sng" w="19050">
                <a:solidFill>
                  <a:schemeClr val="accent5"/>
                </a:solidFill>
                <a:prstDash val="solid"/>
                <a:round/>
                <a:headEnd len="med" w="med" type="none"/>
                <a:tailEnd len="med" w="med" type="none"/>
              </a:ln>
            </p:spPr>
          </p:cxnSp>
          <p:cxnSp>
            <p:nvCxnSpPr>
              <p:cNvPr id="1334" name="Google Shape;1334;p137"/>
              <p:cNvCxnSpPr/>
              <p:nvPr/>
            </p:nvCxnSpPr>
            <p:spPr>
              <a:xfrm>
                <a:off x="2293121" y="1700242"/>
                <a:ext cx="1834200" cy="915000"/>
              </a:xfrm>
              <a:prstGeom prst="straightConnector1">
                <a:avLst/>
              </a:prstGeom>
              <a:noFill/>
              <a:ln cap="flat" cmpd="sng" w="19050">
                <a:solidFill>
                  <a:schemeClr val="accent5"/>
                </a:solidFill>
                <a:prstDash val="solid"/>
                <a:round/>
                <a:headEnd len="med" w="med" type="none"/>
                <a:tailEnd len="med" w="med" type="none"/>
              </a:ln>
            </p:spPr>
          </p:cxnSp>
          <p:cxnSp>
            <p:nvCxnSpPr>
              <p:cNvPr id="1335" name="Google Shape;1335;p137"/>
              <p:cNvCxnSpPr/>
              <p:nvPr/>
            </p:nvCxnSpPr>
            <p:spPr>
              <a:xfrm flipH="1" rot="10800000">
                <a:off x="4131486" y="1461110"/>
                <a:ext cx="1001700" cy="1158300"/>
              </a:xfrm>
              <a:prstGeom prst="straightConnector1">
                <a:avLst/>
              </a:prstGeom>
              <a:noFill/>
              <a:ln cap="flat" cmpd="sng" w="19050">
                <a:solidFill>
                  <a:schemeClr val="accent5"/>
                </a:solidFill>
                <a:prstDash val="solid"/>
                <a:round/>
                <a:headEnd len="med" w="med" type="none"/>
                <a:tailEnd len="med" w="med" type="none"/>
              </a:ln>
            </p:spPr>
          </p:cxnSp>
          <p:cxnSp>
            <p:nvCxnSpPr>
              <p:cNvPr id="1336" name="Google Shape;1336;p137"/>
              <p:cNvCxnSpPr/>
              <p:nvPr/>
            </p:nvCxnSpPr>
            <p:spPr>
              <a:xfrm>
                <a:off x="5133229" y="1455075"/>
                <a:ext cx="1232400" cy="785100"/>
              </a:xfrm>
              <a:prstGeom prst="straightConnector1">
                <a:avLst/>
              </a:prstGeom>
              <a:noFill/>
              <a:ln cap="flat" cmpd="sng" w="19050">
                <a:solidFill>
                  <a:schemeClr val="accent5"/>
                </a:solidFill>
                <a:prstDash val="solid"/>
                <a:round/>
                <a:headEnd len="med" w="med" type="none"/>
                <a:tailEnd len="med" w="med" type="none"/>
              </a:ln>
            </p:spPr>
          </p:cxnSp>
          <p:sp>
            <p:nvSpPr>
              <p:cNvPr id="1337" name="Google Shape;1337;p137"/>
              <p:cNvSpPr/>
              <p:nvPr/>
            </p:nvSpPr>
            <p:spPr>
              <a:xfrm>
                <a:off x="2257838" y="1676279"/>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8" name="Google Shape;1338;p137"/>
              <p:cNvSpPr/>
              <p:nvPr/>
            </p:nvSpPr>
            <p:spPr>
              <a:xfrm>
                <a:off x="4104436" y="2581873"/>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9" name="Google Shape;1339;p137"/>
              <p:cNvSpPr/>
              <p:nvPr/>
            </p:nvSpPr>
            <p:spPr>
              <a:xfrm>
                <a:off x="5112353" y="1430083"/>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0" name="Google Shape;1340;p137"/>
              <p:cNvSpPr/>
              <p:nvPr/>
            </p:nvSpPr>
            <p:spPr>
              <a:xfrm>
                <a:off x="6336550" y="2216328"/>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1" name="Google Shape;1341;p137"/>
              <p:cNvSpPr/>
              <p:nvPr/>
            </p:nvSpPr>
            <p:spPr>
              <a:xfrm>
                <a:off x="1751184" y="2207458"/>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42" name="Google Shape;1342;p137"/>
              <p:cNvCxnSpPr/>
              <p:nvPr/>
            </p:nvCxnSpPr>
            <p:spPr>
              <a:xfrm>
                <a:off x="1809401"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343" name="Google Shape;1343;p137"/>
              <p:cNvCxnSpPr/>
              <p:nvPr/>
            </p:nvCxnSpPr>
            <p:spPr>
              <a:xfrm>
                <a:off x="2945856"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137"/>
              <p:cNvCxnSpPr/>
              <p:nvPr/>
            </p:nvCxnSpPr>
            <p:spPr>
              <a:xfrm>
                <a:off x="4081086"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137"/>
              <p:cNvCxnSpPr/>
              <p:nvPr/>
            </p:nvCxnSpPr>
            <p:spPr>
              <a:xfrm>
                <a:off x="5216315"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137"/>
              <p:cNvCxnSpPr/>
              <p:nvPr/>
            </p:nvCxnSpPr>
            <p:spPr>
              <a:xfrm>
                <a:off x="6351545"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347" name="Google Shape;1347;p137"/>
              <p:cNvCxnSpPr/>
              <p:nvPr/>
            </p:nvCxnSpPr>
            <p:spPr>
              <a:xfrm>
                <a:off x="7486774" y="3000355"/>
                <a:ext cx="0" cy="62700"/>
              </a:xfrm>
              <a:prstGeom prst="straightConnector1">
                <a:avLst/>
              </a:prstGeom>
              <a:noFill/>
              <a:ln cap="flat" cmpd="sng" w="9525">
                <a:solidFill>
                  <a:schemeClr val="dk2"/>
                </a:solidFill>
                <a:prstDash val="solid"/>
                <a:round/>
                <a:headEnd len="med" w="med" type="none"/>
                <a:tailEnd len="med" w="med" type="none"/>
              </a:ln>
            </p:spPr>
          </p:cxnSp>
          <p:sp>
            <p:nvSpPr>
              <p:cNvPr id="1348" name="Google Shape;1348;p137"/>
              <p:cNvSpPr txBox="1"/>
              <p:nvPr/>
            </p:nvSpPr>
            <p:spPr>
              <a:xfrm>
                <a:off x="1399972"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PRICE</a:t>
                </a:r>
                <a:endParaRPr sz="700">
                  <a:solidFill>
                    <a:schemeClr val="dk1"/>
                  </a:solidFill>
                  <a:latin typeface="Barlow Medium"/>
                  <a:ea typeface="Barlow Medium"/>
                  <a:cs typeface="Barlow Medium"/>
                  <a:sym typeface="Barlow Medium"/>
                </a:endParaRPr>
              </a:p>
            </p:txBody>
          </p:sp>
          <p:sp>
            <p:nvSpPr>
              <p:cNvPr id="1349" name="Google Shape;1349;p137"/>
              <p:cNvSpPr txBox="1"/>
              <p:nvPr/>
            </p:nvSpPr>
            <p:spPr>
              <a:xfrm>
                <a:off x="2531866"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QUALITY</a:t>
                </a:r>
                <a:endParaRPr sz="700">
                  <a:solidFill>
                    <a:schemeClr val="dk1"/>
                  </a:solidFill>
                  <a:latin typeface="Barlow Medium"/>
                  <a:ea typeface="Barlow Medium"/>
                  <a:cs typeface="Barlow Medium"/>
                  <a:sym typeface="Barlow Medium"/>
                </a:endParaRPr>
              </a:p>
            </p:txBody>
          </p:sp>
          <p:sp>
            <p:nvSpPr>
              <p:cNvPr id="1350" name="Google Shape;1350;p137"/>
              <p:cNvSpPr txBox="1"/>
              <p:nvPr/>
            </p:nvSpPr>
            <p:spPr>
              <a:xfrm>
                <a:off x="3669332"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DISTRIBUTION</a:t>
                </a:r>
                <a:endParaRPr sz="700">
                  <a:solidFill>
                    <a:schemeClr val="dk1"/>
                  </a:solidFill>
                  <a:latin typeface="Barlow Medium"/>
                  <a:ea typeface="Barlow Medium"/>
                  <a:cs typeface="Barlow Medium"/>
                  <a:sym typeface="Barlow Medium"/>
                </a:endParaRPr>
              </a:p>
            </p:txBody>
          </p:sp>
          <p:sp>
            <p:nvSpPr>
              <p:cNvPr id="1351" name="Google Shape;1351;p137"/>
              <p:cNvSpPr txBox="1"/>
              <p:nvPr/>
            </p:nvSpPr>
            <p:spPr>
              <a:xfrm>
                <a:off x="4806874"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EASE OF USE</a:t>
                </a:r>
                <a:endParaRPr sz="700">
                  <a:solidFill>
                    <a:schemeClr val="dk1"/>
                  </a:solidFill>
                  <a:latin typeface="Barlow Medium"/>
                  <a:ea typeface="Barlow Medium"/>
                  <a:cs typeface="Barlow Medium"/>
                  <a:sym typeface="Barlow Medium"/>
                </a:endParaRPr>
              </a:p>
            </p:txBody>
          </p:sp>
          <p:sp>
            <p:nvSpPr>
              <p:cNvPr id="1352" name="Google Shape;1352;p137"/>
              <p:cNvSpPr txBox="1"/>
              <p:nvPr/>
            </p:nvSpPr>
            <p:spPr>
              <a:xfrm>
                <a:off x="5887801" y="3033693"/>
                <a:ext cx="927600" cy="3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ENVIRONMENTAL</a:t>
                </a:r>
                <a:endParaRPr sz="700">
                  <a:solidFill>
                    <a:schemeClr val="dk1"/>
                  </a:solidFill>
                  <a:latin typeface="Barlow Medium"/>
                  <a:ea typeface="Barlow Medium"/>
                  <a:cs typeface="Barlow Medium"/>
                  <a:sym typeface="Barlow Medium"/>
                </a:endParaRPr>
              </a:p>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FRIENDLINESS</a:t>
                </a:r>
                <a:endParaRPr sz="700">
                  <a:solidFill>
                    <a:schemeClr val="dk1"/>
                  </a:solidFill>
                  <a:latin typeface="Barlow Medium"/>
                  <a:ea typeface="Barlow Medium"/>
                  <a:cs typeface="Barlow Medium"/>
                  <a:sym typeface="Barlow Medium"/>
                </a:endParaRPr>
              </a:p>
            </p:txBody>
          </p:sp>
          <p:sp>
            <p:nvSpPr>
              <p:cNvPr id="1353" name="Google Shape;1353;p137"/>
              <p:cNvSpPr txBox="1"/>
              <p:nvPr/>
            </p:nvSpPr>
            <p:spPr>
              <a:xfrm>
                <a:off x="7077335" y="3031681"/>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ACCESSIBILITY</a:t>
                </a:r>
                <a:endParaRPr sz="700">
                  <a:solidFill>
                    <a:schemeClr val="dk1"/>
                  </a:solidFill>
                  <a:latin typeface="Barlow Medium"/>
                  <a:ea typeface="Barlow Medium"/>
                  <a:cs typeface="Barlow Medium"/>
                  <a:sym typeface="Barlow Medium"/>
                </a:endParaRPr>
              </a:p>
            </p:txBody>
          </p:sp>
          <p:sp>
            <p:nvSpPr>
              <p:cNvPr id="1354" name="Google Shape;1354;p137"/>
              <p:cNvSpPr txBox="1"/>
              <p:nvPr/>
            </p:nvSpPr>
            <p:spPr>
              <a:xfrm>
                <a:off x="876999" y="2486675"/>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2022</a:t>
                </a:r>
                <a:endParaRPr sz="700">
                  <a:solidFill>
                    <a:schemeClr val="dk1"/>
                  </a:solidFill>
                  <a:latin typeface="Barlow Medium"/>
                  <a:ea typeface="Barlow Medium"/>
                  <a:cs typeface="Barlow Medium"/>
                  <a:sym typeface="Barlow Medium"/>
                </a:endParaRPr>
              </a:p>
            </p:txBody>
          </p:sp>
          <p:sp>
            <p:nvSpPr>
              <p:cNvPr id="1355" name="Google Shape;1355;p137"/>
              <p:cNvSpPr txBox="1"/>
              <p:nvPr/>
            </p:nvSpPr>
            <p:spPr>
              <a:xfrm>
                <a:off x="877099" y="2100507"/>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2024</a:t>
                </a:r>
                <a:endParaRPr sz="700">
                  <a:solidFill>
                    <a:schemeClr val="dk1"/>
                  </a:solidFill>
                  <a:latin typeface="Barlow Medium"/>
                  <a:ea typeface="Barlow Medium"/>
                  <a:cs typeface="Barlow Medium"/>
                  <a:sym typeface="Barlow Medium"/>
                </a:endParaRPr>
              </a:p>
            </p:txBody>
          </p:sp>
          <p:sp>
            <p:nvSpPr>
              <p:cNvPr id="1356" name="Google Shape;1356;p137"/>
              <p:cNvSpPr txBox="1"/>
              <p:nvPr/>
            </p:nvSpPr>
            <p:spPr>
              <a:xfrm>
                <a:off x="877100" y="1714894"/>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2026</a:t>
                </a:r>
                <a:endParaRPr sz="700">
                  <a:solidFill>
                    <a:schemeClr val="dk1"/>
                  </a:solidFill>
                  <a:latin typeface="Barlow Medium"/>
                  <a:ea typeface="Barlow Medium"/>
                  <a:cs typeface="Barlow Medium"/>
                  <a:sym typeface="Barlow Medium"/>
                </a:endParaRPr>
              </a:p>
            </p:txBody>
          </p:sp>
          <p:sp>
            <p:nvSpPr>
              <p:cNvPr id="1357" name="Google Shape;1357;p137"/>
              <p:cNvSpPr txBox="1"/>
              <p:nvPr/>
            </p:nvSpPr>
            <p:spPr>
              <a:xfrm>
                <a:off x="877100" y="1324063"/>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2028</a:t>
                </a:r>
                <a:endParaRPr sz="700">
                  <a:solidFill>
                    <a:schemeClr val="dk1"/>
                  </a:solidFill>
                  <a:latin typeface="Barlow Medium"/>
                  <a:ea typeface="Barlow Medium"/>
                  <a:cs typeface="Barlow Medium"/>
                  <a:sym typeface="Barlow Medium"/>
                </a:endParaRPr>
              </a:p>
            </p:txBody>
          </p:sp>
          <p:sp>
            <p:nvSpPr>
              <p:cNvPr id="1358" name="Google Shape;1358;p137"/>
              <p:cNvSpPr txBox="1"/>
              <p:nvPr/>
            </p:nvSpPr>
            <p:spPr>
              <a:xfrm>
                <a:off x="827850" y="931663"/>
                <a:ext cx="4944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2032</a:t>
                </a:r>
                <a:endParaRPr sz="700">
                  <a:solidFill>
                    <a:schemeClr val="dk1"/>
                  </a:solidFill>
                  <a:latin typeface="Barlow Medium"/>
                  <a:ea typeface="Barlow Medium"/>
                  <a:cs typeface="Barlow Medium"/>
                  <a:sym typeface="Barlow Medium"/>
                </a:endParaRPr>
              </a:p>
            </p:txBody>
          </p:sp>
          <p:sp>
            <p:nvSpPr>
              <p:cNvPr id="1359" name="Google Shape;1359;p137"/>
              <p:cNvSpPr txBox="1"/>
              <p:nvPr/>
            </p:nvSpPr>
            <p:spPr>
              <a:xfrm>
                <a:off x="858516" y="539268"/>
                <a:ext cx="4332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2034</a:t>
                </a:r>
                <a:endParaRPr sz="700">
                  <a:solidFill>
                    <a:schemeClr val="dk1"/>
                  </a:solidFill>
                  <a:latin typeface="Barlow Medium"/>
                  <a:ea typeface="Barlow Medium"/>
                  <a:cs typeface="Barlow Medium"/>
                  <a:sym typeface="Barlow Medium"/>
                </a:endParaRPr>
              </a:p>
            </p:txBody>
          </p:sp>
          <p:sp>
            <p:nvSpPr>
              <p:cNvPr id="1360" name="Google Shape;1360;p137"/>
              <p:cNvSpPr/>
              <p:nvPr/>
            </p:nvSpPr>
            <p:spPr>
              <a:xfrm>
                <a:off x="6015127" y="483989"/>
                <a:ext cx="62700" cy="6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1" name="Google Shape;1361;p137"/>
              <p:cNvSpPr/>
              <p:nvPr/>
            </p:nvSpPr>
            <p:spPr>
              <a:xfrm>
                <a:off x="7302492" y="483989"/>
                <a:ext cx="62700" cy="6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1362" name="Google Shape;1362;p137"/>
          <p:cNvSpPr txBox="1"/>
          <p:nvPr/>
        </p:nvSpPr>
        <p:spPr>
          <a:xfrm>
            <a:off x="6110800" y="586788"/>
            <a:ext cx="1012500" cy="107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INDUSTRY VALUE CURVE</a:t>
            </a:r>
            <a:endParaRPr sz="700">
              <a:solidFill>
                <a:schemeClr val="dk1"/>
              </a:solidFill>
              <a:latin typeface="Barlow Medium"/>
              <a:ea typeface="Barlow Medium"/>
              <a:cs typeface="Barlow Medium"/>
              <a:sym typeface="Barlow Medium"/>
            </a:endParaRPr>
          </a:p>
        </p:txBody>
      </p:sp>
      <p:sp>
        <p:nvSpPr>
          <p:cNvPr id="1363" name="Google Shape;1363;p137"/>
          <p:cNvSpPr txBox="1"/>
          <p:nvPr/>
        </p:nvSpPr>
        <p:spPr>
          <a:xfrm>
            <a:off x="7401762" y="586788"/>
            <a:ext cx="729000" cy="107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STRATEGIC MOVE</a:t>
            </a:r>
            <a:endParaRPr sz="700">
              <a:solidFill>
                <a:schemeClr val="dk1"/>
              </a:solidFill>
              <a:latin typeface="Barlow Medium"/>
              <a:ea typeface="Barlow Medium"/>
              <a:cs typeface="Barlow Medium"/>
              <a:sym typeface="Barlow Medium"/>
            </a:endParaRPr>
          </a:p>
        </p:txBody>
      </p:sp>
      <p:sp>
        <p:nvSpPr>
          <p:cNvPr id="1364" name="Google Shape;1364;p1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65" name="Google Shape;1365;p137"/>
          <p:cNvPicPr preferRelativeResize="0"/>
          <p:nvPr/>
        </p:nvPicPr>
        <p:blipFill>
          <a:blip r:embed="rId3">
            <a:alphaModFix/>
          </a:blip>
          <a:stretch>
            <a:fillRect/>
          </a:stretch>
        </p:blipFill>
        <p:spPr>
          <a:xfrm>
            <a:off x="581350" y="0"/>
            <a:ext cx="7981300" cy="37228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138"/>
          <p:cNvSpPr txBox="1"/>
          <p:nvPr>
            <p:ph idx="1" type="subTitle"/>
          </p:nvPr>
        </p:nvSpPr>
        <p:spPr>
          <a:xfrm>
            <a:off x="791150" y="522625"/>
            <a:ext cx="72702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Random Forest  to predict loan status</a:t>
            </a:r>
            <a:endParaRPr/>
          </a:p>
        </p:txBody>
      </p:sp>
      <p:sp>
        <p:nvSpPr>
          <p:cNvPr id="1371" name="Google Shape;1371;p138"/>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Achieved strong accuracy with correct predictions shown in the confusion matrix</a:t>
            </a:r>
            <a:endParaRPr/>
          </a:p>
          <a:p>
            <a:pPr indent="-323850" lvl="0" marL="457200" rtl="0" algn="l">
              <a:spcBef>
                <a:spcPts val="0"/>
              </a:spcBef>
              <a:spcAft>
                <a:spcPts val="0"/>
              </a:spcAft>
              <a:buSzPts val="1500"/>
              <a:buChar char="●"/>
            </a:pPr>
            <a:r>
              <a:rPr lang="en"/>
              <a:t>21 true negatives (correctly predicted not approved)</a:t>
            </a:r>
            <a:endParaRPr/>
          </a:p>
          <a:p>
            <a:pPr indent="-323850" lvl="0" marL="457200" rtl="0" algn="l">
              <a:spcBef>
                <a:spcPts val="0"/>
              </a:spcBef>
              <a:spcAft>
                <a:spcPts val="0"/>
              </a:spcAft>
              <a:buSzPts val="1500"/>
              <a:buChar char="●"/>
            </a:pPr>
            <a:r>
              <a:rPr lang="en"/>
              <a:t>83 true positives (correctly predicted approved)</a:t>
            </a:r>
            <a:endParaRPr/>
          </a:p>
          <a:p>
            <a:pPr indent="-323850" lvl="0" marL="457200" rtl="0" algn="l">
              <a:spcBef>
                <a:spcPts val="0"/>
              </a:spcBef>
              <a:spcAft>
                <a:spcPts val="0"/>
              </a:spcAft>
              <a:buSzPts val="1500"/>
              <a:buChar char="●"/>
            </a:pPr>
            <a:r>
              <a:rPr lang="en"/>
              <a:t>17 false positives and 2 false negatives show some misclassification</a:t>
            </a:r>
            <a:endParaRPr/>
          </a:p>
          <a:p>
            <a:pPr indent="0" lvl="0" marL="0" rtl="0" algn="l">
              <a:spcBef>
                <a:spcPts val="0"/>
              </a:spcBef>
              <a:spcAft>
                <a:spcPts val="0"/>
              </a:spcAft>
              <a:buNone/>
            </a:pPr>
            <a:r>
              <a:t/>
            </a:r>
            <a:endParaRPr/>
          </a:p>
        </p:txBody>
      </p:sp>
      <p:sp>
        <p:nvSpPr>
          <p:cNvPr id="1372" name="Google Shape;1372;p138"/>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38"/>
          <p:cNvSpPr txBox="1"/>
          <p:nvPr/>
        </p:nvSpPr>
        <p:spPr>
          <a:xfrm>
            <a:off x="5569975" y="4246325"/>
            <a:ext cx="1770600" cy="39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Lorem ipsum dolor sit amet, consectetur adipiscing elit.</a:t>
            </a:r>
            <a:endParaRPr sz="700">
              <a:solidFill>
                <a:schemeClr val="dk1"/>
              </a:solidFill>
              <a:latin typeface="Barlow Medium"/>
              <a:ea typeface="Barlow Medium"/>
              <a:cs typeface="Barlow Medium"/>
              <a:sym typeface="Barlow Medium"/>
            </a:endParaRPr>
          </a:p>
        </p:txBody>
      </p:sp>
      <p:sp>
        <p:nvSpPr>
          <p:cNvPr id="1374" name="Google Shape;1374;p138"/>
          <p:cNvSpPr/>
          <p:nvPr/>
        </p:nvSpPr>
        <p:spPr>
          <a:xfrm rot="444408">
            <a:off x="5635390" y="2500450"/>
            <a:ext cx="1505663" cy="1505327"/>
          </a:xfrm>
          <a:prstGeom prst="pie">
            <a:avLst>
              <a:gd fmla="val 15835664" name="adj1"/>
              <a:gd fmla="val 8625628" name="adj2"/>
            </a:avLst>
          </a:prstGeom>
          <a:solidFill>
            <a:schemeClr val="dk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375" name="Google Shape;1375;p138"/>
          <p:cNvSpPr txBox="1"/>
          <p:nvPr/>
        </p:nvSpPr>
        <p:spPr>
          <a:xfrm>
            <a:off x="4853400" y="3115648"/>
            <a:ext cx="479400" cy="35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SOCIAL </a:t>
            </a:r>
            <a:endParaRPr sz="700">
              <a:solidFill>
                <a:schemeClr val="dk1"/>
              </a:solidFill>
              <a:latin typeface="Barlow Medium"/>
              <a:ea typeface="Barlow Medium"/>
              <a:cs typeface="Barlow Medium"/>
              <a:sym typeface="Barlow Medium"/>
            </a:endParaRPr>
          </a:p>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22%</a:t>
            </a:r>
            <a:endParaRPr sz="700">
              <a:solidFill>
                <a:schemeClr val="dk1"/>
              </a:solidFill>
              <a:latin typeface="Barlow Medium"/>
              <a:ea typeface="Barlow Medium"/>
              <a:cs typeface="Barlow Medium"/>
              <a:sym typeface="Barlow Medium"/>
            </a:endParaRPr>
          </a:p>
        </p:txBody>
      </p:sp>
      <p:sp>
        <p:nvSpPr>
          <p:cNvPr id="1376" name="Google Shape;1376;p138"/>
          <p:cNvSpPr txBox="1"/>
          <p:nvPr/>
        </p:nvSpPr>
        <p:spPr>
          <a:xfrm>
            <a:off x="4946100" y="2296298"/>
            <a:ext cx="386700" cy="39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PAID</a:t>
            </a:r>
            <a:endParaRPr sz="700">
              <a:solidFill>
                <a:schemeClr val="dk1"/>
              </a:solidFill>
              <a:latin typeface="Barlow Medium"/>
              <a:ea typeface="Barlow Medium"/>
              <a:cs typeface="Barlow Medium"/>
              <a:sym typeface="Barlow Medium"/>
            </a:endParaRPr>
          </a:p>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10%</a:t>
            </a:r>
            <a:endParaRPr sz="700">
              <a:solidFill>
                <a:schemeClr val="dk1"/>
              </a:solidFill>
              <a:latin typeface="Barlow Medium"/>
              <a:ea typeface="Barlow Medium"/>
              <a:cs typeface="Barlow Medium"/>
              <a:sym typeface="Barlow Medium"/>
            </a:endParaRPr>
          </a:p>
        </p:txBody>
      </p:sp>
      <p:sp>
        <p:nvSpPr>
          <p:cNvPr id="1377" name="Google Shape;1377;p138"/>
          <p:cNvSpPr txBox="1"/>
          <p:nvPr/>
        </p:nvSpPr>
        <p:spPr>
          <a:xfrm>
            <a:off x="7431500" y="3630102"/>
            <a:ext cx="6036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ORGANIC SEARCH</a:t>
            </a:r>
            <a:endParaRPr sz="700">
              <a:solidFill>
                <a:schemeClr val="dk1"/>
              </a:solidFill>
              <a:latin typeface="Barlow Medium"/>
              <a:ea typeface="Barlow Medium"/>
              <a:cs typeface="Barlow Medium"/>
              <a:sym typeface="Barlow Medium"/>
            </a:endParaRPr>
          </a:p>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70%</a:t>
            </a:r>
            <a:endParaRPr sz="700">
              <a:solidFill>
                <a:schemeClr val="dk1"/>
              </a:solidFill>
              <a:latin typeface="Barlow Medium"/>
              <a:ea typeface="Barlow Medium"/>
              <a:cs typeface="Barlow Medium"/>
              <a:sym typeface="Barlow Medium"/>
            </a:endParaRPr>
          </a:p>
        </p:txBody>
      </p:sp>
      <p:sp>
        <p:nvSpPr>
          <p:cNvPr id="1378" name="Google Shape;1378;p138"/>
          <p:cNvSpPr txBox="1"/>
          <p:nvPr/>
        </p:nvSpPr>
        <p:spPr>
          <a:xfrm>
            <a:off x="7431500" y="2204873"/>
            <a:ext cx="6297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REFERRAL</a:t>
            </a:r>
            <a:endParaRPr sz="700">
              <a:solidFill>
                <a:schemeClr val="dk1"/>
              </a:solidFill>
              <a:latin typeface="Barlow Medium"/>
              <a:ea typeface="Barlow Medium"/>
              <a:cs typeface="Barlow Medium"/>
              <a:sym typeface="Barlow Medium"/>
            </a:endParaRPr>
          </a:p>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8%</a:t>
            </a:r>
            <a:endParaRPr sz="700">
              <a:solidFill>
                <a:schemeClr val="dk1"/>
              </a:solidFill>
              <a:latin typeface="Barlow Medium"/>
              <a:ea typeface="Barlow Medium"/>
              <a:cs typeface="Barlow Medium"/>
              <a:sym typeface="Barlow Medium"/>
            </a:endParaRPr>
          </a:p>
        </p:txBody>
      </p:sp>
      <p:grpSp>
        <p:nvGrpSpPr>
          <p:cNvPr id="1379" name="Google Shape;1379;p138"/>
          <p:cNvGrpSpPr/>
          <p:nvPr/>
        </p:nvGrpSpPr>
        <p:grpSpPr>
          <a:xfrm>
            <a:off x="5338775" y="2493398"/>
            <a:ext cx="604475" cy="156050"/>
            <a:chOff x="5154775" y="2487625"/>
            <a:chExt cx="604475" cy="156050"/>
          </a:xfrm>
        </p:grpSpPr>
        <p:cxnSp>
          <p:nvCxnSpPr>
            <p:cNvPr id="1380" name="Google Shape;1380;p138"/>
            <p:cNvCxnSpPr/>
            <p:nvPr/>
          </p:nvCxnSpPr>
          <p:spPr>
            <a:xfrm rot="10800000">
              <a:off x="5154775" y="2487625"/>
              <a:ext cx="476100" cy="0"/>
            </a:xfrm>
            <a:prstGeom prst="straightConnector1">
              <a:avLst/>
            </a:prstGeom>
            <a:noFill/>
            <a:ln cap="flat" cmpd="sng" w="9525">
              <a:solidFill>
                <a:schemeClr val="dk2"/>
              </a:solidFill>
              <a:prstDash val="dash"/>
              <a:round/>
              <a:headEnd len="med" w="med" type="none"/>
              <a:tailEnd len="med" w="med" type="none"/>
            </a:ln>
          </p:spPr>
        </p:cxnSp>
        <p:cxnSp>
          <p:nvCxnSpPr>
            <p:cNvPr id="1381" name="Google Shape;1381;p138"/>
            <p:cNvCxnSpPr/>
            <p:nvPr/>
          </p:nvCxnSpPr>
          <p:spPr>
            <a:xfrm rot="10800000">
              <a:off x="5635050" y="2487975"/>
              <a:ext cx="124200" cy="155700"/>
            </a:xfrm>
            <a:prstGeom prst="straightConnector1">
              <a:avLst/>
            </a:prstGeom>
            <a:noFill/>
            <a:ln cap="flat" cmpd="sng" w="9525">
              <a:solidFill>
                <a:schemeClr val="dk2"/>
              </a:solidFill>
              <a:prstDash val="dash"/>
              <a:round/>
              <a:headEnd len="med" w="med" type="none"/>
              <a:tailEnd len="med" w="med" type="none"/>
            </a:ln>
          </p:spPr>
        </p:cxnSp>
      </p:grpSp>
      <p:grpSp>
        <p:nvGrpSpPr>
          <p:cNvPr id="1382" name="Google Shape;1382;p138"/>
          <p:cNvGrpSpPr/>
          <p:nvPr/>
        </p:nvGrpSpPr>
        <p:grpSpPr>
          <a:xfrm rot="10800000">
            <a:off x="6962150" y="3738548"/>
            <a:ext cx="469450" cy="138800"/>
            <a:chOff x="5241475" y="2487625"/>
            <a:chExt cx="469450" cy="138800"/>
          </a:xfrm>
        </p:grpSpPr>
        <p:cxnSp>
          <p:nvCxnSpPr>
            <p:cNvPr id="1383" name="Google Shape;1383;p138"/>
            <p:cNvCxnSpPr/>
            <p:nvPr/>
          </p:nvCxnSpPr>
          <p:spPr>
            <a:xfrm rot="10800000">
              <a:off x="5241475" y="2487625"/>
              <a:ext cx="389400" cy="0"/>
            </a:xfrm>
            <a:prstGeom prst="straightConnector1">
              <a:avLst/>
            </a:prstGeom>
            <a:noFill/>
            <a:ln cap="flat" cmpd="sng" w="9525">
              <a:solidFill>
                <a:schemeClr val="dk2"/>
              </a:solidFill>
              <a:prstDash val="dash"/>
              <a:round/>
              <a:headEnd len="med" w="med" type="none"/>
              <a:tailEnd len="med" w="med" type="none"/>
            </a:ln>
          </p:spPr>
        </p:cxnSp>
        <p:cxnSp>
          <p:nvCxnSpPr>
            <p:cNvPr id="1384" name="Google Shape;1384;p138"/>
            <p:cNvCxnSpPr/>
            <p:nvPr/>
          </p:nvCxnSpPr>
          <p:spPr>
            <a:xfrm rot="10800000">
              <a:off x="5635025" y="2488125"/>
              <a:ext cx="75900" cy="138300"/>
            </a:xfrm>
            <a:prstGeom prst="straightConnector1">
              <a:avLst/>
            </a:prstGeom>
            <a:noFill/>
            <a:ln cap="flat" cmpd="sng" w="9525">
              <a:solidFill>
                <a:schemeClr val="dk2"/>
              </a:solidFill>
              <a:prstDash val="dash"/>
              <a:round/>
              <a:headEnd len="med" w="med" type="none"/>
              <a:tailEnd len="med" w="med" type="none"/>
            </a:ln>
          </p:spPr>
        </p:cxnSp>
      </p:grpSp>
      <p:cxnSp>
        <p:nvCxnSpPr>
          <p:cNvPr id="1385" name="Google Shape;1385;p138"/>
          <p:cNvCxnSpPr/>
          <p:nvPr/>
        </p:nvCxnSpPr>
        <p:spPr>
          <a:xfrm rot="10800000">
            <a:off x="5339139" y="3233702"/>
            <a:ext cx="303600" cy="0"/>
          </a:xfrm>
          <a:prstGeom prst="straightConnector1">
            <a:avLst/>
          </a:prstGeom>
          <a:noFill/>
          <a:ln cap="flat" cmpd="sng" w="9525">
            <a:solidFill>
              <a:schemeClr val="dk2"/>
            </a:solidFill>
            <a:prstDash val="dash"/>
            <a:round/>
            <a:headEnd len="med" w="med" type="none"/>
            <a:tailEnd len="med" w="med" type="none"/>
          </a:ln>
        </p:spPr>
      </p:cxnSp>
      <p:grpSp>
        <p:nvGrpSpPr>
          <p:cNvPr id="1386" name="Google Shape;1386;p138"/>
          <p:cNvGrpSpPr/>
          <p:nvPr/>
        </p:nvGrpSpPr>
        <p:grpSpPr>
          <a:xfrm flipH="1">
            <a:off x="6287571" y="2352773"/>
            <a:ext cx="1148675" cy="156050"/>
            <a:chOff x="4610575" y="2487625"/>
            <a:chExt cx="1148675" cy="156050"/>
          </a:xfrm>
        </p:grpSpPr>
        <p:cxnSp>
          <p:nvCxnSpPr>
            <p:cNvPr id="1387" name="Google Shape;1387;p138"/>
            <p:cNvCxnSpPr/>
            <p:nvPr/>
          </p:nvCxnSpPr>
          <p:spPr>
            <a:xfrm rot="10800000">
              <a:off x="4610575" y="2487625"/>
              <a:ext cx="1020300" cy="0"/>
            </a:xfrm>
            <a:prstGeom prst="straightConnector1">
              <a:avLst/>
            </a:prstGeom>
            <a:noFill/>
            <a:ln cap="flat" cmpd="sng" w="9525">
              <a:solidFill>
                <a:schemeClr val="dk2"/>
              </a:solidFill>
              <a:prstDash val="dash"/>
              <a:round/>
              <a:headEnd len="med" w="med" type="none"/>
              <a:tailEnd len="med" w="med" type="none"/>
            </a:ln>
          </p:spPr>
        </p:cxnSp>
        <p:cxnSp>
          <p:nvCxnSpPr>
            <p:cNvPr id="1388" name="Google Shape;1388;p138"/>
            <p:cNvCxnSpPr/>
            <p:nvPr/>
          </p:nvCxnSpPr>
          <p:spPr>
            <a:xfrm rot="10800000">
              <a:off x="5635050" y="2487975"/>
              <a:ext cx="124200" cy="155700"/>
            </a:xfrm>
            <a:prstGeom prst="straightConnector1">
              <a:avLst/>
            </a:prstGeom>
            <a:noFill/>
            <a:ln cap="flat" cmpd="sng" w="9525">
              <a:solidFill>
                <a:schemeClr val="dk2"/>
              </a:solidFill>
              <a:prstDash val="dash"/>
              <a:round/>
              <a:headEnd len="med" w="med" type="none"/>
              <a:tailEnd len="med" w="med" type="none"/>
            </a:ln>
          </p:spPr>
        </p:cxnSp>
      </p:grpSp>
      <p:sp>
        <p:nvSpPr>
          <p:cNvPr id="1389" name="Google Shape;1389;p138"/>
          <p:cNvSpPr/>
          <p:nvPr/>
        </p:nvSpPr>
        <p:spPr>
          <a:xfrm rot="444408">
            <a:off x="5636457" y="2500588"/>
            <a:ext cx="1505663" cy="1505327"/>
          </a:xfrm>
          <a:prstGeom prst="pie">
            <a:avLst>
              <a:gd fmla="val 14147729" name="adj1"/>
              <a:gd fmla="val 16084098" name="adj2"/>
            </a:avLst>
          </a:prstGeom>
          <a:solidFill>
            <a:schemeClr val="accent3"/>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390" name="Google Shape;1390;p138"/>
          <p:cNvSpPr/>
          <p:nvPr/>
        </p:nvSpPr>
        <p:spPr>
          <a:xfrm rot="444408">
            <a:off x="5636457" y="2500588"/>
            <a:ext cx="1505663" cy="1505327"/>
          </a:xfrm>
          <a:prstGeom prst="pie">
            <a:avLst>
              <a:gd fmla="val 12024010" name="adj1"/>
              <a:gd fmla="val 14391045" name="adj2"/>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391" name="Google Shape;1391;p138"/>
          <p:cNvSpPr/>
          <p:nvPr/>
        </p:nvSpPr>
        <p:spPr>
          <a:xfrm rot="444408">
            <a:off x="5636457" y="2500588"/>
            <a:ext cx="1505663" cy="1505327"/>
          </a:xfrm>
          <a:prstGeom prst="pie">
            <a:avLst>
              <a:gd fmla="val 8241844" name="adj1"/>
              <a:gd fmla="val 12554936" name="adj2"/>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392" name="Google Shape;1392;p1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3" name="Google Shape;1393;p138"/>
          <p:cNvPicPr preferRelativeResize="0"/>
          <p:nvPr/>
        </p:nvPicPr>
        <p:blipFill>
          <a:blip r:embed="rId3">
            <a:alphaModFix/>
          </a:blip>
          <a:stretch>
            <a:fillRect/>
          </a:stretch>
        </p:blipFill>
        <p:spPr>
          <a:xfrm>
            <a:off x="4367200" y="1630825"/>
            <a:ext cx="4776800" cy="3435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139"/>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Results</a:t>
            </a:r>
            <a:endParaRPr sz="3000"/>
          </a:p>
        </p:txBody>
      </p:sp>
      <p:sp>
        <p:nvSpPr>
          <p:cNvPr id="1399" name="Google Shape;1399;p139"/>
          <p:cNvSpPr txBox="1"/>
          <p:nvPr>
            <p:ph idx="1" type="body"/>
          </p:nvPr>
        </p:nvSpPr>
        <p:spPr>
          <a:xfrm>
            <a:off x="3917825" y="4024925"/>
            <a:ext cx="5226300" cy="505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t>The Random Forest model reveals a clear hierarchy of feature importance in loan status prediction. Credit_History emerges as the dominant factor with the highest importance score of approximately 0.40, followed by ApplicantIncome as the second most crucial feature. LoanAmount and CoapplicantIncome show moderate influence on the prediction, while demographic characteristics such as Gender and Marital status have minimal impact on the loan approval decision.</a:t>
            </a:r>
            <a:endParaRPr/>
          </a:p>
        </p:txBody>
      </p:sp>
      <p:grpSp>
        <p:nvGrpSpPr>
          <p:cNvPr id="1400" name="Google Shape;1400;p139"/>
          <p:cNvGrpSpPr/>
          <p:nvPr/>
        </p:nvGrpSpPr>
        <p:grpSpPr>
          <a:xfrm>
            <a:off x="743750" y="246450"/>
            <a:ext cx="7652700" cy="3476400"/>
            <a:chOff x="743750" y="246450"/>
            <a:chExt cx="7652700" cy="3476400"/>
          </a:xfrm>
        </p:grpSpPr>
        <p:sp>
          <p:nvSpPr>
            <p:cNvPr id="1401" name="Google Shape;1401;p139"/>
            <p:cNvSpPr/>
            <p:nvPr/>
          </p:nvSpPr>
          <p:spPr>
            <a:xfrm>
              <a:off x="743750" y="246450"/>
              <a:ext cx="7652700" cy="3476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2" name="Google Shape;1402;p139"/>
            <p:cNvGrpSpPr/>
            <p:nvPr/>
          </p:nvGrpSpPr>
          <p:grpSpPr>
            <a:xfrm>
              <a:off x="827850" y="610320"/>
              <a:ext cx="7240775" cy="2868905"/>
              <a:chOff x="827850" y="483989"/>
              <a:chExt cx="7240775" cy="2868905"/>
            </a:xfrm>
          </p:grpSpPr>
          <p:cxnSp>
            <p:nvCxnSpPr>
              <p:cNvPr id="1403" name="Google Shape;1403;p139"/>
              <p:cNvCxnSpPr/>
              <p:nvPr/>
            </p:nvCxnSpPr>
            <p:spPr>
              <a:xfrm>
                <a:off x="1398673" y="678019"/>
                <a:ext cx="0" cy="2353800"/>
              </a:xfrm>
              <a:prstGeom prst="straightConnector1">
                <a:avLst/>
              </a:prstGeom>
              <a:noFill/>
              <a:ln cap="flat" cmpd="sng" w="9525">
                <a:solidFill>
                  <a:schemeClr val="dk2"/>
                </a:solidFill>
                <a:prstDash val="solid"/>
                <a:round/>
                <a:headEnd len="med" w="med" type="none"/>
                <a:tailEnd len="med" w="med" type="none"/>
              </a:ln>
            </p:spPr>
          </p:cxnSp>
          <p:cxnSp>
            <p:nvCxnSpPr>
              <p:cNvPr id="1404" name="Google Shape;1404;p139"/>
              <p:cNvCxnSpPr/>
              <p:nvPr/>
            </p:nvCxnSpPr>
            <p:spPr>
              <a:xfrm>
                <a:off x="1340971" y="3031681"/>
                <a:ext cx="6720300" cy="0"/>
              </a:xfrm>
              <a:prstGeom prst="straightConnector1">
                <a:avLst/>
              </a:prstGeom>
              <a:noFill/>
              <a:ln cap="flat" cmpd="sng" w="9525">
                <a:solidFill>
                  <a:schemeClr val="dk2"/>
                </a:solidFill>
                <a:prstDash val="solid"/>
                <a:round/>
                <a:headEnd len="med" w="med" type="none"/>
                <a:tailEnd len="med" w="med" type="none"/>
              </a:ln>
            </p:spPr>
          </p:cxnSp>
          <p:sp>
            <p:nvSpPr>
              <p:cNvPr id="1405" name="Google Shape;1405;p139"/>
              <p:cNvSpPr txBox="1"/>
              <p:nvPr/>
            </p:nvSpPr>
            <p:spPr>
              <a:xfrm>
                <a:off x="893810" y="2878764"/>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2020</a:t>
                </a:r>
                <a:endParaRPr sz="700">
                  <a:solidFill>
                    <a:schemeClr val="dk1"/>
                  </a:solidFill>
                  <a:latin typeface="Barlow Medium"/>
                  <a:ea typeface="Barlow Medium"/>
                  <a:cs typeface="Barlow Medium"/>
                  <a:sym typeface="Barlow Medium"/>
                </a:endParaRPr>
              </a:p>
            </p:txBody>
          </p:sp>
          <p:cxnSp>
            <p:nvCxnSpPr>
              <p:cNvPr id="1406" name="Google Shape;1406;p139"/>
              <p:cNvCxnSpPr/>
              <p:nvPr/>
            </p:nvCxnSpPr>
            <p:spPr>
              <a:xfrm>
                <a:off x="1341412" y="2638424"/>
                <a:ext cx="58200" cy="0"/>
              </a:xfrm>
              <a:prstGeom prst="straightConnector1">
                <a:avLst/>
              </a:prstGeom>
              <a:noFill/>
              <a:ln cap="flat" cmpd="sng" w="9525">
                <a:solidFill>
                  <a:schemeClr val="dk2"/>
                </a:solidFill>
                <a:prstDash val="solid"/>
                <a:round/>
                <a:headEnd len="med" w="med" type="none"/>
                <a:tailEnd len="med" w="med" type="none"/>
              </a:ln>
            </p:spPr>
          </p:cxnSp>
          <p:cxnSp>
            <p:nvCxnSpPr>
              <p:cNvPr id="1407" name="Google Shape;1407;p139"/>
              <p:cNvCxnSpPr/>
              <p:nvPr/>
            </p:nvCxnSpPr>
            <p:spPr>
              <a:xfrm>
                <a:off x="1341412" y="2245167"/>
                <a:ext cx="58200" cy="0"/>
              </a:xfrm>
              <a:prstGeom prst="straightConnector1">
                <a:avLst/>
              </a:prstGeom>
              <a:noFill/>
              <a:ln cap="flat" cmpd="sng" w="9525">
                <a:solidFill>
                  <a:schemeClr val="dk2"/>
                </a:solidFill>
                <a:prstDash val="solid"/>
                <a:round/>
                <a:headEnd len="med" w="med" type="none"/>
                <a:tailEnd len="med" w="med" type="none"/>
              </a:ln>
            </p:spPr>
          </p:cxnSp>
          <p:cxnSp>
            <p:nvCxnSpPr>
              <p:cNvPr id="1408" name="Google Shape;1408;p139"/>
              <p:cNvCxnSpPr/>
              <p:nvPr/>
            </p:nvCxnSpPr>
            <p:spPr>
              <a:xfrm>
                <a:off x="1341412" y="1851910"/>
                <a:ext cx="58200" cy="0"/>
              </a:xfrm>
              <a:prstGeom prst="straightConnector1">
                <a:avLst/>
              </a:prstGeom>
              <a:noFill/>
              <a:ln cap="flat" cmpd="sng" w="9525">
                <a:solidFill>
                  <a:schemeClr val="dk2"/>
                </a:solidFill>
                <a:prstDash val="solid"/>
                <a:round/>
                <a:headEnd len="med" w="med" type="none"/>
                <a:tailEnd len="med" w="med" type="none"/>
              </a:ln>
            </p:spPr>
          </p:cxnSp>
          <p:cxnSp>
            <p:nvCxnSpPr>
              <p:cNvPr id="1409" name="Google Shape;1409;p139"/>
              <p:cNvCxnSpPr/>
              <p:nvPr/>
            </p:nvCxnSpPr>
            <p:spPr>
              <a:xfrm>
                <a:off x="1341412" y="1457476"/>
                <a:ext cx="58200" cy="0"/>
              </a:xfrm>
              <a:prstGeom prst="straightConnector1">
                <a:avLst/>
              </a:prstGeom>
              <a:noFill/>
              <a:ln cap="flat" cmpd="sng" w="9525">
                <a:solidFill>
                  <a:schemeClr val="dk2"/>
                </a:solidFill>
                <a:prstDash val="solid"/>
                <a:round/>
                <a:headEnd len="med" w="med" type="none"/>
                <a:tailEnd len="med" w="med" type="none"/>
              </a:ln>
            </p:spPr>
          </p:cxnSp>
          <p:cxnSp>
            <p:nvCxnSpPr>
              <p:cNvPr id="1410" name="Google Shape;1410;p139"/>
              <p:cNvCxnSpPr/>
              <p:nvPr/>
            </p:nvCxnSpPr>
            <p:spPr>
              <a:xfrm>
                <a:off x="1341412" y="1066571"/>
                <a:ext cx="58200" cy="0"/>
              </a:xfrm>
              <a:prstGeom prst="straightConnector1">
                <a:avLst/>
              </a:prstGeom>
              <a:noFill/>
              <a:ln cap="flat" cmpd="sng" w="9525">
                <a:solidFill>
                  <a:schemeClr val="dk2"/>
                </a:solidFill>
                <a:prstDash val="solid"/>
                <a:round/>
                <a:headEnd len="med" w="med" type="none"/>
                <a:tailEnd len="med" w="med" type="none"/>
              </a:ln>
            </p:spPr>
          </p:cxnSp>
          <p:cxnSp>
            <p:nvCxnSpPr>
              <p:cNvPr id="1411" name="Google Shape;1411;p139"/>
              <p:cNvCxnSpPr/>
              <p:nvPr/>
            </p:nvCxnSpPr>
            <p:spPr>
              <a:xfrm>
                <a:off x="1341412" y="675667"/>
                <a:ext cx="58200" cy="0"/>
              </a:xfrm>
              <a:prstGeom prst="straightConnector1">
                <a:avLst/>
              </a:prstGeom>
              <a:noFill/>
              <a:ln cap="flat" cmpd="sng" w="9525">
                <a:solidFill>
                  <a:schemeClr val="dk2"/>
                </a:solidFill>
                <a:prstDash val="solid"/>
                <a:round/>
                <a:headEnd len="med" w="med" type="none"/>
                <a:tailEnd len="med" w="med" type="none"/>
              </a:ln>
            </p:spPr>
          </p:cxnSp>
          <p:cxnSp>
            <p:nvCxnSpPr>
              <p:cNvPr id="1412" name="Google Shape;1412;p139"/>
              <p:cNvCxnSpPr/>
              <p:nvPr/>
            </p:nvCxnSpPr>
            <p:spPr>
              <a:xfrm rot="10800000">
                <a:off x="1398725" y="2640090"/>
                <a:ext cx="6669900" cy="0"/>
              </a:xfrm>
              <a:prstGeom prst="straightConnector1">
                <a:avLst/>
              </a:prstGeom>
              <a:noFill/>
              <a:ln cap="flat" cmpd="sng" w="9525">
                <a:solidFill>
                  <a:schemeClr val="dk2"/>
                </a:solidFill>
                <a:prstDash val="dot"/>
                <a:round/>
                <a:headEnd len="med" w="med" type="none"/>
                <a:tailEnd len="med" w="med" type="none"/>
              </a:ln>
            </p:spPr>
          </p:cxnSp>
          <p:cxnSp>
            <p:nvCxnSpPr>
              <p:cNvPr id="1413" name="Google Shape;1413;p139"/>
              <p:cNvCxnSpPr/>
              <p:nvPr/>
            </p:nvCxnSpPr>
            <p:spPr>
              <a:xfrm rot="10800000">
                <a:off x="1398725" y="2246490"/>
                <a:ext cx="6669900" cy="0"/>
              </a:xfrm>
              <a:prstGeom prst="straightConnector1">
                <a:avLst/>
              </a:prstGeom>
              <a:noFill/>
              <a:ln cap="flat" cmpd="sng" w="9525">
                <a:solidFill>
                  <a:schemeClr val="dk2"/>
                </a:solidFill>
                <a:prstDash val="dot"/>
                <a:round/>
                <a:headEnd len="med" w="med" type="none"/>
                <a:tailEnd len="med" w="med" type="none"/>
              </a:ln>
            </p:spPr>
          </p:cxnSp>
          <p:cxnSp>
            <p:nvCxnSpPr>
              <p:cNvPr id="1414" name="Google Shape;1414;p139"/>
              <p:cNvCxnSpPr/>
              <p:nvPr/>
            </p:nvCxnSpPr>
            <p:spPr>
              <a:xfrm rot="10800000">
                <a:off x="1398725" y="1850783"/>
                <a:ext cx="6669900" cy="0"/>
              </a:xfrm>
              <a:prstGeom prst="straightConnector1">
                <a:avLst/>
              </a:prstGeom>
              <a:noFill/>
              <a:ln cap="flat" cmpd="sng" w="9525">
                <a:solidFill>
                  <a:schemeClr val="accent5"/>
                </a:solidFill>
                <a:prstDash val="dot"/>
                <a:round/>
                <a:headEnd len="med" w="med" type="none"/>
                <a:tailEnd len="med" w="med" type="none"/>
              </a:ln>
            </p:spPr>
          </p:cxnSp>
          <p:cxnSp>
            <p:nvCxnSpPr>
              <p:cNvPr id="1415" name="Google Shape;1415;p139"/>
              <p:cNvCxnSpPr/>
              <p:nvPr/>
            </p:nvCxnSpPr>
            <p:spPr>
              <a:xfrm rot="10800000">
                <a:off x="1398725" y="1459192"/>
                <a:ext cx="6669900" cy="0"/>
              </a:xfrm>
              <a:prstGeom prst="straightConnector1">
                <a:avLst/>
              </a:prstGeom>
              <a:noFill/>
              <a:ln cap="flat" cmpd="sng" w="9525">
                <a:solidFill>
                  <a:schemeClr val="dk2"/>
                </a:solidFill>
                <a:prstDash val="dot"/>
                <a:round/>
                <a:headEnd len="med" w="med" type="none"/>
                <a:tailEnd len="med" w="med" type="none"/>
              </a:ln>
            </p:spPr>
          </p:cxnSp>
          <p:cxnSp>
            <p:nvCxnSpPr>
              <p:cNvPr id="1416" name="Google Shape;1416;p139"/>
              <p:cNvCxnSpPr/>
              <p:nvPr/>
            </p:nvCxnSpPr>
            <p:spPr>
              <a:xfrm rot="10800000">
                <a:off x="1398725" y="1067601"/>
                <a:ext cx="6669900" cy="0"/>
              </a:xfrm>
              <a:prstGeom prst="straightConnector1">
                <a:avLst/>
              </a:prstGeom>
              <a:noFill/>
              <a:ln cap="flat" cmpd="sng" w="9525">
                <a:solidFill>
                  <a:schemeClr val="dk2"/>
                </a:solidFill>
                <a:prstDash val="dot"/>
                <a:round/>
                <a:headEnd len="med" w="med" type="none"/>
                <a:tailEnd len="med" w="med" type="none"/>
              </a:ln>
            </p:spPr>
          </p:cxnSp>
          <p:cxnSp>
            <p:nvCxnSpPr>
              <p:cNvPr id="1417" name="Google Shape;1417;p139"/>
              <p:cNvCxnSpPr/>
              <p:nvPr/>
            </p:nvCxnSpPr>
            <p:spPr>
              <a:xfrm rot="10800000">
                <a:off x="1398725" y="676010"/>
                <a:ext cx="6669900" cy="0"/>
              </a:xfrm>
              <a:prstGeom prst="straightConnector1">
                <a:avLst/>
              </a:prstGeom>
              <a:noFill/>
              <a:ln cap="flat" cmpd="sng" w="9525">
                <a:solidFill>
                  <a:schemeClr val="dk2"/>
                </a:solidFill>
                <a:prstDash val="dot"/>
                <a:round/>
                <a:headEnd len="med" w="med" type="none"/>
                <a:tailEnd len="med" w="med" type="none"/>
              </a:ln>
            </p:spPr>
          </p:cxnSp>
          <p:cxnSp>
            <p:nvCxnSpPr>
              <p:cNvPr id="1418" name="Google Shape;1418;p139"/>
              <p:cNvCxnSpPr>
                <a:stCxn id="1419" idx="6"/>
                <a:endCxn id="1420" idx="6"/>
              </p:cNvCxnSpPr>
              <p:nvPr/>
            </p:nvCxnSpPr>
            <p:spPr>
              <a:xfrm flipH="1" rot="10800000">
                <a:off x="1809390" y="2466374"/>
                <a:ext cx="1194600" cy="173700"/>
              </a:xfrm>
              <a:prstGeom prst="straightConnector1">
                <a:avLst/>
              </a:prstGeom>
              <a:noFill/>
              <a:ln cap="flat" cmpd="sng" w="19050">
                <a:solidFill>
                  <a:schemeClr val="accent1"/>
                </a:solidFill>
                <a:prstDash val="solid"/>
                <a:round/>
                <a:headEnd len="med" w="med" type="none"/>
                <a:tailEnd len="med" w="med" type="none"/>
              </a:ln>
            </p:spPr>
          </p:cxnSp>
          <p:cxnSp>
            <p:nvCxnSpPr>
              <p:cNvPr id="1421" name="Google Shape;1421;p139"/>
              <p:cNvCxnSpPr/>
              <p:nvPr/>
            </p:nvCxnSpPr>
            <p:spPr>
              <a:xfrm flipH="1" rot="10800000">
                <a:off x="2956759" y="2030326"/>
                <a:ext cx="993600" cy="440700"/>
              </a:xfrm>
              <a:prstGeom prst="straightConnector1">
                <a:avLst/>
              </a:prstGeom>
              <a:noFill/>
              <a:ln cap="flat" cmpd="sng" w="19050">
                <a:solidFill>
                  <a:schemeClr val="accent1"/>
                </a:solidFill>
                <a:prstDash val="solid"/>
                <a:round/>
                <a:headEnd len="med" w="med" type="none"/>
                <a:tailEnd len="med" w="med" type="none"/>
              </a:ln>
            </p:spPr>
          </p:cxnSp>
          <p:cxnSp>
            <p:nvCxnSpPr>
              <p:cNvPr id="1422" name="Google Shape;1422;p139"/>
              <p:cNvCxnSpPr/>
              <p:nvPr/>
            </p:nvCxnSpPr>
            <p:spPr>
              <a:xfrm flipH="1" rot="10800000">
                <a:off x="3946006" y="1894607"/>
                <a:ext cx="1139700" cy="139500"/>
              </a:xfrm>
              <a:prstGeom prst="straightConnector1">
                <a:avLst/>
              </a:prstGeom>
              <a:noFill/>
              <a:ln cap="flat" cmpd="sng" w="19050">
                <a:solidFill>
                  <a:schemeClr val="accent1"/>
                </a:solidFill>
                <a:prstDash val="solid"/>
                <a:round/>
                <a:headEnd len="med" w="med" type="none"/>
                <a:tailEnd len="med" w="med" type="none"/>
              </a:ln>
            </p:spPr>
          </p:cxnSp>
          <p:cxnSp>
            <p:nvCxnSpPr>
              <p:cNvPr id="1423" name="Google Shape;1423;p139"/>
              <p:cNvCxnSpPr/>
              <p:nvPr/>
            </p:nvCxnSpPr>
            <p:spPr>
              <a:xfrm flipH="1" rot="10800000">
                <a:off x="5079324" y="1069683"/>
                <a:ext cx="2695800" cy="822900"/>
              </a:xfrm>
              <a:prstGeom prst="straightConnector1">
                <a:avLst/>
              </a:prstGeom>
              <a:noFill/>
              <a:ln cap="flat" cmpd="sng" w="19050">
                <a:solidFill>
                  <a:schemeClr val="accent1"/>
                </a:solidFill>
                <a:prstDash val="solid"/>
                <a:round/>
                <a:headEnd len="med" w="med" type="none"/>
                <a:tailEnd len="med" w="med" type="none"/>
              </a:ln>
            </p:spPr>
          </p:cxnSp>
          <p:sp>
            <p:nvSpPr>
              <p:cNvPr id="1420" name="Google Shape;1420;p139"/>
              <p:cNvSpPr/>
              <p:nvPr/>
            </p:nvSpPr>
            <p:spPr>
              <a:xfrm>
                <a:off x="2945856" y="2437213"/>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4" name="Google Shape;1424;p139"/>
              <p:cNvSpPr/>
              <p:nvPr/>
            </p:nvSpPr>
            <p:spPr>
              <a:xfrm>
                <a:off x="3916579" y="2003994"/>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5" name="Google Shape;1425;p139"/>
              <p:cNvSpPr/>
              <p:nvPr/>
            </p:nvSpPr>
            <p:spPr>
              <a:xfrm>
                <a:off x="5054136" y="1865925"/>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6" name="Google Shape;1426;p139"/>
              <p:cNvSpPr/>
              <p:nvPr/>
            </p:nvSpPr>
            <p:spPr>
              <a:xfrm>
                <a:off x="7745737" y="1038492"/>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9" name="Google Shape;1419;p139"/>
              <p:cNvSpPr/>
              <p:nvPr/>
            </p:nvSpPr>
            <p:spPr>
              <a:xfrm>
                <a:off x="1751190" y="2610974"/>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27" name="Google Shape;1427;p139"/>
              <p:cNvCxnSpPr/>
              <p:nvPr/>
            </p:nvCxnSpPr>
            <p:spPr>
              <a:xfrm flipH="1" rot="10800000">
                <a:off x="1782008" y="1693150"/>
                <a:ext cx="522000" cy="555300"/>
              </a:xfrm>
              <a:prstGeom prst="straightConnector1">
                <a:avLst/>
              </a:prstGeom>
              <a:noFill/>
              <a:ln cap="flat" cmpd="sng" w="19050">
                <a:solidFill>
                  <a:schemeClr val="accent5"/>
                </a:solidFill>
                <a:prstDash val="solid"/>
                <a:round/>
                <a:headEnd len="med" w="med" type="none"/>
                <a:tailEnd len="med" w="med" type="none"/>
              </a:ln>
            </p:spPr>
          </p:cxnSp>
          <p:cxnSp>
            <p:nvCxnSpPr>
              <p:cNvPr id="1428" name="Google Shape;1428;p139"/>
              <p:cNvCxnSpPr/>
              <p:nvPr/>
            </p:nvCxnSpPr>
            <p:spPr>
              <a:xfrm>
                <a:off x="2293121" y="1700242"/>
                <a:ext cx="1834200" cy="915000"/>
              </a:xfrm>
              <a:prstGeom prst="straightConnector1">
                <a:avLst/>
              </a:prstGeom>
              <a:noFill/>
              <a:ln cap="flat" cmpd="sng" w="19050">
                <a:solidFill>
                  <a:schemeClr val="accent5"/>
                </a:solidFill>
                <a:prstDash val="solid"/>
                <a:round/>
                <a:headEnd len="med" w="med" type="none"/>
                <a:tailEnd len="med" w="med" type="none"/>
              </a:ln>
            </p:spPr>
          </p:cxnSp>
          <p:cxnSp>
            <p:nvCxnSpPr>
              <p:cNvPr id="1429" name="Google Shape;1429;p139"/>
              <p:cNvCxnSpPr/>
              <p:nvPr/>
            </p:nvCxnSpPr>
            <p:spPr>
              <a:xfrm flipH="1" rot="10800000">
                <a:off x="4131486" y="1461110"/>
                <a:ext cx="1001700" cy="1158300"/>
              </a:xfrm>
              <a:prstGeom prst="straightConnector1">
                <a:avLst/>
              </a:prstGeom>
              <a:noFill/>
              <a:ln cap="flat" cmpd="sng" w="19050">
                <a:solidFill>
                  <a:schemeClr val="accent5"/>
                </a:solidFill>
                <a:prstDash val="solid"/>
                <a:round/>
                <a:headEnd len="med" w="med" type="none"/>
                <a:tailEnd len="med" w="med" type="none"/>
              </a:ln>
            </p:spPr>
          </p:cxnSp>
          <p:cxnSp>
            <p:nvCxnSpPr>
              <p:cNvPr id="1430" name="Google Shape;1430;p139"/>
              <p:cNvCxnSpPr/>
              <p:nvPr/>
            </p:nvCxnSpPr>
            <p:spPr>
              <a:xfrm>
                <a:off x="5133229" y="1455075"/>
                <a:ext cx="1232400" cy="785100"/>
              </a:xfrm>
              <a:prstGeom prst="straightConnector1">
                <a:avLst/>
              </a:prstGeom>
              <a:noFill/>
              <a:ln cap="flat" cmpd="sng" w="19050">
                <a:solidFill>
                  <a:schemeClr val="accent5"/>
                </a:solidFill>
                <a:prstDash val="solid"/>
                <a:round/>
                <a:headEnd len="med" w="med" type="none"/>
                <a:tailEnd len="med" w="med" type="none"/>
              </a:ln>
            </p:spPr>
          </p:cxnSp>
          <p:sp>
            <p:nvSpPr>
              <p:cNvPr id="1431" name="Google Shape;1431;p139"/>
              <p:cNvSpPr/>
              <p:nvPr/>
            </p:nvSpPr>
            <p:spPr>
              <a:xfrm>
                <a:off x="2257838" y="1676279"/>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2" name="Google Shape;1432;p139"/>
              <p:cNvSpPr/>
              <p:nvPr/>
            </p:nvSpPr>
            <p:spPr>
              <a:xfrm>
                <a:off x="4104436" y="2581873"/>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3" name="Google Shape;1433;p139"/>
              <p:cNvSpPr/>
              <p:nvPr/>
            </p:nvSpPr>
            <p:spPr>
              <a:xfrm>
                <a:off x="5112353" y="1430083"/>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4" name="Google Shape;1434;p139"/>
              <p:cNvSpPr/>
              <p:nvPr/>
            </p:nvSpPr>
            <p:spPr>
              <a:xfrm>
                <a:off x="6336550" y="2216328"/>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5" name="Google Shape;1435;p139"/>
              <p:cNvSpPr/>
              <p:nvPr/>
            </p:nvSpPr>
            <p:spPr>
              <a:xfrm>
                <a:off x="1751184" y="2207458"/>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36" name="Google Shape;1436;p139"/>
              <p:cNvCxnSpPr/>
              <p:nvPr/>
            </p:nvCxnSpPr>
            <p:spPr>
              <a:xfrm>
                <a:off x="1809401"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139"/>
              <p:cNvCxnSpPr/>
              <p:nvPr/>
            </p:nvCxnSpPr>
            <p:spPr>
              <a:xfrm>
                <a:off x="2945856"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438" name="Google Shape;1438;p139"/>
              <p:cNvCxnSpPr/>
              <p:nvPr/>
            </p:nvCxnSpPr>
            <p:spPr>
              <a:xfrm>
                <a:off x="4081086"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439" name="Google Shape;1439;p139"/>
              <p:cNvCxnSpPr/>
              <p:nvPr/>
            </p:nvCxnSpPr>
            <p:spPr>
              <a:xfrm>
                <a:off x="5216315"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139"/>
              <p:cNvCxnSpPr/>
              <p:nvPr/>
            </p:nvCxnSpPr>
            <p:spPr>
              <a:xfrm>
                <a:off x="6351545"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441" name="Google Shape;1441;p139"/>
              <p:cNvCxnSpPr/>
              <p:nvPr/>
            </p:nvCxnSpPr>
            <p:spPr>
              <a:xfrm>
                <a:off x="7486774" y="3000355"/>
                <a:ext cx="0" cy="62700"/>
              </a:xfrm>
              <a:prstGeom prst="straightConnector1">
                <a:avLst/>
              </a:prstGeom>
              <a:noFill/>
              <a:ln cap="flat" cmpd="sng" w="9525">
                <a:solidFill>
                  <a:schemeClr val="dk2"/>
                </a:solidFill>
                <a:prstDash val="solid"/>
                <a:round/>
                <a:headEnd len="med" w="med" type="none"/>
                <a:tailEnd len="med" w="med" type="none"/>
              </a:ln>
            </p:spPr>
          </p:cxnSp>
          <p:sp>
            <p:nvSpPr>
              <p:cNvPr id="1442" name="Google Shape;1442;p139"/>
              <p:cNvSpPr txBox="1"/>
              <p:nvPr/>
            </p:nvSpPr>
            <p:spPr>
              <a:xfrm>
                <a:off x="1399972"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PRICE</a:t>
                </a:r>
                <a:endParaRPr sz="700">
                  <a:solidFill>
                    <a:schemeClr val="dk1"/>
                  </a:solidFill>
                  <a:latin typeface="Barlow Medium"/>
                  <a:ea typeface="Barlow Medium"/>
                  <a:cs typeface="Barlow Medium"/>
                  <a:sym typeface="Barlow Medium"/>
                </a:endParaRPr>
              </a:p>
            </p:txBody>
          </p:sp>
          <p:sp>
            <p:nvSpPr>
              <p:cNvPr id="1443" name="Google Shape;1443;p139"/>
              <p:cNvSpPr txBox="1"/>
              <p:nvPr/>
            </p:nvSpPr>
            <p:spPr>
              <a:xfrm>
                <a:off x="2531866"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QUALITY</a:t>
                </a:r>
                <a:endParaRPr sz="700">
                  <a:solidFill>
                    <a:schemeClr val="dk1"/>
                  </a:solidFill>
                  <a:latin typeface="Barlow Medium"/>
                  <a:ea typeface="Barlow Medium"/>
                  <a:cs typeface="Barlow Medium"/>
                  <a:sym typeface="Barlow Medium"/>
                </a:endParaRPr>
              </a:p>
            </p:txBody>
          </p:sp>
          <p:sp>
            <p:nvSpPr>
              <p:cNvPr id="1444" name="Google Shape;1444;p139"/>
              <p:cNvSpPr txBox="1"/>
              <p:nvPr/>
            </p:nvSpPr>
            <p:spPr>
              <a:xfrm>
                <a:off x="3669332"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DISTRIBUTION</a:t>
                </a:r>
                <a:endParaRPr sz="700">
                  <a:solidFill>
                    <a:schemeClr val="dk1"/>
                  </a:solidFill>
                  <a:latin typeface="Barlow Medium"/>
                  <a:ea typeface="Barlow Medium"/>
                  <a:cs typeface="Barlow Medium"/>
                  <a:sym typeface="Barlow Medium"/>
                </a:endParaRPr>
              </a:p>
            </p:txBody>
          </p:sp>
          <p:sp>
            <p:nvSpPr>
              <p:cNvPr id="1445" name="Google Shape;1445;p139"/>
              <p:cNvSpPr txBox="1"/>
              <p:nvPr/>
            </p:nvSpPr>
            <p:spPr>
              <a:xfrm>
                <a:off x="4806874"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EASE OF USE</a:t>
                </a:r>
                <a:endParaRPr sz="700">
                  <a:solidFill>
                    <a:schemeClr val="dk1"/>
                  </a:solidFill>
                  <a:latin typeface="Barlow Medium"/>
                  <a:ea typeface="Barlow Medium"/>
                  <a:cs typeface="Barlow Medium"/>
                  <a:sym typeface="Barlow Medium"/>
                </a:endParaRPr>
              </a:p>
            </p:txBody>
          </p:sp>
          <p:sp>
            <p:nvSpPr>
              <p:cNvPr id="1446" name="Google Shape;1446;p139"/>
              <p:cNvSpPr txBox="1"/>
              <p:nvPr/>
            </p:nvSpPr>
            <p:spPr>
              <a:xfrm>
                <a:off x="5887801" y="3033693"/>
                <a:ext cx="927600" cy="3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ENVIRONMENTAL</a:t>
                </a:r>
                <a:endParaRPr sz="700">
                  <a:solidFill>
                    <a:schemeClr val="dk1"/>
                  </a:solidFill>
                  <a:latin typeface="Barlow Medium"/>
                  <a:ea typeface="Barlow Medium"/>
                  <a:cs typeface="Barlow Medium"/>
                  <a:sym typeface="Barlow Medium"/>
                </a:endParaRPr>
              </a:p>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FRIENDLINESS</a:t>
                </a:r>
                <a:endParaRPr sz="700">
                  <a:solidFill>
                    <a:schemeClr val="dk1"/>
                  </a:solidFill>
                  <a:latin typeface="Barlow Medium"/>
                  <a:ea typeface="Barlow Medium"/>
                  <a:cs typeface="Barlow Medium"/>
                  <a:sym typeface="Barlow Medium"/>
                </a:endParaRPr>
              </a:p>
            </p:txBody>
          </p:sp>
          <p:sp>
            <p:nvSpPr>
              <p:cNvPr id="1447" name="Google Shape;1447;p139"/>
              <p:cNvSpPr txBox="1"/>
              <p:nvPr/>
            </p:nvSpPr>
            <p:spPr>
              <a:xfrm>
                <a:off x="7077335" y="3031681"/>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ACCESSIBILITY</a:t>
                </a:r>
                <a:endParaRPr sz="700">
                  <a:solidFill>
                    <a:schemeClr val="dk1"/>
                  </a:solidFill>
                  <a:latin typeface="Barlow Medium"/>
                  <a:ea typeface="Barlow Medium"/>
                  <a:cs typeface="Barlow Medium"/>
                  <a:sym typeface="Barlow Medium"/>
                </a:endParaRPr>
              </a:p>
            </p:txBody>
          </p:sp>
          <p:sp>
            <p:nvSpPr>
              <p:cNvPr id="1448" name="Google Shape;1448;p139"/>
              <p:cNvSpPr txBox="1"/>
              <p:nvPr/>
            </p:nvSpPr>
            <p:spPr>
              <a:xfrm>
                <a:off x="876999" y="2486675"/>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2022</a:t>
                </a:r>
                <a:endParaRPr sz="700">
                  <a:solidFill>
                    <a:schemeClr val="dk1"/>
                  </a:solidFill>
                  <a:latin typeface="Barlow Medium"/>
                  <a:ea typeface="Barlow Medium"/>
                  <a:cs typeface="Barlow Medium"/>
                  <a:sym typeface="Barlow Medium"/>
                </a:endParaRPr>
              </a:p>
            </p:txBody>
          </p:sp>
          <p:sp>
            <p:nvSpPr>
              <p:cNvPr id="1449" name="Google Shape;1449;p139"/>
              <p:cNvSpPr txBox="1"/>
              <p:nvPr/>
            </p:nvSpPr>
            <p:spPr>
              <a:xfrm>
                <a:off x="877099" y="2100507"/>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2024</a:t>
                </a:r>
                <a:endParaRPr sz="700">
                  <a:solidFill>
                    <a:schemeClr val="dk1"/>
                  </a:solidFill>
                  <a:latin typeface="Barlow Medium"/>
                  <a:ea typeface="Barlow Medium"/>
                  <a:cs typeface="Barlow Medium"/>
                  <a:sym typeface="Barlow Medium"/>
                </a:endParaRPr>
              </a:p>
            </p:txBody>
          </p:sp>
          <p:sp>
            <p:nvSpPr>
              <p:cNvPr id="1450" name="Google Shape;1450;p139"/>
              <p:cNvSpPr txBox="1"/>
              <p:nvPr/>
            </p:nvSpPr>
            <p:spPr>
              <a:xfrm>
                <a:off x="877100" y="1714894"/>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2026</a:t>
                </a:r>
                <a:endParaRPr sz="700">
                  <a:solidFill>
                    <a:schemeClr val="dk1"/>
                  </a:solidFill>
                  <a:latin typeface="Barlow Medium"/>
                  <a:ea typeface="Barlow Medium"/>
                  <a:cs typeface="Barlow Medium"/>
                  <a:sym typeface="Barlow Medium"/>
                </a:endParaRPr>
              </a:p>
            </p:txBody>
          </p:sp>
          <p:sp>
            <p:nvSpPr>
              <p:cNvPr id="1451" name="Google Shape;1451;p139"/>
              <p:cNvSpPr txBox="1"/>
              <p:nvPr/>
            </p:nvSpPr>
            <p:spPr>
              <a:xfrm>
                <a:off x="877100" y="1324063"/>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2028</a:t>
                </a:r>
                <a:endParaRPr sz="700">
                  <a:solidFill>
                    <a:schemeClr val="dk1"/>
                  </a:solidFill>
                  <a:latin typeface="Barlow Medium"/>
                  <a:ea typeface="Barlow Medium"/>
                  <a:cs typeface="Barlow Medium"/>
                  <a:sym typeface="Barlow Medium"/>
                </a:endParaRPr>
              </a:p>
            </p:txBody>
          </p:sp>
          <p:sp>
            <p:nvSpPr>
              <p:cNvPr id="1452" name="Google Shape;1452;p139"/>
              <p:cNvSpPr txBox="1"/>
              <p:nvPr/>
            </p:nvSpPr>
            <p:spPr>
              <a:xfrm>
                <a:off x="827850" y="931663"/>
                <a:ext cx="4944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2032</a:t>
                </a:r>
                <a:endParaRPr sz="700">
                  <a:solidFill>
                    <a:schemeClr val="dk1"/>
                  </a:solidFill>
                  <a:latin typeface="Barlow Medium"/>
                  <a:ea typeface="Barlow Medium"/>
                  <a:cs typeface="Barlow Medium"/>
                  <a:sym typeface="Barlow Medium"/>
                </a:endParaRPr>
              </a:p>
            </p:txBody>
          </p:sp>
          <p:sp>
            <p:nvSpPr>
              <p:cNvPr id="1453" name="Google Shape;1453;p139"/>
              <p:cNvSpPr txBox="1"/>
              <p:nvPr/>
            </p:nvSpPr>
            <p:spPr>
              <a:xfrm>
                <a:off x="858516" y="539268"/>
                <a:ext cx="4332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2034</a:t>
                </a:r>
                <a:endParaRPr sz="700">
                  <a:solidFill>
                    <a:schemeClr val="dk1"/>
                  </a:solidFill>
                  <a:latin typeface="Barlow Medium"/>
                  <a:ea typeface="Barlow Medium"/>
                  <a:cs typeface="Barlow Medium"/>
                  <a:sym typeface="Barlow Medium"/>
                </a:endParaRPr>
              </a:p>
            </p:txBody>
          </p:sp>
          <p:sp>
            <p:nvSpPr>
              <p:cNvPr id="1454" name="Google Shape;1454;p139"/>
              <p:cNvSpPr/>
              <p:nvPr/>
            </p:nvSpPr>
            <p:spPr>
              <a:xfrm>
                <a:off x="6015127" y="483989"/>
                <a:ext cx="62700" cy="6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5" name="Google Shape;1455;p139"/>
              <p:cNvSpPr/>
              <p:nvPr/>
            </p:nvSpPr>
            <p:spPr>
              <a:xfrm>
                <a:off x="7302492" y="483989"/>
                <a:ext cx="62700" cy="6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1456" name="Google Shape;1456;p139"/>
          <p:cNvSpPr txBox="1"/>
          <p:nvPr/>
        </p:nvSpPr>
        <p:spPr>
          <a:xfrm>
            <a:off x="6110800" y="586788"/>
            <a:ext cx="1012500" cy="107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INDUSTRY VALUE CURVE</a:t>
            </a:r>
            <a:endParaRPr sz="700">
              <a:solidFill>
                <a:schemeClr val="dk1"/>
              </a:solidFill>
              <a:latin typeface="Barlow Medium"/>
              <a:ea typeface="Barlow Medium"/>
              <a:cs typeface="Barlow Medium"/>
              <a:sym typeface="Barlow Medium"/>
            </a:endParaRPr>
          </a:p>
        </p:txBody>
      </p:sp>
      <p:sp>
        <p:nvSpPr>
          <p:cNvPr id="1457" name="Google Shape;1457;p139"/>
          <p:cNvSpPr txBox="1"/>
          <p:nvPr/>
        </p:nvSpPr>
        <p:spPr>
          <a:xfrm>
            <a:off x="7401762" y="586788"/>
            <a:ext cx="729000" cy="107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STRATEGIC MOVE</a:t>
            </a:r>
            <a:endParaRPr sz="700">
              <a:solidFill>
                <a:schemeClr val="dk1"/>
              </a:solidFill>
              <a:latin typeface="Barlow Medium"/>
              <a:ea typeface="Barlow Medium"/>
              <a:cs typeface="Barlow Medium"/>
              <a:sym typeface="Barlow Medium"/>
            </a:endParaRPr>
          </a:p>
        </p:txBody>
      </p:sp>
      <p:sp>
        <p:nvSpPr>
          <p:cNvPr id="1458" name="Google Shape;1458;p1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59" name="Google Shape;1459;p139"/>
          <p:cNvPicPr preferRelativeResize="0"/>
          <p:nvPr/>
        </p:nvPicPr>
        <p:blipFill>
          <a:blip r:embed="rId3">
            <a:alphaModFix/>
          </a:blip>
          <a:stretch>
            <a:fillRect/>
          </a:stretch>
        </p:blipFill>
        <p:spPr>
          <a:xfrm>
            <a:off x="0" y="80825"/>
            <a:ext cx="9144000" cy="37837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140"/>
          <p:cNvSpPr txBox="1"/>
          <p:nvPr>
            <p:ph idx="1" type="subTitle"/>
          </p:nvPr>
        </p:nvSpPr>
        <p:spPr>
          <a:xfrm>
            <a:off x="791150" y="522625"/>
            <a:ext cx="72702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Random Forest to predict loan amount</a:t>
            </a:r>
            <a:endParaRPr/>
          </a:p>
        </p:txBody>
      </p:sp>
      <p:sp>
        <p:nvSpPr>
          <p:cNvPr id="1465" name="Google Shape;1465;p140"/>
          <p:cNvSpPr txBox="1"/>
          <p:nvPr>
            <p:ph idx="2" type="body"/>
          </p:nvPr>
        </p:nvSpPr>
        <p:spPr>
          <a:xfrm>
            <a:off x="525850" y="1989025"/>
            <a:ext cx="2981400" cy="2804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Scatter plot shows moderate correlation between predicted and actual loan amounts</a:t>
            </a:r>
            <a:endParaRPr/>
          </a:p>
          <a:p>
            <a:pPr indent="-323850" lvl="0" marL="457200" rtl="0" algn="l">
              <a:spcBef>
                <a:spcPts val="0"/>
              </a:spcBef>
              <a:spcAft>
                <a:spcPts val="0"/>
              </a:spcAft>
              <a:buSzPts val="1500"/>
              <a:buChar char="●"/>
            </a:pPr>
            <a:r>
              <a:rPr lang="en"/>
              <a:t>Most predictions cluster around the perfect fit line for smaller loan amounts</a:t>
            </a:r>
            <a:endParaRPr/>
          </a:p>
          <a:p>
            <a:pPr indent="-323850" lvl="0" marL="457200" rtl="0" algn="l">
              <a:spcBef>
                <a:spcPts val="0"/>
              </a:spcBef>
              <a:spcAft>
                <a:spcPts val="0"/>
              </a:spcAft>
              <a:buSzPts val="1500"/>
              <a:buChar char="●"/>
            </a:pPr>
            <a:r>
              <a:rPr lang="en"/>
              <a:t>Some deviation visible for larger loan amounts</a:t>
            </a:r>
            <a:endParaRPr/>
          </a:p>
          <a:p>
            <a:pPr indent="-323850" lvl="0" marL="457200" rtl="0" algn="l">
              <a:spcBef>
                <a:spcPts val="0"/>
              </a:spcBef>
              <a:spcAft>
                <a:spcPts val="0"/>
              </a:spcAft>
              <a:buSzPts val="1500"/>
              <a:buChar char="●"/>
            </a:pPr>
            <a:r>
              <a:rPr lang="en"/>
              <a:t>Overall pattern suggests reasonable prediction accuracy</a:t>
            </a:r>
            <a:endParaRPr/>
          </a:p>
        </p:txBody>
      </p:sp>
      <p:sp>
        <p:nvSpPr>
          <p:cNvPr id="1466" name="Google Shape;1466;p140"/>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40"/>
          <p:cNvSpPr txBox="1"/>
          <p:nvPr/>
        </p:nvSpPr>
        <p:spPr>
          <a:xfrm>
            <a:off x="5569975" y="4246325"/>
            <a:ext cx="1770600" cy="39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Lorem ipsum dolor sit amet, consectetur adipiscing elit.</a:t>
            </a:r>
            <a:endParaRPr sz="700">
              <a:solidFill>
                <a:schemeClr val="dk1"/>
              </a:solidFill>
              <a:latin typeface="Barlow Medium"/>
              <a:ea typeface="Barlow Medium"/>
              <a:cs typeface="Barlow Medium"/>
              <a:sym typeface="Barlow Medium"/>
            </a:endParaRPr>
          </a:p>
        </p:txBody>
      </p:sp>
      <p:sp>
        <p:nvSpPr>
          <p:cNvPr id="1468" name="Google Shape;1468;p140"/>
          <p:cNvSpPr/>
          <p:nvPr/>
        </p:nvSpPr>
        <p:spPr>
          <a:xfrm rot="444408">
            <a:off x="5635390" y="2500450"/>
            <a:ext cx="1505663" cy="1505327"/>
          </a:xfrm>
          <a:prstGeom prst="pie">
            <a:avLst>
              <a:gd fmla="val 15835664" name="adj1"/>
              <a:gd fmla="val 8625628" name="adj2"/>
            </a:avLst>
          </a:prstGeom>
          <a:solidFill>
            <a:schemeClr val="dk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469" name="Google Shape;1469;p140"/>
          <p:cNvSpPr txBox="1"/>
          <p:nvPr/>
        </p:nvSpPr>
        <p:spPr>
          <a:xfrm>
            <a:off x="4853400" y="3115648"/>
            <a:ext cx="479400" cy="35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SOCIAL </a:t>
            </a:r>
            <a:endParaRPr sz="700">
              <a:solidFill>
                <a:schemeClr val="dk1"/>
              </a:solidFill>
              <a:latin typeface="Barlow Medium"/>
              <a:ea typeface="Barlow Medium"/>
              <a:cs typeface="Barlow Medium"/>
              <a:sym typeface="Barlow Medium"/>
            </a:endParaRPr>
          </a:p>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22%</a:t>
            </a:r>
            <a:endParaRPr sz="700">
              <a:solidFill>
                <a:schemeClr val="dk1"/>
              </a:solidFill>
              <a:latin typeface="Barlow Medium"/>
              <a:ea typeface="Barlow Medium"/>
              <a:cs typeface="Barlow Medium"/>
              <a:sym typeface="Barlow Medium"/>
            </a:endParaRPr>
          </a:p>
        </p:txBody>
      </p:sp>
      <p:sp>
        <p:nvSpPr>
          <p:cNvPr id="1470" name="Google Shape;1470;p140"/>
          <p:cNvSpPr txBox="1"/>
          <p:nvPr/>
        </p:nvSpPr>
        <p:spPr>
          <a:xfrm>
            <a:off x="4946100" y="2296298"/>
            <a:ext cx="386700" cy="39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PAID</a:t>
            </a:r>
            <a:endParaRPr sz="700">
              <a:solidFill>
                <a:schemeClr val="dk1"/>
              </a:solidFill>
              <a:latin typeface="Barlow Medium"/>
              <a:ea typeface="Barlow Medium"/>
              <a:cs typeface="Barlow Medium"/>
              <a:sym typeface="Barlow Medium"/>
            </a:endParaRPr>
          </a:p>
          <a:p>
            <a:pPr indent="0" lvl="0" marL="0" rtl="0" algn="r">
              <a:spcBef>
                <a:spcPts val="0"/>
              </a:spcBef>
              <a:spcAft>
                <a:spcPts val="0"/>
              </a:spcAft>
              <a:buNone/>
            </a:pPr>
            <a:r>
              <a:rPr lang="en" sz="700">
                <a:solidFill>
                  <a:schemeClr val="dk1"/>
                </a:solidFill>
                <a:latin typeface="Barlow Medium"/>
                <a:ea typeface="Barlow Medium"/>
                <a:cs typeface="Barlow Medium"/>
                <a:sym typeface="Barlow Medium"/>
              </a:rPr>
              <a:t>10%</a:t>
            </a:r>
            <a:endParaRPr sz="700">
              <a:solidFill>
                <a:schemeClr val="dk1"/>
              </a:solidFill>
              <a:latin typeface="Barlow Medium"/>
              <a:ea typeface="Barlow Medium"/>
              <a:cs typeface="Barlow Medium"/>
              <a:sym typeface="Barlow Medium"/>
            </a:endParaRPr>
          </a:p>
        </p:txBody>
      </p:sp>
      <p:sp>
        <p:nvSpPr>
          <p:cNvPr id="1471" name="Google Shape;1471;p140"/>
          <p:cNvSpPr txBox="1"/>
          <p:nvPr/>
        </p:nvSpPr>
        <p:spPr>
          <a:xfrm>
            <a:off x="7431500" y="3630102"/>
            <a:ext cx="6036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ORGANIC SEARCH</a:t>
            </a:r>
            <a:endParaRPr sz="700">
              <a:solidFill>
                <a:schemeClr val="dk1"/>
              </a:solidFill>
              <a:latin typeface="Barlow Medium"/>
              <a:ea typeface="Barlow Medium"/>
              <a:cs typeface="Barlow Medium"/>
              <a:sym typeface="Barlow Medium"/>
            </a:endParaRPr>
          </a:p>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70%</a:t>
            </a:r>
            <a:endParaRPr sz="700">
              <a:solidFill>
                <a:schemeClr val="dk1"/>
              </a:solidFill>
              <a:latin typeface="Barlow Medium"/>
              <a:ea typeface="Barlow Medium"/>
              <a:cs typeface="Barlow Medium"/>
              <a:sym typeface="Barlow Medium"/>
            </a:endParaRPr>
          </a:p>
        </p:txBody>
      </p:sp>
      <p:sp>
        <p:nvSpPr>
          <p:cNvPr id="1472" name="Google Shape;1472;p140"/>
          <p:cNvSpPr txBox="1"/>
          <p:nvPr/>
        </p:nvSpPr>
        <p:spPr>
          <a:xfrm>
            <a:off x="7431500" y="2204873"/>
            <a:ext cx="6297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REFERRAL</a:t>
            </a:r>
            <a:endParaRPr sz="700">
              <a:solidFill>
                <a:schemeClr val="dk1"/>
              </a:solidFill>
              <a:latin typeface="Barlow Medium"/>
              <a:ea typeface="Barlow Medium"/>
              <a:cs typeface="Barlow Medium"/>
              <a:sym typeface="Barlow Medium"/>
            </a:endParaRPr>
          </a:p>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8%</a:t>
            </a:r>
            <a:endParaRPr sz="700">
              <a:solidFill>
                <a:schemeClr val="dk1"/>
              </a:solidFill>
              <a:latin typeface="Barlow Medium"/>
              <a:ea typeface="Barlow Medium"/>
              <a:cs typeface="Barlow Medium"/>
              <a:sym typeface="Barlow Medium"/>
            </a:endParaRPr>
          </a:p>
        </p:txBody>
      </p:sp>
      <p:grpSp>
        <p:nvGrpSpPr>
          <p:cNvPr id="1473" name="Google Shape;1473;p140"/>
          <p:cNvGrpSpPr/>
          <p:nvPr/>
        </p:nvGrpSpPr>
        <p:grpSpPr>
          <a:xfrm>
            <a:off x="5338775" y="2493398"/>
            <a:ext cx="604475" cy="156050"/>
            <a:chOff x="5154775" y="2487625"/>
            <a:chExt cx="604475" cy="156050"/>
          </a:xfrm>
        </p:grpSpPr>
        <p:cxnSp>
          <p:nvCxnSpPr>
            <p:cNvPr id="1474" name="Google Shape;1474;p140"/>
            <p:cNvCxnSpPr/>
            <p:nvPr/>
          </p:nvCxnSpPr>
          <p:spPr>
            <a:xfrm rot="10800000">
              <a:off x="5154775" y="2487625"/>
              <a:ext cx="476100" cy="0"/>
            </a:xfrm>
            <a:prstGeom prst="straightConnector1">
              <a:avLst/>
            </a:prstGeom>
            <a:noFill/>
            <a:ln cap="flat" cmpd="sng" w="9525">
              <a:solidFill>
                <a:schemeClr val="dk2"/>
              </a:solidFill>
              <a:prstDash val="dash"/>
              <a:round/>
              <a:headEnd len="med" w="med" type="none"/>
              <a:tailEnd len="med" w="med" type="none"/>
            </a:ln>
          </p:spPr>
        </p:cxnSp>
        <p:cxnSp>
          <p:nvCxnSpPr>
            <p:cNvPr id="1475" name="Google Shape;1475;p140"/>
            <p:cNvCxnSpPr/>
            <p:nvPr/>
          </p:nvCxnSpPr>
          <p:spPr>
            <a:xfrm rot="10800000">
              <a:off x="5635050" y="2487975"/>
              <a:ext cx="124200" cy="155700"/>
            </a:xfrm>
            <a:prstGeom prst="straightConnector1">
              <a:avLst/>
            </a:prstGeom>
            <a:noFill/>
            <a:ln cap="flat" cmpd="sng" w="9525">
              <a:solidFill>
                <a:schemeClr val="dk2"/>
              </a:solidFill>
              <a:prstDash val="dash"/>
              <a:round/>
              <a:headEnd len="med" w="med" type="none"/>
              <a:tailEnd len="med" w="med" type="none"/>
            </a:ln>
          </p:spPr>
        </p:cxnSp>
      </p:grpSp>
      <p:grpSp>
        <p:nvGrpSpPr>
          <p:cNvPr id="1476" name="Google Shape;1476;p140"/>
          <p:cNvGrpSpPr/>
          <p:nvPr/>
        </p:nvGrpSpPr>
        <p:grpSpPr>
          <a:xfrm rot="10800000">
            <a:off x="6962150" y="3738548"/>
            <a:ext cx="469450" cy="138800"/>
            <a:chOff x="5241475" y="2487625"/>
            <a:chExt cx="469450" cy="138800"/>
          </a:xfrm>
        </p:grpSpPr>
        <p:cxnSp>
          <p:nvCxnSpPr>
            <p:cNvPr id="1477" name="Google Shape;1477;p140"/>
            <p:cNvCxnSpPr/>
            <p:nvPr/>
          </p:nvCxnSpPr>
          <p:spPr>
            <a:xfrm rot="10800000">
              <a:off x="5241475" y="2487625"/>
              <a:ext cx="389400" cy="0"/>
            </a:xfrm>
            <a:prstGeom prst="straightConnector1">
              <a:avLst/>
            </a:prstGeom>
            <a:noFill/>
            <a:ln cap="flat" cmpd="sng" w="9525">
              <a:solidFill>
                <a:schemeClr val="dk2"/>
              </a:solidFill>
              <a:prstDash val="dash"/>
              <a:round/>
              <a:headEnd len="med" w="med" type="none"/>
              <a:tailEnd len="med" w="med" type="none"/>
            </a:ln>
          </p:spPr>
        </p:cxnSp>
        <p:cxnSp>
          <p:nvCxnSpPr>
            <p:cNvPr id="1478" name="Google Shape;1478;p140"/>
            <p:cNvCxnSpPr/>
            <p:nvPr/>
          </p:nvCxnSpPr>
          <p:spPr>
            <a:xfrm rot="10800000">
              <a:off x="5635025" y="2488125"/>
              <a:ext cx="75900" cy="138300"/>
            </a:xfrm>
            <a:prstGeom prst="straightConnector1">
              <a:avLst/>
            </a:prstGeom>
            <a:noFill/>
            <a:ln cap="flat" cmpd="sng" w="9525">
              <a:solidFill>
                <a:schemeClr val="dk2"/>
              </a:solidFill>
              <a:prstDash val="dash"/>
              <a:round/>
              <a:headEnd len="med" w="med" type="none"/>
              <a:tailEnd len="med" w="med" type="none"/>
            </a:ln>
          </p:spPr>
        </p:cxnSp>
      </p:grpSp>
      <p:cxnSp>
        <p:nvCxnSpPr>
          <p:cNvPr id="1479" name="Google Shape;1479;p140"/>
          <p:cNvCxnSpPr/>
          <p:nvPr/>
        </p:nvCxnSpPr>
        <p:spPr>
          <a:xfrm rot="10800000">
            <a:off x="5339139" y="3233702"/>
            <a:ext cx="303600" cy="0"/>
          </a:xfrm>
          <a:prstGeom prst="straightConnector1">
            <a:avLst/>
          </a:prstGeom>
          <a:noFill/>
          <a:ln cap="flat" cmpd="sng" w="9525">
            <a:solidFill>
              <a:schemeClr val="dk2"/>
            </a:solidFill>
            <a:prstDash val="dash"/>
            <a:round/>
            <a:headEnd len="med" w="med" type="none"/>
            <a:tailEnd len="med" w="med" type="none"/>
          </a:ln>
        </p:spPr>
      </p:cxnSp>
      <p:grpSp>
        <p:nvGrpSpPr>
          <p:cNvPr id="1480" name="Google Shape;1480;p140"/>
          <p:cNvGrpSpPr/>
          <p:nvPr/>
        </p:nvGrpSpPr>
        <p:grpSpPr>
          <a:xfrm flipH="1">
            <a:off x="6287571" y="2352773"/>
            <a:ext cx="1148675" cy="156050"/>
            <a:chOff x="4610575" y="2487625"/>
            <a:chExt cx="1148675" cy="156050"/>
          </a:xfrm>
        </p:grpSpPr>
        <p:cxnSp>
          <p:nvCxnSpPr>
            <p:cNvPr id="1481" name="Google Shape;1481;p140"/>
            <p:cNvCxnSpPr/>
            <p:nvPr/>
          </p:nvCxnSpPr>
          <p:spPr>
            <a:xfrm rot="10800000">
              <a:off x="4610575" y="2487625"/>
              <a:ext cx="1020300" cy="0"/>
            </a:xfrm>
            <a:prstGeom prst="straightConnector1">
              <a:avLst/>
            </a:prstGeom>
            <a:noFill/>
            <a:ln cap="flat" cmpd="sng" w="9525">
              <a:solidFill>
                <a:schemeClr val="dk2"/>
              </a:solidFill>
              <a:prstDash val="dash"/>
              <a:round/>
              <a:headEnd len="med" w="med" type="none"/>
              <a:tailEnd len="med" w="med" type="none"/>
            </a:ln>
          </p:spPr>
        </p:cxnSp>
        <p:cxnSp>
          <p:nvCxnSpPr>
            <p:cNvPr id="1482" name="Google Shape;1482;p140"/>
            <p:cNvCxnSpPr/>
            <p:nvPr/>
          </p:nvCxnSpPr>
          <p:spPr>
            <a:xfrm rot="10800000">
              <a:off x="5635050" y="2487975"/>
              <a:ext cx="124200" cy="155700"/>
            </a:xfrm>
            <a:prstGeom prst="straightConnector1">
              <a:avLst/>
            </a:prstGeom>
            <a:noFill/>
            <a:ln cap="flat" cmpd="sng" w="9525">
              <a:solidFill>
                <a:schemeClr val="dk2"/>
              </a:solidFill>
              <a:prstDash val="dash"/>
              <a:round/>
              <a:headEnd len="med" w="med" type="none"/>
              <a:tailEnd len="med" w="med" type="none"/>
            </a:ln>
          </p:spPr>
        </p:cxnSp>
      </p:grpSp>
      <p:sp>
        <p:nvSpPr>
          <p:cNvPr id="1483" name="Google Shape;1483;p140"/>
          <p:cNvSpPr/>
          <p:nvPr/>
        </p:nvSpPr>
        <p:spPr>
          <a:xfrm rot="444408">
            <a:off x="5636457" y="2500588"/>
            <a:ext cx="1505663" cy="1505327"/>
          </a:xfrm>
          <a:prstGeom prst="pie">
            <a:avLst>
              <a:gd fmla="val 14147729" name="adj1"/>
              <a:gd fmla="val 16084098" name="adj2"/>
            </a:avLst>
          </a:prstGeom>
          <a:solidFill>
            <a:schemeClr val="accent3"/>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484" name="Google Shape;1484;p140"/>
          <p:cNvSpPr/>
          <p:nvPr/>
        </p:nvSpPr>
        <p:spPr>
          <a:xfrm rot="444408">
            <a:off x="5636457" y="2500588"/>
            <a:ext cx="1505663" cy="1505327"/>
          </a:xfrm>
          <a:prstGeom prst="pie">
            <a:avLst>
              <a:gd fmla="val 12024010" name="adj1"/>
              <a:gd fmla="val 14391045" name="adj2"/>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485" name="Google Shape;1485;p140"/>
          <p:cNvSpPr/>
          <p:nvPr/>
        </p:nvSpPr>
        <p:spPr>
          <a:xfrm rot="444408">
            <a:off x="5636457" y="2500588"/>
            <a:ext cx="1505663" cy="1505327"/>
          </a:xfrm>
          <a:prstGeom prst="pie">
            <a:avLst>
              <a:gd fmla="val 8241844" name="adj1"/>
              <a:gd fmla="val 12554936" name="adj2"/>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
        <p:nvSpPr>
          <p:cNvPr id="1486" name="Google Shape;1486;p1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87" name="Google Shape;1487;p140"/>
          <p:cNvPicPr preferRelativeResize="0"/>
          <p:nvPr/>
        </p:nvPicPr>
        <p:blipFill>
          <a:blip r:embed="rId3">
            <a:alphaModFix/>
          </a:blip>
          <a:stretch>
            <a:fillRect/>
          </a:stretch>
        </p:blipFill>
        <p:spPr>
          <a:xfrm>
            <a:off x="4172150" y="1630825"/>
            <a:ext cx="4971850" cy="3512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sp>
        <p:nvSpPr>
          <p:cNvPr id="1492" name="Google Shape;1492;p141"/>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Results</a:t>
            </a:r>
            <a:endParaRPr sz="3000"/>
          </a:p>
        </p:txBody>
      </p:sp>
      <p:sp>
        <p:nvSpPr>
          <p:cNvPr id="1493" name="Google Shape;1493;p141"/>
          <p:cNvSpPr txBox="1"/>
          <p:nvPr>
            <p:ph idx="1" type="body"/>
          </p:nvPr>
        </p:nvSpPr>
        <p:spPr>
          <a:xfrm>
            <a:off x="3917825" y="4024925"/>
            <a:ext cx="5121000" cy="505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t>The Random Forest model's feature importance analysis demonstrates that ApplicantIncome is the dominant predictor with a substantial importance score of approximately 0.65, followed by CoapplicantIncome at around 0.20. Both Loan_Amount_Term and Property Area show minimal influence on loan amount predictions, while demographic characteristics have negligible impact on determining the loan amount.</a:t>
            </a:r>
            <a:endParaRPr/>
          </a:p>
        </p:txBody>
      </p:sp>
      <p:grpSp>
        <p:nvGrpSpPr>
          <p:cNvPr id="1494" name="Google Shape;1494;p141"/>
          <p:cNvGrpSpPr/>
          <p:nvPr/>
        </p:nvGrpSpPr>
        <p:grpSpPr>
          <a:xfrm>
            <a:off x="743750" y="246450"/>
            <a:ext cx="7652700" cy="3476400"/>
            <a:chOff x="743750" y="246450"/>
            <a:chExt cx="7652700" cy="3476400"/>
          </a:xfrm>
        </p:grpSpPr>
        <p:sp>
          <p:nvSpPr>
            <p:cNvPr id="1495" name="Google Shape;1495;p141"/>
            <p:cNvSpPr/>
            <p:nvPr/>
          </p:nvSpPr>
          <p:spPr>
            <a:xfrm>
              <a:off x="743750" y="246450"/>
              <a:ext cx="7652700" cy="3476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6" name="Google Shape;1496;p141"/>
            <p:cNvGrpSpPr/>
            <p:nvPr/>
          </p:nvGrpSpPr>
          <p:grpSpPr>
            <a:xfrm>
              <a:off x="827850" y="610320"/>
              <a:ext cx="7240775" cy="2868905"/>
              <a:chOff x="827850" y="483989"/>
              <a:chExt cx="7240775" cy="2868905"/>
            </a:xfrm>
          </p:grpSpPr>
          <p:cxnSp>
            <p:nvCxnSpPr>
              <p:cNvPr id="1497" name="Google Shape;1497;p141"/>
              <p:cNvCxnSpPr/>
              <p:nvPr/>
            </p:nvCxnSpPr>
            <p:spPr>
              <a:xfrm>
                <a:off x="1398673" y="678019"/>
                <a:ext cx="0" cy="2353800"/>
              </a:xfrm>
              <a:prstGeom prst="straightConnector1">
                <a:avLst/>
              </a:prstGeom>
              <a:noFill/>
              <a:ln cap="flat" cmpd="sng" w="9525">
                <a:solidFill>
                  <a:schemeClr val="dk2"/>
                </a:solidFill>
                <a:prstDash val="solid"/>
                <a:round/>
                <a:headEnd len="med" w="med" type="none"/>
                <a:tailEnd len="med" w="med" type="none"/>
              </a:ln>
            </p:spPr>
          </p:cxnSp>
          <p:cxnSp>
            <p:nvCxnSpPr>
              <p:cNvPr id="1498" name="Google Shape;1498;p141"/>
              <p:cNvCxnSpPr/>
              <p:nvPr/>
            </p:nvCxnSpPr>
            <p:spPr>
              <a:xfrm>
                <a:off x="1340971" y="3031681"/>
                <a:ext cx="6720300" cy="0"/>
              </a:xfrm>
              <a:prstGeom prst="straightConnector1">
                <a:avLst/>
              </a:prstGeom>
              <a:noFill/>
              <a:ln cap="flat" cmpd="sng" w="9525">
                <a:solidFill>
                  <a:schemeClr val="dk2"/>
                </a:solidFill>
                <a:prstDash val="solid"/>
                <a:round/>
                <a:headEnd len="med" w="med" type="none"/>
                <a:tailEnd len="med" w="med" type="none"/>
              </a:ln>
            </p:spPr>
          </p:cxnSp>
          <p:sp>
            <p:nvSpPr>
              <p:cNvPr id="1499" name="Google Shape;1499;p141"/>
              <p:cNvSpPr txBox="1"/>
              <p:nvPr/>
            </p:nvSpPr>
            <p:spPr>
              <a:xfrm>
                <a:off x="893810" y="2878764"/>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2020</a:t>
                </a:r>
                <a:endParaRPr sz="700">
                  <a:solidFill>
                    <a:schemeClr val="dk1"/>
                  </a:solidFill>
                  <a:latin typeface="Barlow Medium"/>
                  <a:ea typeface="Barlow Medium"/>
                  <a:cs typeface="Barlow Medium"/>
                  <a:sym typeface="Barlow Medium"/>
                </a:endParaRPr>
              </a:p>
            </p:txBody>
          </p:sp>
          <p:cxnSp>
            <p:nvCxnSpPr>
              <p:cNvPr id="1500" name="Google Shape;1500;p141"/>
              <p:cNvCxnSpPr/>
              <p:nvPr/>
            </p:nvCxnSpPr>
            <p:spPr>
              <a:xfrm>
                <a:off x="1341412" y="2638424"/>
                <a:ext cx="58200" cy="0"/>
              </a:xfrm>
              <a:prstGeom prst="straightConnector1">
                <a:avLst/>
              </a:prstGeom>
              <a:noFill/>
              <a:ln cap="flat" cmpd="sng" w="9525">
                <a:solidFill>
                  <a:schemeClr val="dk2"/>
                </a:solidFill>
                <a:prstDash val="solid"/>
                <a:round/>
                <a:headEnd len="med" w="med" type="none"/>
                <a:tailEnd len="med" w="med" type="none"/>
              </a:ln>
            </p:spPr>
          </p:cxnSp>
          <p:cxnSp>
            <p:nvCxnSpPr>
              <p:cNvPr id="1501" name="Google Shape;1501;p141"/>
              <p:cNvCxnSpPr/>
              <p:nvPr/>
            </p:nvCxnSpPr>
            <p:spPr>
              <a:xfrm>
                <a:off x="1341412" y="2245167"/>
                <a:ext cx="58200" cy="0"/>
              </a:xfrm>
              <a:prstGeom prst="straightConnector1">
                <a:avLst/>
              </a:prstGeom>
              <a:noFill/>
              <a:ln cap="flat" cmpd="sng" w="9525">
                <a:solidFill>
                  <a:schemeClr val="dk2"/>
                </a:solidFill>
                <a:prstDash val="solid"/>
                <a:round/>
                <a:headEnd len="med" w="med" type="none"/>
                <a:tailEnd len="med" w="med" type="none"/>
              </a:ln>
            </p:spPr>
          </p:cxnSp>
          <p:cxnSp>
            <p:nvCxnSpPr>
              <p:cNvPr id="1502" name="Google Shape;1502;p141"/>
              <p:cNvCxnSpPr/>
              <p:nvPr/>
            </p:nvCxnSpPr>
            <p:spPr>
              <a:xfrm>
                <a:off x="1341412" y="1851910"/>
                <a:ext cx="58200" cy="0"/>
              </a:xfrm>
              <a:prstGeom prst="straightConnector1">
                <a:avLst/>
              </a:prstGeom>
              <a:noFill/>
              <a:ln cap="flat" cmpd="sng" w="9525">
                <a:solidFill>
                  <a:schemeClr val="dk2"/>
                </a:solidFill>
                <a:prstDash val="solid"/>
                <a:round/>
                <a:headEnd len="med" w="med" type="none"/>
                <a:tailEnd len="med" w="med" type="none"/>
              </a:ln>
            </p:spPr>
          </p:cxnSp>
          <p:cxnSp>
            <p:nvCxnSpPr>
              <p:cNvPr id="1503" name="Google Shape;1503;p141"/>
              <p:cNvCxnSpPr/>
              <p:nvPr/>
            </p:nvCxnSpPr>
            <p:spPr>
              <a:xfrm>
                <a:off x="1341412" y="1457476"/>
                <a:ext cx="58200" cy="0"/>
              </a:xfrm>
              <a:prstGeom prst="straightConnector1">
                <a:avLst/>
              </a:prstGeom>
              <a:noFill/>
              <a:ln cap="flat" cmpd="sng" w="9525">
                <a:solidFill>
                  <a:schemeClr val="dk2"/>
                </a:solidFill>
                <a:prstDash val="solid"/>
                <a:round/>
                <a:headEnd len="med" w="med" type="none"/>
                <a:tailEnd len="med" w="med" type="none"/>
              </a:ln>
            </p:spPr>
          </p:cxnSp>
          <p:cxnSp>
            <p:nvCxnSpPr>
              <p:cNvPr id="1504" name="Google Shape;1504;p141"/>
              <p:cNvCxnSpPr/>
              <p:nvPr/>
            </p:nvCxnSpPr>
            <p:spPr>
              <a:xfrm>
                <a:off x="1341412" y="1066571"/>
                <a:ext cx="58200" cy="0"/>
              </a:xfrm>
              <a:prstGeom prst="straightConnector1">
                <a:avLst/>
              </a:prstGeom>
              <a:noFill/>
              <a:ln cap="flat" cmpd="sng" w="9525">
                <a:solidFill>
                  <a:schemeClr val="dk2"/>
                </a:solidFill>
                <a:prstDash val="solid"/>
                <a:round/>
                <a:headEnd len="med" w="med" type="none"/>
                <a:tailEnd len="med" w="med" type="none"/>
              </a:ln>
            </p:spPr>
          </p:cxnSp>
          <p:cxnSp>
            <p:nvCxnSpPr>
              <p:cNvPr id="1505" name="Google Shape;1505;p141"/>
              <p:cNvCxnSpPr/>
              <p:nvPr/>
            </p:nvCxnSpPr>
            <p:spPr>
              <a:xfrm>
                <a:off x="1341412" y="675667"/>
                <a:ext cx="58200" cy="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141"/>
              <p:cNvCxnSpPr/>
              <p:nvPr/>
            </p:nvCxnSpPr>
            <p:spPr>
              <a:xfrm rot="10800000">
                <a:off x="1398725" y="2640090"/>
                <a:ext cx="6669900" cy="0"/>
              </a:xfrm>
              <a:prstGeom prst="straightConnector1">
                <a:avLst/>
              </a:prstGeom>
              <a:noFill/>
              <a:ln cap="flat" cmpd="sng" w="9525">
                <a:solidFill>
                  <a:schemeClr val="dk2"/>
                </a:solidFill>
                <a:prstDash val="dot"/>
                <a:round/>
                <a:headEnd len="med" w="med" type="none"/>
                <a:tailEnd len="med" w="med" type="none"/>
              </a:ln>
            </p:spPr>
          </p:cxnSp>
          <p:cxnSp>
            <p:nvCxnSpPr>
              <p:cNvPr id="1507" name="Google Shape;1507;p141"/>
              <p:cNvCxnSpPr/>
              <p:nvPr/>
            </p:nvCxnSpPr>
            <p:spPr>
              <a:xfrm rot="10800000">
                <a:off x="1398725" y="2246490"/>
                <a:ext cx="6669900" cy="0"/>
              </a:xfrm>
              <a:prstGeom prst="straightConnector1">
                <a:avLst/>
              </a:prstGeom>
              <a:noFill/>
              <a:ln cap="flat" cmpd="sng" w="9525">
                <a:solidFill>
                  <a:schemeClr val="dk2"/>
                </a:solidFill>
                <a:prstDash val="dot"/>
                <a:round/>
                <a:headEnd len="med" w="med" type="none"/>
                <a:tailEnd len="med" w="med" type="none"/>
              </a:ln>
            </p:spPr>
          </p:cxnSp>
          <p:cxnSp>
            <p:nvCxnSpPr>
              <p:cNvPr id="1508" name="Google Shape;1508;p141"/>
              <p:cNvCxnSpPr/>
              <p:nvPr/>
            </p:nvCxnSpPr>
            <p:spPr>
              <a:xfrm rot="10800000">
                <a:off x="1398725" y="1850783"/>
                <a:ext cx="6669900" cy="0"/>
              </a:xfrm>
              <a:prstGeom prst="straightConnector1">
                <a:avLst/>
              </a:prstGeom>
              <a:noFill/>
              <a:ln cap="flat" cmpd="sng" w="9525">
                <a:solidFill>
                  <a:schemeClr val="accent5"/>
                </a:solidFill>
                <a:prstDash val="dot"/>
                <a:round/>
                <a:headEnd len="med" w="med" type="none"/>
                <a:tailEnd len="med" w="med" type="none"/>
              </a:ln>
            </p:spPr>
          </p:cxnSp>
          <p:cxnSp>
            <p:nvCxnSpPr>
              <p:cNvPr id="1509" name="Google Shape;1509;p141"/>
              <p:cNvCxnSpPr/>
              <p:nvPr/>
            </p:nvCxnSpPr>
            <p:spPr>
              <a:xfrm rot="10800000">
                <a:off x="1398725" y="1459192"/>
                <a:ext cx="6669900" cy="0"/>
              </a:xfrm>
              <a:prstGeom prst="straightConnector1">
                <a:avLst/>
              </a:prstGeom>
              <a:noFill/>
              <a:ln cap="flat" cmpd="sng" w="9525">
                <a:solidFill>
                  <a:schemeClr val="dk2"/>
                </a:solidFill>
                <a:prstDash val="dot"/>
                <a:round/>
                <a:headEnd len="med" w="med" type="none"/>
                <a:tailEnd len="med" w="med" type="none"/>
              </a:ln>
            </p:spPr>
          </p:cxnSp>
          <p:cxnSp>
            <p:nvCxnSpPr>
              <p:cNvPr id="1510" name="Google Shape;1510;p141"/>
              <p:cNvCxnSpPr/>
              <p:nvPr/>
            </p:nvCxnSpPr>
            <p:spPr>
              <a:xfrm rot="10800000">
                <a:off x="1398725" y="1067601"/>
                <a:ext cx="6669900" cy="0"/>
              </a:xfrm>
              <a:prstGeom prst="straightConnector1">
                <a:avLst/>
              </a:prstGeom>
              <a:noFill/>
              <a:ln cap="flat" cmpd="sng" w="9525">
                <a:solidFill>
                  <a:schemeClr val="dk2"/>
                </a:solidFill>
                <a:prstDash val="dot"/>
                <a:round/>
                <a:headEnd len="med" w="med" type="none"/>
                <a:tailEnd len="med" w="med" type="none"/>
              </a:ln>
            </p:spPr>
          </p:cxnSp>
          <p:cxnSp>
            <p:nvCxnSpPr>
              <p:cNvPr id="1511" name="Google Shape;1511;p141"/>
              <p:cNvCxnSpPr/>
              <p:nvPr/>
            </p:nvCxnSpPr>
            <p:spPr>
              <a:xfrm rot="10800000">
                <a:off x="1398725" y="676010"/>
                <a:ext cx="6669900" cy="0"/>
              </a:xfrm>
              <a:prstGeom prst="straightConnector1">
                <a:avLst/>
              </a:prstGeom>
              <a:noFill/>
              <a:ln cap="flat" cmpd="sng" w="9525">
                <a:solidFill>
                  <a:schemeClr val="dk2"/>
                </a:solidFill>
                <a:prstDash val="dot"/>
                <a:round/>
                <a:headEnd len="med" w="med" type="none"/>
                <a:tailEnd len="med" w="med" type="none"/>
              </a:ln>
            </p:spPr>
          </p:cxnSp>
          <p:cxnSp>
            <p:nvCxnSpPr>
              <p:cNvPr id="1512" name="Google Shape;1512;p141"/>
              <p:cNvCxnSpPr>
                <a:stCxn id="1513" idx="6"/>
                <a:endCxn id="1514" idx="6"/>
              </p:cNvCxnSpPr>
              <p:nvPr/>
            </p:nvCxnSpPr>
            <p:spPr>
              <a:xfrm flipH="1" rot="10800000">
                <a:off x="1809390" y="2466374"/>
                <a:ext cx="1194600" cy="173700"/>
              </a:xfrm>
              <a:prstGeom prst="straightConnector1">
                <a:avLst/>
              </a:prstGeom>
              <a:noFill/>
              <a:ln cap="flat" cmpd="sng" w="19050">
                <a:solidFill>
                  <a:schemeClr val="accent1"/>
                </a:solidFill>
                <a:prstDash val="solid"/>
                <a:round/>
                <a:headEnd len="med" w="med" type="none"/>
                <a:tailEnd len="med" w="med" type="none"/>
              </a:ln>
            </p:spPr>
          </p:cxnSp>
          <p:cxnSp>
            <p:nvCxnSpPr>
              <p:cNvPr id="1515" name="Google Shape;1515;p141"/>
              <p:cNvCxnSpPr/>
              <p:nvPr/>
            </p:nvCxnSpPr>
            <p:spPr>
              <a:xfrm flipH="1" rot="10800000">
                <a:off x="2956759" y="2030326"/>
                <a:ext cx="993600" cy="440700"/>
              </a:xfrm>
              <a:prstGeom prst="straightConnector1">
                <a:avLst/>
              </a:prstGeom>
              <a:noFill/>
              <a:ln cap="flat" cmpd="sng" w="19050">
                <a:solidFill>
                  <a:schemeClr val="accent1"/>
                </a:solidFill>
                <a:prstDash val="solid"/>
                <a:round/>
                <a:headEnd len="med" w="med" type="none"/>
                <a:tailEnd len="med" w="med" type="none"/>
              </a:ln>
            </p:spPr>
          </p:cxnSp>
          <p:cxnSp>
            <p:nvCxnSpPr>
              <p:cNvPr id="1516" name="Google Shape;1516;p141"/>
              <p:cNvCxnSpPr/>
              <p:nvPr/>
            </p:nvCxnSpPr>
            <p:spPr>
              <a:xfrm flipH="1" rot="10800000">
                <a:off x="3946006" y="1894607"/>
                <a:ext cx="1139700" cy="139500"/>
              </a:xfrm>
              <a:prstGeom prst="straightConnector1">
                <a:avLst/>
              </a:prstGeom>
              <a:noFill/>
              <a:ln cap="flat" cmpd="sng" w="19050">
                <a:solidFill>
                  <a:schemeClr val="accent1"/>
                </a:solidFill>
                <a:prstDash val="solid"/>
                <a:round/>
                <a:headEnd len="med" w="med" type="none"/>
                <a:tailEnd len="med" w="med" type="none"/>
              </a:ln>
            </p:spPr>
          </p:cxnSp>
          <p:cxnSp>
            <p:nvCxnSpPr>
              <p:cNvPr id="1517" name="Google Shape;1517;p141"/>
              <p:cNvCxnSpPr/>
              <p:nvPr/>
            </p:nvCxnSpPr>
            <p:spPr>
              <a:xfrm flipH="1" rot="10800000">
                <a:off x="5079324" y="1069683"/>
                <a:ext cx="2695800" cy="822900"/>
              </a:xfrm>
              <a:prstGeom prst="straightConnector1">
                <a:avLst/>
              </a:prstGeom>
              <a:noFill/>
              <a:ln cap="flat" cmpd="sng" w="19050">
                <a:solidFill>
                  <a:schemeClr val="accent1"/>
                </a:solidFill>
                <a:prstDash val="solid"/>
                <a:round/>
                <a:headEnd len="med" w="med" type="none"/>
                <a:tailEnd len="med" w="med" type="none"/>
              </a:ln>
            </p:spPr>
          </p:cxnSp>
          <p:sp>
            <p:nvSpPr>
              <p:cNvPr id="1514" name="Google Shape;1514;p141"/>
              <p:cNvSpPr/>
              <p:nvPr/>
            </p:nvSpPr>
            <p:spPr>
              <a:xfrm>
                <a:off x="2945856" y="2437213"/>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8" name="Google Shape;1518;p141"/>
              <p:cNvSpPr/>
              <p:nvPr/>
            </p:nvSpPr>
            <p:spPr>
              <a:xfrm>
                <a:off x="3916579" y="2003994"/>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9" name="Google Shape;1519;p141"/>
              <p:cNvSpPr/>
              <p:nvPr/>
            </p:nvSpPr>
            <p:spPr>
              <a:xfrm>
                <a:off x="5054136" y="1865925"/>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0" name="Google Shape;1520;p141"/>
              <p:cNvSpPr/>
              <p:nvPr/>
            </p:nvSpPr>
            <p:spPr>
              <a:xfrm>
                <a:off x="7745737" y="1038492"/>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3" name="Google Shape;1513;p141"/>
              <p:cNvSpPr/>
              <p:nvPr/>
            </p:nvSpPr>
            <p:spPr>
              <a:xfrm>
                <a:off x="1751190" y="2610974"/>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21" name="Google Shape;1521;p141"/>
              <p:cNvCxnSpPr/>
              <p:nvPr/>
            </p:nvCxnSpPr>
            <p:spPr>
              <a:xfrm flipH="1" rot="10800000">
                <a:off x="1782008" y="1693150"/>
                <a:ext cx="522000" cy="555300"/>
              </a:xfrm>
              <a:prstGeom prst="straightConnector1">
                <a:avLst/>
              </a:prstGeom>
              <a:noFill/>
              <a:ln cap="flat" cmpd="sng" w="19050">
                <a:solidFill>
                  <a:schemeClr val="accent5"/>
                </a:solidFill>
                <a:prstDash val="solid"/>
                <a:round/>
                <a:headEnd len="med" w="med" type="none"/>
                <a:tailEnd len="med" w="med" type="none"/>
              </a:ln>
            </p:spPr>
          </p:cxnSp>
          <p:cxnSp>
            <p:nvCxnSpPr>
              <p:cNvPr id="1522" name="Google Shape;1522;p141"/>
              <p:cNvCxnSpPr/>
              <p:nvPr/>
            </p:nvCxnSpPr>
            <p:spPr>
              <a:xfrm>
                <a:off x="2293121" y="1700242"/>
                <a:ext cx="1834200" cy="915000"/>
              </a:xfrm>
              <a:prstGeom prst="straightConnector1">
                <a:avLst/>
              </a:prstGeom>
              <a:noFill/>
              <a:ln cap="flat" cmpd="sng" w="19050">
                <a:solidFill>
                  <a:schemeClr val="accent5"/>
                </a:solidFill>
                <a:prstDash val="solid"/>
                <a:round/>
                <a:headEnd len="med" w="med" type="none"/>
                <a:tailEnd len="med" w="med" type="none"/>
              </a:ln>
            </p:spPr>
          </p:cxnSp>
          <p:cxnSp>
            <p:nvCxnSpPr>
              <p:cNvPr id="1523" name="Google Shape;1523;p141"/>
              <p:cNvCxnSpPr/>
              <p:nvPr/>
            </p:nvCxnSpPr>
            <p:spPr>
              <a:xfrm flipH="1" rot="10800000">
                <a:off x="4131486" y="1461110"/>
                <a:ext cx="1001700" cy="1158300"/>
              </a:xfrm>
              <a:prstGeom prst="straightConnector1">
                <a:avLst/>
              </a:prstGeom>
              <a:noFill/>
              <a:ln cap="flat" cmpd="sng" w="19050">
                <a:solidFill>
                  <a:schemeClr val="accent5"/>
                </a:solidFill>
                <a:prstDash val="solid"/>
                <a:round/>
                <a:headEnd len="med" w="med" type="none"/>
                <a:tailEnd len="med" w="med" type="none"/>
              </a:ln>
            </p:spPr>
          </p:cxnSp>
          <p:cxnSp>
            <p:nvCxnSpPr>
              <p:cNvPr id="1524" name="Google Shape;1524;p141"/>
              <p:cNvCxnSpPr/>
              <p:nvPr/>
            </p:nvCxnSpPr>
            <p:spPr>
              <a:xfrm>
                <a:off x="5133229" y="1455075"/>
                <a:ext cx="1232400" cy="785100"/>
              </a:xfrm>
              <a:prstGeom prst="straightConnector1">
                <a:avLst/>
              </a:prstGeom>
              <a:noFill/>
              <a:ln cap="flat" cmpd="sng" w="19050">
                <a:solidFill>
                  <a:schemeClr val="accent5"/>
                </a:solidFill>
                <a:prstDash val="solid"/>
                <a:round/>
                <a:headEnd len="med" w="med" type="none"/>
                <a:tailEnd len="med" w="med" type="none"/>
              </a:ln>
            </p:spPr>
          </p:cxnSp>
          <p:sp>
            <p:nvSpPr>
              <p:cNvPr id="1525" name="Google Shape;1525;p141"/>
              <p:cNvSpPr/>
              <p:nvPr/>
            </p:nvSpPr>
            <p:spPr>
              <a:xfrm>
                <a:off x="2257838" y="1676279"/>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6" name="Google Shape;1526;p141"/>
              <p:cNvSpPr/>
              <p:nvPr/>
            </p:nvSpPr>
            <p:spPr>
              <a:xfrm>
                <a:off x="4104436" y="2581873"/>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7" name="Google Shape;1527;p141"/>
              <p:cNvSpPr/>
              <p:nvPr/>
            </p:nvSpPr>
            <p:spPr>
              <a:xfrm>
                <a:off x="5112353" y="1430083"/>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8" name="Google Shape;1528;p141"/>
              <p:cNvSpPr/>
              <p:nvPr/>
            </p:nvSpPr>
            <p:spPr>
              <a:xfrm>
                <a:off x="6336550" y="2216328"/>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9" name="Google Shape;1529;p141"/>
              <p:cNvSpPr/>
              <p:nvPr/>
            </p:nvSpPr>
            <p:spPr>
              <a:xfrm>
                <a:off x="1751184" y="2207458"/>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30" name="Google Shape;1530;p141"/>
              <p:cNvCxnSpPr/>
              <p:nvPr/>
            </p:nvCxnSpPr>
            <p:spPr>
              <a:xfrm>
                <a:off x="1809401"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531" name="Google Shape;1531;p141"/>
              <p:cNvCxnSpPr/>
              <p:nvPr/>
            </p:nvCxnSpPr>
            <p:spPr>
              <a:xfrm>
                <a:off x="2945856"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532" name="Google Shape;1532;p141"/>
              <p:cNvCxnSpPr/>
              <p:nvPr/>
            </p:nvCxnSpPr>
            <p:spPr>
              <a:xfrm>
                <a:off x="4081086"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533" name="Google Shape;1533;p141"/>
              <p:cNvCxnSpPr/>
              <p:nvPr/>
            </p:nvCxnSpPr>
            <p:spPr>
              <a:xfrm>
                <a:off x="5216315"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534" name="Google Shape;1534;p141"/>
              <p:cNvCxnSpPr/>
              <p:nvPr/>
            </p:nvCxnSpPr>
            <p:spPr>
              <a:xfrm>
                <a:off x="6351545" y="3000355"/>
                <a:ext cx="0" cy="62700"/>
              </a:xfrm>
              <a:prstGeom prst="straightConnector1">
                <a:avLst/>
              </a:prstGeom>
              <a:noFill/>
              <a:ln cap="flat" cmpd="sng" w="9525">
                <a:solidFill>
                  <a:schemeClr val="dk2"/>
                </a:solidFill>
                <a:prstDash val="solid"/>
                <a:round/>
                <a:headEnd len="med" w="med" type="none"/>
                <a:tailEnd len="med" w="med" type="none"/>
              </a:ln>
            </p:spPr>
          </p:cxnSp>
          <p:cxnSp>
            <p:nvCxnSpPr>
              <p:cNvPr id="1535" name="Google Shape;1535;p141"/>
              <p:cNvCxnSpPr/>
              <p:nvPr/>
            </p:nvCxnSpPr>
            <p:spPr>
              <a:xfrm>
                <a:off x="7486774" y="3000355"/>
                <a:ext cx="0" cy="62700"/>
              </a:xfrm>
              <a:prstGeom prst="straightConnector1">
                <a:avLst/>
              </a:prstGeom>
              <a:noFill/>
              <a:ln cap="flat" cmpd="sng" w="9525">
                <a:solidFill>
                  <a:schemeClr val="dk2"/>
                </a:solidFill>
                <a:prstDash val="solid"/>
                <a:round/>
                <a:headEnd len="med" w="med" type="none"/>
                <a:tailEnd len="med" w="med" type="none"/>
              </a:ln>
            </p:spPr>
          </p:cxnSp>
          <p:sp>
            <p:nvSpPr>
              <p:cNvPr id="1536" name="Google Shape;1536;p141"/>
              <p:cNvSpPr txBox="1"/>
              <p:nvPr/>
            </p:nvSpPr>
            <p:spPr>
              <a:xfrm>
                <a:off x="1399972"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PRICE</a:t>
                </a:r>
                <a:endParaRPr sz="700">
                  <a:solidFill>
                    <a:schemeClr val="dk1"/>
                  </a:solidFill>
                  <a:latin typeface="Barlow Medium"/>
                  <a:ea typeface="Barlow Medium"/>
                  <a:cs typeface="Barlow Medium"/>
                  <a:sym typeface="Barlow Medium"/>
                </a:endParaRPr>
              </a:p>
            </p:txBody>
          </p:sp>
          <p:sp>
            <p:nvSpPr>
              <p:cNvPr id="1537" name="Google Shape;1537;p141"/>
              <p:cNvSpPr txBox="1"/>
              <p:nvPr/>
            </p:nvSpPr>
            <p:spPr>
              <a:xfrm>
                <a:off x="2531866"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QUALITY</a:t>
                </a:r>
                <a:endParaRPr sz="700">
                  <a:solidFill>
                    <a:schemeClr val="dk1"/>
                  </a:solidFill>
                  <a:latin typeface="Barlow Medium"/>
                  <a:ea typeface="Barlow Medium"/>
                  <a:cs typeface="Barlow Medium"/>
                  <a:sym typeface="Barlow Medium"/>
                </a:endParaRPr>
              </a:p>
            </p:txBody>
          </p:sp>
          <p:sp>
            <p:nvSpPr>
              <p:cNvPr id="1538" name="Google Shape;1538;p141"/>
              <p:cNvSpPr txBox="1"/>
              <p:nvPr/>
            </p:nvSpPr>
            <p:spPr>
              <a:xfrm>
                <a:off x="3669332"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DISTRIBUTION</a:t>
                </a:r>
                <a:endParaRPr sz="700">
                  <a:solidFill>
                    <a:schemeClr val="dk1"/>
                  </a:solidFill>
                  <a:latin typeface="Barlow Medium"/>
                  <a:ea typeface="Barlow Medium"/>
                  <a:cs typeface="Barlow Medium"/>
                  <a:sym typeface="Barlow Medium"/>
                </a:endParaRPr>
              </a:p>
            </p:txBody>
          </p:sp>
          <p:sp>
            <p:nvSpPr>
              <p:cNvPr id="1539" name="Google Shape;1539;p141"/>
              <p:cNvSpPr txBox="1"/>
              <p:nvPr/>
            </p:nvSpPr>
            <p:spPr>
              <a:xfrm>
                <a:off x="4806874" y="3033690"/>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EASE OF USE</a:t>
                </a:r>
                <a:endParaRPr sz="700">
                  <a:solidFill>
                    <a:schemeClr val="dk1"/>
                  </a:solidFill>
                  <a:latin typeface="Barlow Medium"/>
                  <a:ea typeface="Barlow Medium"/>
                  <a:cs typeface="Barlow Medium"/>
                  <a:sym typeface="Barlow Medium"/>
                </a:endParaRPr>
              </a:p>
            </p:txBody>
          </p:sp>
          <p:sp>
            <p:nvSpPr>
              <p:cNvPr id="1540" name="Google Shape;1540;p141"/>
              <p:cNvSpPr txBox="1"/>
              <p:nvPr/>
            </p:nvSpPr>
            <p:spPr>
              <a:xfrm>
                <a:off x="5887801" y="3033693"/>
                <a:ext cx="927600" cy="3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ENVIRONMENTAL</a:t>
                </a:r>
                <a:endParaRPr sz="700">
                  <a:solidFill>
                    <a:schemeClr val="dk1"/>
                  </a:solidFill>
                  <a:latin typeface="Barlow Medium"/>
                  <a:ea typeface="Barlow Medium"/>
                  <a:cs typeface="Barlow Medium"/>
                  <a:sym typeface="Barlow Medium"/>
                </a:endParaRPr>
              </a:p>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FRIENDLINESS</a:t>
                </a:r>
                <a:endParaRPr sz="700">
                  <a:solidFill>
                    <a:schemeClr val="dk1"/>
                  </a:solidFill>
                  <a:latin typeface="Barlow Medium"/>
                  <a:ea typeface="Barlow Medium"/>
                  <a:cs typeface="Barlow Medium"/>
                  <a:sym typeface="Barlow Medium"/>
                </a:endParaRPr>
              </a:p>
            </p:txBody>
          </p:sp>
          <p:sp>
            <p:nvSpPr>
              <p:cNvPr id="1541" name="Google Shape;1541;p141"/>
              <p:cNvSpPr txBox="1"/>
              <p:nvPr/>
            </p:nvSpPr>
            <p:spPr>
              <a:xfrm>
                <a:off x="7077335" y="3031681"/>
                <a:ext cx="819000" cy="1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ACCESSIBILITY</a:t>
                </a:r>
                <a:endParaRPr sz="700">
                  <a:solidFill>
                    <a:schemeClr val="dk1"/>
                  </a:solidFill>
                  <a:latin typeface="Barlow Medium"/>
                  <a:ea typeface="Barlow Medium"/>
                  <a:cs typeface="Barlow Medium"/>
                  <a:sym typeface="Barlow Medium"/>
                </a:endParaRPr>
              </a:p>
            </p:txBody>
          </p:sp>
          <p:sp>
            <p:nvSpPr>
              <p:cNvPr id="1542" name="Google Shape;1542;p141"/>
              <p:cNvSpPr txBox="1"/>
              <p:nvPr/>
            </p:nvSpPr>
            <p:spPr>
              <a:xfrm>
                <a:off x="876999" y="2486675"/>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2022</a:t>
                </a:r>
                <a:endParaRPr sz="700">
                  <a:solidFill>
                    <a:schemeClr val="dk1"/>
                  </a:solidFill>
                  <a:latin typeface="Barlow Medium"/>
                  <a:ea typeface="Barlow Medium"/>
                  <a:cs typeface="Barlow Medium"/>
                  <a:sym typeface="Barlow Medium"/>
                </a:endParaRPr>
              </a:p>
            </p:txBody>
          </p:sp>
          <p:sp>
            <p:nvSpPr>
              <p:cNvPr id="1543" name="Google Shape;1543;p141"/>
              <p:cNvSpPr txBox="1"/>
              <p:nvPr/>
            </p:nvSpPr>
            <p:spPr>
              <a:xfrm>
                <a:off x="877099" y="2100507"/>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2024</a:t>
                </a:r>
                <a:endParaRPr sz="700">
                  <a:solidFill>
                    <a:schemeClr val="dk1"/>
                  </a:solidFill>
                  <a:latin typeface="Barlow Medium"/>
                  <a:ea typeface="Barlow Medium"/>
                  <a:cs typeface="Barlow Medium"/>
                  <a:sym typeface="Barlow Medium"/>
                </a:endParaRPr>
              </a:p>
            </p:txBody>
          </p:sp>
          <p:sp>
            <p:nvSpPr>
              <p:cNvPr id="1544" name="Google Shape;1544;p141"/>
              <p:cNvSpPr txBox="1"/>
              <p:nvPr/>
            </p:nvSpPr>
            <p:spPr>
              <a:xfrm>
                <a:off x="877100" y="1714894"/>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2026</a:t>
                </a:r>
                <a:endParaRPr sz="700">
                  <a:solidFill>
                    <a:schemeClr val="dk1"/>
                  </a:solidFill>
                  <a:latin typeface="Barlow Medium"/>
                  <a:ea typeface="Barlow Medium"/>
                  <a:cs typeface="Barlow Medium"/>
                  <a:sym typeface="Barlow Medium"/>
                </a:endParaRPr>
              </a:p>
            </p:txBody>
          </p:sp>
          <p:sp>
            <p:nvSpPr>
              <p:cNvPr id="1545" name="Google Shape;1545;p141"/>
              <p:cNvSpPr txBox="1"/>
              <p:nvPr/>
            </p:nvSpPr>
            <p:spPr>
              <a:xfrm>
                <a:off x="877100" y="1324063"/>
                <a:ext cx="3840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2028</a:t>
                </a:r>
                <a:endParaRPr sz="700">
                  <a:solidFill>
                    <a:schemeClr val="dk1"/>
                  </a:solidFill>
                  <a:latin typeface="Barlow Medium"/>
                  <a:ea typeface="Barlow Medium"/>
                  <a:cs typeface="Barlow Medium"/>
                  <a:sym typeface="Barlow Medium"/>
                </a:endParaRPr>
              </a:p>
            </p:txBody>
          </p:sp>
          <p:sp>
            <p:nvSpPr>
              <p:cNvPr id="1546" name="Google Shape;1546;p141"/>
              <p:cNvSpPr txBox="1"/>
              <p:nvPr/>
            </p:nvSpPr>
            <p:spPr>
              <a:xfrm>
                <a:off x="827850" y="931663"/>
                <a:ext cx="4944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2032</a:t>
                </a:r>
                <a:endParaRPr sz="700">
                  <a:solidFill>
                    <a:schemeClr val="dk1"/>
                  </a:solidFill>
                  <a:latin typeface="Barlow Medium"/>
                  <a:ea typeface="Barlow Medium"/>
                  <a:cs typeface="Barlow Medium"/>
                  <a:sym typeface="Barlow Medium"/>
                </a:endParaRPr>
              </a:p>
            </p:txBody>
          </p:sp>
          <p:sp>
            <p:nvSpPr>
              <p:cNvPr id="1547" name="Google Shape;1547;p141"/>
              <p:cNvSpPr txBox="1"/>
              <p:nvPr/>
            </p:nvSpPr>
            <p:spPr>
              <a:xfrm>
                <a:off x="858516" y="539268"/>
                <a:ext cx="4332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2034</a:t>
                </a:r>
                <a:endParaRPr sz="700">
                  <a:solidFill>
                    <a:schemeClr val="dk1"/>
                  </a:solidFill>
                  <a:latin typeface="Barlow Medium"/>
                  <a:ea typeface="Barlow Medium"/>
                  <a:cs typeface="Barlow Medium"/>
                  <a:sym typeface="Barlow Medium"/>
                </a:endParaRPr>
              </a:p>
            </p:txBody>
          </p:sp>
          <p:sp>
            <p:nvSpPr>
              <p:cNvPr id="1548" name="Google Shape;1548;p141"/>
              <p:cNvSpPr/>
              <p:nvPr/>
            </p:nvSpPr>
            <p:spPr>
              <a:xfrm>
                <a:off x="6015127" y="483989"/>
                <a:ext cx="62700" cy="6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9" name="Google Shape;1549;p141"/>
              <p:cNvSpPr/>
              <p:nvPr/>
            </p:nvSpPr>
            <p:spPr>
              <a:xfrm>
                <a:off x="7302492" y="483989"/>
                <a:ext cx="62700" cy="6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1550" name="Google Shape;1550;p141"/>
          <p:cNvSpPr txBox="1"/>
          <p:nvPr/>
        </p:nvSpPr>
        <p:spPr>
          <a:xfrm>
            <a:off x="6110800" y="586788"/>
            <a:ext cx="1012500" cy="107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INDUSTRY VALUE CURVE</a:t>
            </a:r>
            <a:endParaRPr sz="700">
              <a:solidFill>
                <a:schemeClr val="dk1"/>
              </a:solidFill>
              <a:latin typeface="Barlow Medium"/>
              <a:ea typeface="Barlow Medium"/>
              <a:cs typeface="Barlow Medium"/>
              <a:sym typeface="Barlow Medium"/>
            </a:endParaRPr>
          </a:p>
        </p:txBody>
      </p:sp>
      <p:sp>
        <p:nvSpPr>
          <p:cNvPr id="1551" name="Google Shape;1551;p141"/>
          <p:cNvSpPr txBox="1"/>
          <p:nvPr/>
        </p:nvSpPr>
        <p:spPr>
          <a:xfrm>
            <a:off x="7401762" y="586788"/>
            <a:ext cx="729000" cy="107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700">
                <a:solidFill>
                  <a:schemeClr val="dk1"/>
                </a:solidFill>
                <a:latin typeface="Barlow Medium"/>
                <a:ea typeface="Barlow Medium"/>
                <a:cs typeface="Barlow Medium"/>
                <a:sym typeface="Barlow Medium"/>
              </a:rPr>
              <a:t>STRATEGIC MOVE</a:t>
            </a:r>
            <a:endParaRPr sz="700">
              <a:solidFill>
                <a:schemeClr val="dk1"/>
              </a:solidFill>
              <a:latin typeface="Barlow Medium"/>
              <a:ea typeface="Barlow Medium"/>
              <a:cs typeface="Barlow Medium"/>
              <a:sym typeface="Barlow Medium"/>
            </a:endParaRPr>
          </a:p>
        </p:txBody>
      </p:sp>
      <p:sp>
        <p:nvSpPr>
          <p:cNvPr id="1552" name="Google Shape;1552;p1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53" name="Google Shape;1553;p141"/>
          <p:cNvPicPr preferRelativeResize="0"/>
          <p:nvPr/>
        </p:nvPicPr>
        <p:blipFill>
          <a:blip r:embed="rId3">
            <a:alphaModFix/>
          </a:blip>
          <a:stretch>
            <a:fillRect/>
          </a:stretch>
        </p:blipFill>
        <p:spPr>
          <a:xfrm>
            <a:off x="0" y="90722"/>
            <a:ext cx="9143999" cy="3758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142"/>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lt1"/>
                </a:solidFill>
              </a:rPr>
              <a:t>Conclusion</a:t>
            </a:r>
            <a:endParaRPr>
              <a:solidFill>
                <a:schemeClr val="lt1"/>
              </a:solidFill>
            </a:endParaRPr>
          </a:p>
        </p:txBody>
      </p:sp>
      <p:sp>
        <p:nvSpPr>
          <p:cNvPr id="1559" name="Google Shape;1559;p142"/>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Some of the biggest predictors of loans being approved and being in good status revolved around credit history, </a:t>
            </a:r>
            <a:r>
              <a:rPr lang="en" sz="2000"/>
              <a:t>applicant income and the loan amount. </a:t>
            </a:r>
            <a:endParaRPr sz="2000"/>
          </a:p>
        </p:txBody>
      </p:sp>
      <p:sp>
        <p:nvSpPr>
          <p:cNvPr id="1560" name="Google Shape;1560;p1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143"/>
          <p:cNvSpPr txBox="1"/>
          <p:nvPr>
            <p:ph idx="1" type="subTitle"/>
          </p:nvPr>
        </p:nvSpPr>
        <p:spPr>
          <a:xfrm>
            <a:off x="791150" y="522625"/>
            <a:ext cx="3918300" cy="75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lt1"/>
                </a:solidFill>
              </a:rPr>
              <a:t>References</a:t>
            </a:r>
            <a:endParaRPr>
              <a:solidFill>
                <a:schemeClr val="lt1"/>
              </a:solidFill>
            </a:endParaRPr>
          </a:p>
        </p:txBody>
      </p:sp>
      <p:sp>
        <p:nvSpPr>
          <p:cNvPr id="1566" name="Google Shape;1566;p1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7" name="Google Shape;1567;p143"/>
          <p:cNvSpPr txBox="1"/>
          <p:nvPr>
            <p:ph idx="4294967295" type="body"/>
          </p:nvPr>
        </p:nvSpPr>
        <p:spPr>
          <a:xfrm>
            <a:off x="393900" y="1919100"/>
            <a:ext cx="8269800" cy="2901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Char char="●"/>
            </a:pPr>
            <a:r>
              <a:rPr i="1" lang="en" sz="1200">
                <a:solidFill>
                  <a:schemeClr val="lt1"/>
                </a:solidFill>
                <a:latin typeface="Times New Roman"/>
                <a:ea typeface="Times New Roman"/>
                <a:cs typeface="Times New Roman"/>
                <a:sym typeface="Times New Roman"/>
              </a:rPr>
              <a:t>Finance Loan approval Prediction Data</a:t>
            </a:r>
            <a:r>
              <a:rPr lang="en" sz="1200">
                <a:solidFill>
                  <a:schemeClr val="lt1"/>
                </a:solidFill>
                <a:latin typeface="Times New Roman"/>
                <a:ea typeface="Times New Roman"/>
                <a:cs typeface="Times New Roman"/>
                <a:sym typeface="Times New Roman"/>
              </a:rPr>
              <a:t>. (2023, June 8). Kaggle. https://www.kaggle.com/datasets/krishnaraj30/finance-loan-approval-prediction-data</a:t>
            </a:r>
            <a:endParaRPr sz="1200">
              <a:solidFill>
                <a:schemeClr val="lt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Times New Roman"/>
              <a:buChar char="●"/>
            </a:pPr>
            <a:r>
              <a:rPr i="1" lang="en" sz="1200">
                <a:solidFill>
                  <a:schemeClr val="lt1"/>
                </a:solidFill>
                <a:latin typeface="Times New Roman"/>
                <a:ea typeface="Times New Roman"/>
                <a:cs typeface="Times New Roman"/>
                <a:sym typeface="Times New Roman"/>
              </a:rPr>
              <a:t>What is exploratory data analysis (EDA)? </a:t>
            </a:r>
            <a:r>
              <a:rPr lang="en" sz="1200">
                <a:solidFill>
                  <a:schemeClr val="lt1"/>
                </a:solidFill>
                <a:latin typeface="Times New Roman"/>
                <a:ea typeface="Times New Roman"/>
                <a:cs typeface="Times New Roman"/>
                <a:sym typeface="Times New Roman"/>
              </a:rPr>
              <a:t>(2024, December 11). IBM. https://www.ibm.com/topics/exploratory-data-analysis#:~:text=EDA%20is%20primarily%20used%20to,and%20the%20relationships%20between%20them.</a:t>
            </a:r>
            <a:endParaRPr sz="1200">
              <a:solidFill>
                <a:schemeClr val="lt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Times New Roman"/>
              <a:buChar char="●"/>
            </a:pPr>
            <a:r>
              <a:rPr i="1" lang="en" sz="1200">
                <a:solidFill>
                  <a:schemeClr val="lt1"/>
                </a:solidFill>
                <a:latin typeface="Times New Roman"/>
                <a:ea typeface="Times New Roman"/>
                <a:cs typeface="Times New Roman"/>
                <a:sym typeface="Times New Roman"/>
              </a:rPr>
              <a:t>What is machine learning (ML)? </a:t>
            </a:r>
            <a:r>
              <a:rPr lang="en" sz="1200">
                <a:solidFill>
                  <a:schemeClr val="lt1"/>
                </a:solidFill>
                <a:latin typeface="Times New Roman"/>
                <a:ea typeface="Times New Roman"/>
                <a:cs typeface="Times New Roman"/>
                <a:sym typeface="Times New Roman"/>
              </a:rPr>
              <a:t>(2024, December 11). IBM. https://www.ibm.com/topics/machine-learning</a:t>
            </a:r>
            <a:endParaRPr sz="1200">
              <a:solidFill>
                <a:schemeClr val="lt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Times New Roman"/>
              <a:buChar char="●"/>
            </a:pPr>
            <a:r>
              <a:rPr i="1" lang="en" sz="1200">
                <a:solidFill>
                  <a:schemeClr val="lt1"/>
                </a:solidFill>
                <a:latin typeface="Times New Roman"/>
                <a:ea typeface="Times New Roman"/>
                <a:cs typeface="Times New Roman"/>
                <a:sym typeface="Times New Roman"/>
              </a:rPr>
              <a:t>Logistic Regression in Machine Learning</a:t>
            </a:r>
            <a:r>
              <a:rPr lang="en" sz="1200">
                <a:solidFill>
                  <a:schemeClr val="lt1"/>
                </a:solidFill>
                <a:latin typeface="Times New Roman"/>
                <a:ea typeface="Times New Roman"/>
                <a:cs typeface="Times New Roman"/>
                <a:sym typeface="Times New Roman"/>
              </a:rPr>
              <a:t>. (2024, June 20). GeeksForGeeks. https://www.geeksforgeeks.org/understanding-logistic-regression/</a:t>
            </a:r>
            <a:endParaRPr sz="1200">
              <a:solidFill>
                <a:schemeClr val="lt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Times New Roman"/>
              <a:buChar char="●"/>
            </a:pPr>
            <a:r>
              <a:rPr i="1" lang="en" sz="1200">
                <a:solidFill>
                  <a:schemeClr val="lt1"/>
                </a:solidFill>
                <a:latin typeface="Times New Roman"/>
                <a:ea typeface="Times New Roman"/>
                <a:cs typeface="Times New Roman"/>
                <a:sym typeface="Times New Roman"/>
              </a:rPr>
              <a:t>Linear Regression in Machine Learning</a:t>
            </a:r>
            <a:r>
              <a:rPr lang="en" sz="1200">
                <a:solidFill>
                  <a:schemeClr val="lt1"/>
                </a:solidFill>
                <a:latin typeface="Times New Roman"/>
                <a:ea typeface="Times New Roman"/>
                <a:cs typeface="Times New Roman"/>
                <a:sym typeface="Times New Roman"/>
              </a:rPr>
              <a:t>. (2024, October 23). GeeksForGeeks. https://www.geeksforgeeks.org/ml-linear-regression/</a:t>
            </a:r>
            <a:endParaRPr sz="1200">
              <a:solidFill>
                <a:schemeClr val="lt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Times New Roman"/>
              <a:buChar char="●"/>
            </a:pPr>
            <a:r>
              <a:rPr i="1" lang="en" sz="1200">
                <a:solidFill>
                  <a:schemeClr val="lt1"/>
                </a:solidFill>
                <a:latin typeface="Times New Roman"/>
                <a:ea typeface="Times New Roman"/>
                <a:cs typeface="Times New Roman"/>
                <a:sym typeface="Times New Roman"/>
              </a:rPr>
              <a:t>Machine Learning - Decision Tree. </a:t>
            </a:r>
            <a:r>
              <a:rPr lang="en" sz="1200">
                <a:solidFill>
                  <a:schemeClr val="lt1"/>
                </a:solidFill>
                <a:latin typeface="Times New Roman"/>
                <a:ea typeface="Times New Roman"/>
                <a:cs typeface="Times New Roman"/>
                <a:sym typeface="Times New Roman"/>
              </a:rPr>
              <a:t>(2024, </a:t>
            </a:r>
            <a:r>
              <a:rPr lang="en" sz="1200">
                <a:solidFill>
                  <a:schemeClr val="lt1"/>
                </a:solidFill>
                <a:latin typeface="Times New Roman"/>
                <a:ea typeface="Times New Roman"/>
                <a:cs typeface="Times New Roman"/>
                <a:sym typeface="Times New Roman"/>
              </a:rPr>
              <a:t>December</a:t>
            </a:r>
            <a:r>
              <a:rPr lang="en" sz="1200">
                <a:solidFill>
                  <a:schemeClr val="lt1"/>
                </a:solidFill>
                <a:latin typeface="Times New Roman"/>
                <a:ea typeface="Times New Roman"/>
                <a:cs typeface="Times New Roman"/>
                <a:sym typeface="Times New Roman"/>
              </a:rPr>
              <a:t> 11). W3 Schools. https://www.w3schools.com/python/python_ml_decision_tree.asp</a:t>
            </a:r>
            <a:endParaRPr sz="1200">
              <a:solidFill>
                <a:schemeClr val="lt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Times New Roman"/>
              <a:buChar char="●"/>
            </a:pPr>
            <a:r>
              <a:rPr i="1" lang="en" sz="1200">
                <a:solidFill>
                  <a:schemeClr val="lt1"/>
                </a:solidFill>
                <a:latin typeface="Times New Roman"/>
                <a:ea typeface="Times New Roman"/>
                <a:cs typeface="Times New Roman"/>
                <a:sym typeface="Times New Roman"/>
              </a:rPr>
              <a:t>What is random forest? </a:t>
            </a:r>
            <a:r>
              <a:rPr lang="en" sz="1200">
                <a:solidFill>
                  <a:schemeClr val="lt1"/>
                </a:solidFill>
                <a:latin typeface="Times New Roman"/>
                <a:ea typeface="Times New Roman"/>
                <a:cs typeface="Times New Roman"/>
                <a:sym typeface="Times New Roman"/>
              </a:rPr>
              <a:t>(2024, December 11). IBM. https://www.ibm.com/topics/random-forest</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571" name="Shape 1571"/>
        <p:cNvGrpSpPr/>
        <p:nvPr/>
      </p:nvGrpSpPr>
      <p:grpSpPr>
        <a:xfrm>
          <a:off x="0" y="0"/>
          <a:ext cx="0" cy="0"/>
          <a:chOff x="0" y="0"/>
          <a:chExt cx="0" cy="0"/>
        </a:xfrm>
      </p:grpSpPr>
      <p:sp>
        <p:nvSpPr>
          <p:cNvPr id="1572" name="Google Shape;1572;p144"/>
          <p:cNvSpPr txBox="1"/>
          <p:nvPr>
            <p:ph type="title"/>
          </p:nvPr>
        </p:nvSpPr>
        <p:spPr>
          <a:xfrm>
            <a:off x="697350" y="3063750"/>
            <a:ext cx="7749300" cy="88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https://github.com/KaiyinCh/LoanApproval</a:t>
            </a:r>
            <a:endParaRPr sz="2400"/>
          </a:p>
        </p:txBody>
      </p:sp>
      <p:sp>
        <p:nvSpPr>
          <p:cNvPr id="1573" name="Google Shape;1573;p144"/>
          <p:cNvSpPr txBox="1"/>
          <p:nvPr>
            <p:ph idx="2" type="title"/>
          </p:nvPr>
        </p:nvSpPr>
        <p:spPr>
          <a:xfrm>
            <a:off x="1635300" y="1341400"/>
            <a:ext cx="5873400" cy="188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GitHub Repository</a:t>
            </a:r>
            <a:endParaRPr b="1"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18"/>
          <p:cNvSpPr txBox="1"/>
          <p:nvPr>
            <p:ph idx="1" type="subTitle"/>
          </p:nvPr>
        </p:nvSpPr>
        <p:spPr>
          <a:xfrm>
            <a:off x="800200" y="317875"/>
            <a:ext cx="40029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Hepta Slab"/>
                <a:ea typeface="Hepta Slab"/>
                <a:cs typeface="Hepta Slab"/>
                <a:sym typeface="Hepta Slab"/>
              </a:rPr>
              <a:t>Introduction</a:t>
            </a:r>
            <a:endParaRPr b="1" sz="3000">
              <a:solidFill>
                <a:schemeClr val="lt1"/>
              </a:solidFill>
              <a:latin typeface="Hepta Slab"/>
              <a:ea typeface="Hepta Slab"/>
              <a:cs typeface="Hepta Slab"/>
              <a:sym typeface="Hepta Slab"/>
            </a:endParaRPr>
          </a:p>
        </p:txBody>
      </p:sp>
      <p:sp>
        <p:nvSpPr>
          <p:cNvPr id="890" name="Google Shape;890;p118"/>
          <p:cNvSpPr txBox="1"/>
          <p:nvPr>
            <p:ph idx="3" type="subTitle"/>
          </p:nvPr>
        </p:nvSpPr>
        <p:spPr>
          <a:xfrm>
            <a:off x="800208" y="1066699"/>
            <a:ext cx="7334400" cy="355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Data created by krishnaraj_datascience in 2022. </a:t>
            </a:r>
            <a:endParaRPr/>
          </a:p>
          <a:p>
            <a:pPr indent="-317500" lvl="0" marL="457200" rtl="0" algn="l">
              <a:spcBef>
                <a:spcPts val="0"/>
              </a:spcBef>
              <a:spcAft>
                <a:spcPts val="0"/>
              </a:spcAft>
              <a:buSzPts val="1400"/>
              <a:buChar char="●"/>
            </a:pPr>
            <a:r>
              <a:rPr lang="en"/>
              <a:t>12 Different </a:t>
            </a:r>
            <a:r>
              <a:rPr lang="en"/>
              <a:t>columns of data</a:t>
            </a:r>
            <a:endParaRPr/>
          </a:p>
          <a:p>
            <a:pPr indent="-317500" lvl="1" marL="914400" rtl="0" algn="l">
              <a:spcBef>
                <a:spcPts val="0"/>
              </a:spcBef>
              <a:spcAft>
                <a:spcPts val="0"/>
              </a:spcAft>
              <a:buSzPts val="1400"/>
              <a:buChar char="○"/>
            </a:pPr>
            <a:r>
              <a:rPr lang="en"/>
              <a:t>Loan_ID, Gender, Married, Dependents, Education, Self_Employed, Applicant Income, Loan Amount, Loan Amount Term, Credit History, Property Area.</a:t>
            </a:r>
            <a:endParaRPr/>
          </a:p>
          <a:p>
            <a:pPr indent="-317500" lvl="0" marL="457200" rtl="0" algn="l">
              <a:spcBef>
                <a:spcPts val="0"/>
              </a:spcBef>
              <a:spcAft>
                <a:spcPts val="0"/>
              </a:spcAft>
              <a:buSzPts val="1400"/>
              <a:buChar char="●"/>
            </a:pPr>
            <a:r>
              <a:rPr lang="en"/>
              <a:t>We performed an EDA which focused on the distribution of loan amount, loan approval status, loan approval status by gender, loan approval by property area. </a:t>
            </a:r>
            <a:endParaRPr/>
          </a:p>
          <a:p>
            <a:pPr indent="-317500" lvl="0" marL="457200" rtl="0" algn="l">
              <a:spcBef>
                <a:spcPts val="0"/>
              </a:spcBef>
              <a:spcAft>
                <a:spcPts val="0"/>
              </a:spcAft>
              <a:buSzPts val="1400"/>
              <a:buChar char="●"/>
            </a:pPr>
            <a:r>
              <a:rPr lang="en"/>
              <a:t>Performed various machine learning algorithms which included linear regression, logistic regression, decision tree and random forest to determine a number of different outcomes including loan status, loan amount, predicting application gender, etc. </a:t>
            </a:r>
            <a:endParaRPr/>
          </a:p>
        </p:txBody>
      </p:sp>
      <p:sp>
        <p:nvSpPr>
          <p:cNvPr id="891" name="Google Shape;891;p11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145"/>
          <p:cNvSpPr txBox="1"/>
          <p:nvPr>
            <p:ph type="title"/>
          </p:nvPr>
        </p:nvSpPr>
        <p:spPr>
          <a:xfrm>
            <a:off x="455221" y="1321125"/>
            <a:ext cx="5094600" cy="17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19"/>
          <p:cNvSpPr txBox="1"/>
          <p:nvPr>
            <p:ph idx="14" type="body"/>
          </p:nvPr>
        </p:nvSpPr>
        <p:spPr>
          <a:xfrm>
            <a:off x="633925" y="250825"/>
            <a:ext cx="3031500" cy="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Barlow"/>
                <a:ea typeface="Barlow"/>
                <a:cs typeface="Barlow"/>
                <a:sym typeface="Barlow"/>
              </a:rPr>
              <a:t>Dataset</a:t>
            </a:r>
            <a:endParaRPr b="1" sz="3000">
              <a:solidFill>
                <a:schemeClr val="lt1"/>
              </a:solidFill>
              <a:latin typeface="Barlow"/>
              <a:ea typeface="Barlow"/>
              <a:cs typeface="Barlow"/>
              <a:sym typeface="Barlow"/>
            </a:endParaRPr>
          </a:p>
        </p:txBody>
      </p:sp>
      <p:sp>
        <p:nvSpPr>
          <p:cNvPr id="897" name="Google Shape;897;p11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98" name="Google Shape;898;p119"/>
          <p:cNvPicPr preferRelativeResize="0"/>
          <p:nvPr/>
        </p:nvPicPr>
        <p:blipFill>
          <a:blip r:embed="rId3">
            <a:alphaModFix/>
          </a:blip>
          <a:stretch>
            <a:fillRect/>
          </a:stretch>
        </p:blipFill>
        <p:spPr>
          <a:xfrm>
            <a:off x="217625" y="1023550"/>
            <a:ext cx="3864099" cy="3096401"/>
          </a:xfrm>
          <a:prstGeom prst="rect">
            <a:avLst/>
          </a:prstGeom>
          <a:noFill/>
          <a:ln>
            <a:noFill/>
          </a:ln>
        </p:spPr>
      </p:pic>
      <p:sp>
        <p:nvSpPr>
          <p:cNvPr id="899" name="Google Shape;899;p119"/>
          <p:cNvSpPr txBox="1"/>
          <p:nvPr>
            <p:ph idx="13" type="subTitle"/>
          </p:nvPr>
        </p:nvSpPr>
        <p:spPr>
          <a:xfrm>
            <a:off x="4400050" y="1097725"/>
            <a:ext cx="4486500" cy="3096300"/>
          </a:xfrm>
          <a:prstGeom prst="rect">
            <a:avLst/>
          </a:prstGeom>
        </p:spPr>
        <p:txBody>
          <a:bodyPr anchorCtr="0" anchor="t" bIns="0" lIns="0" spcFirstLastPara="1" rIns="0" wrap="square" tIns="0">
            <a:noAutofit/>
          </a:bodyPr>
          <a:lstStyle/>
          <a:p>
            <a:pPr indent="-342900" lvl="0" marL="457200" rtl="0" algn="l">
              <a:spcBef>
                <a:spcPts val="0"/>
              </a:spcBef>
              <a:spcAft>
                <a:spcPts val="0"/>
              </a:spcAft>
              <a:buClr>
                <a:srgbClr val="274E13"/>
              </a:buClr>
              <a:buSzPts val="1800"/>
              <a:buChar char="●"/>
            </a:pPr>
            <a:r>
              <a:rPr lang="en" sz="1800">
                <a:solidFill>
                  <a:srgbClr val="274E13"/>
                </a:solidFill>
              </a:rPr>
              <a:t>Home loan approval prediction data</a:t>
            </a:r>
            <a:endParaRPr sz="1800">
              <a:solidFill>
                <a:srgbClr val="274E13"/>
              </a:solidFill>
            </a:endParaRPr>
          </a:p>
          <a:p>
            <a:pPr indent="-342900" lvl="0" marL="457200" rtl="0" algn="l">
              <a:spcBef>
                <a:spcPts val="0"/>
              </a:spcBef>
              <a:spcAft>
                <a:spcPts val="0"/>
              </a:spcAft>
              <a:buClr>
                <a:srgbClr val="274E13"/>
              </a:buClr>
              <a:buSzPts val="1800"/>
              <a:buChar char="●"/>
            </a:pPr>
            <a:r>
              <a:rPr lang="en" sz="1800">
                <a:solidFill>
                  <a:srgbClr val="274E13"/>
                </a:solidFill>
              </a:rPr>
              <a:t>The company wants to automate the loan eligibility process (real-time) based on customer detail provided while filling out the online application form. </a:t>
            </a:r>
            <a:endParaRPr sz="1800">
              <a:solidFill>
                <a:srgbClr val="274E13"/>
              </a:solidFill>
            </a:endParaRPr>
          </a:p>
          <a:p>
            <a:pPr indent="-342900" lvl="0" marL="457200" rtl="0" algn="l">
              <a:spcBef>
                <a:spcPts val="0"/>
              </a:spcBef>
              <a:spcAft>
                <a:spcPts val="0"/>
              </a:spcAft>
              <a:buClr>
                <a:srgbClr val="274E13"/>
              </a:buClr>
              <a:buSzPts val="1800"/>
              <a:buChar char="●"/>
            </a:pPr>
            <a:r>
              <a:rPr lang="en" sz="1800">
                <a:solidFill>
                  <a:srgbClr val="274E13"/>
                </a:solidFill>
              </a:rPr>
              <a:t>These details are Gender, Marital Status, Education, Number of Dependents, Income, Loan Amount, Credit History and others.</a:t>
            </a:r>
            <a:endParaRPr sz="1800">
              <a:solidFill>
                <a:srgbClr val="274E1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903" name="Shape 903"/>
        <p:cNvGrpSpPr/>
        <p:nvPr/>
      </p:nvGrpSpPr>
      <p:grpSpPr>
        <a:xfrm>
          <a:off x="0" y="0"/>
          <a:ext cx="0" cy="0"/>
          <a:chOff x="0" y="0"/>
          <a:chExt cx="0" cy="0"/>
        </a:xfrm>
      </p:grpSpPr>
      <p:sp>
        <p:nvSpPr>
          <p:cNvPr id="904" name="Google Shape;904;p1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
        <p:nvSpPr>
          <p:cNvPr id="905" name="Google Shape;905;p120"/>
          <p:cNvSpPr/>
          <p:nvPr/>
        </p:nvSpPr>
        <p:spPr>
          <a:xfrm>
            <a:off x="1397700" y="2154187"/>
            <a:ext cx="1498800" cy="1257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IBM Plex Sans Medium"/>
                <a:ea typeface="IBM Plex Sans Medium"/>
                <a:cs typeface="IBM Plex Sans Medium"/>
                <a:sym typeface="IBM Plex Sans Medium"/>
              </a:rPr>
              <a:t>Dataset created by Krishnaraj_Datascience and updated in 2022</a:t>
            </a:r>
            <a:endParaRPr sz="1300">
              <a:solidFill>
                <a:schemeClr val="dk1"/>
              </a:solidFill>
              <a:latin typeface="IBM Plex Sans Medium"/>
              <a:ea typeface="IBM Plex Sans Medium"/>
              <a:cs typeface="IBM Plex Sans Medium"/>
              <a:sym typeface="IBM Plex Sans Medium"/>
            </a:endParaRPr>
          </a:p>
        </p:txBody>
      </p:sp>
      <p:sp>
        <p:nvSpPr>
          <p:cNvPr id="906" name="Google Shape;906;p120"/>
          <p:cNvSpPr/>
          <p:nvPr/>
        </p:nvSpPr>
        <p:spPr>
          <a:xfrm>
            <a:off x="3716471" y="2154200"/>
            <a:ext cx="1498800" cy="1257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loan_data = pd.read_csv('/content/loan.csv')</a:t>
            </a:r>
            <a:endParaRPr sz="1050">
              <a:solidFill>
                <a:srgbClr val="DCDCDC"/>
              </a:solidFill>
              <a:highlight>
                <a:srgbClr val="1E1E1E"/>
              </a:highlight>
              <a:latin typeface="Courier New"/>
              <a:ea typeface="Courier New"/>
              <a:cs typeface="Courier New"/>
              <a:sym typeface="Courier New"/>
            </a:endParaRPr>
          </a:p>
        </p:txBody>
      </p:sp>
      <p:sp>
        <p:nvSpPr>
          <p:cNvPr id="907" name="Google Shape;907;p120"/>
          <p:cNvSpPr/>
          <p:nvPr/>
        </p:nvSpPr>
        <p:spPr>
          <a:xfrm>
            <a:off x="6035266" y="2154187"/>
            <a:ext cx="1498800" cy="1257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loan_data = pd.read_csv('/content/loan.csv')</a:t>
            </a:r>
            <a:endParaRPr sz="1050">
              <a:solidFill>
                <a:srgbClr val="DCDCDC"/>
              </a:solidFill>
              <a:highlight>
                <a:srgbClr val="1E1E1E"/>
              </a:highlight>
              <a:latin typeface="Courier New"/>
              <a:ea typeface="Courier New"/>
              <a:cs typeface="Courier New"/>
              <a:sym typeface="Courier New"/>
            </a:endParaRPr>
          </a:p>
        </p:txBody>
      </p:sp>
      <p:sp>
        <p:nvSpPr>
          <p:cNvPr id="908" name="Google Shape;908;p120"/>
          <p:cNvSpPr/>
          <p:nvPr/>
        </p:nvSpPr>
        <p:spPr>
          <a:xfrm>
            <a:off x="3106397" y="2582918"/>
            <a:ext cx="400136" cy="400139"/>
          </a:xfrm>
          <a:custGeom>
            <a:rect b="b" l="l" r="r" t="t"/>
            <a:pathLst>
              <a:path extrusionOk="0" h="122648" w="122647">
                <a:moveTo>
                  <a:pt x="60973" y="1"/>
                </a:moveTo>
                <a:lnTo>
                  <a:pt x="54666" y="5607"/>
                </a:lnTo>
                <a:lnTo>
                  <a:pt x="105126" y="56768"/>
                </a:lnTo>
                <a:lnTo>
                  <a:pt x="1" y="56768"/>
                </a:lnTo>
                <a:lnTo>
                  <a:pt x="1" y="65178"/>
                </a:lnTo>
                <a:lnTo>
                  <a:pt x="105126" y="65178"/>
                </a:lnTo>
                <a:lnTo>
                  <a:pt x="54666" y="116339"/>
                </a:lnTo>
                <a:lnTo>
                  <a:pt x="60973" y="122647"/>
                </a:lnTo>
                <a:lnTo>
                  <a:pt x="122647" y="60973"/>
                </a:lnTo>
                <a:lnTo>
                  <a:pt x="609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20"/>
          <p:cNvSpPr/>
          <p:nvPr/>
        </p:nvSpPr>
        <p:spPr>
          <a:xfrm>
            <a:off x="5425210" y="2582918"/>
            <a:ext cx="400136" cy="400139"/>
          </a:xfrm>
          <a:custGeom>
            <a:rect b="b" l="l" r="r" t="t"/>
            <a:pathLst>
              <a:path extrusionOk="0" h="122648" w="122647">
                <a:moveTo>
                  <a:pt x="60973" y="1"/>
                </a:moveTo>
                <a:lnTo>
                  <a:pt x="54666" y="5607"/>
                </a:lnTo>
                <a:lnTo>
                  <a:pt x="105126" y="56768"/>
                </a:lnTo>
                <a:lnTo>
                  <a:pt x="1" y="56768"/>
                </a:lnTo>
                <a:lnTo>
                  <a:pt x="1" y="65178"/>
                </a:lnTo>
                <a:lnTo>
                  <a:pt x="105126" y="65178"/>
                </a:lnTo>
                <a:lnTo>
                  <a:pt x="54666" y="116339"/>
                </a:lnTo>
                <a:lnTo>
                  <a:pt x="60973" y="122647"/>
                </a:lnTo>
                <a:lnTo>
                  <a:pt x="122647" y="60973"/>
                </a:lnTo>
                <a:lnTo>
                  <a:pt x="609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20"/>
          <p:cNvSpPr txBox="1"/>
          <p:nvPr>
            <p:ph idx="4294967295" type="body"/>
          </p:nvPr>
        </p:nvSpPr>
        <p:spPr>
          <a:xfrm>
            <a:off x="3626325" y="3462263"/>
            <a:ext cx="1679100" cy="9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loaded</a:t>
            </a:r>
            <a:endParaRPr/>
          </a:p>
        </p:txBody>
      </p:sp>
      <p:sp>
        <p:nvSpPr>
          <p:cNvPr id="911" name="Google Shape;911;p120"/>
          <p:cNvSpPr txBox="1"/>
          <p:nvPr>
            <p:ph idx="4294967295" type="body"/>
          </p:nvPr>
        </p:nvSpPr>
        <p:spPr>
          <a:xfrm>
            <a:off x="5945100" y="3462263"/>
            <a:ext cx="1679100" cy="9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Checked for nulls, none found.</a:t>
            </a:r>
            <a:endParaRPr/>
          </a:p>
        </p:txBody>
      </p:sp>
      <p:sp>
        <p:nvSpPr>
          <p:cNvPr id="912" name="Google Shape;912;p120"/>
          <p:cNvSpPr txBox="1"/>
          <p:nvPr>
            <p:ph idx="4294967295" type="subTitle"/>
          </p:nvPr>
        </p:nvSpPr>
        <p:spPr>
          <a:xfrm>
            <a:off x="3148500" y="828925"/>
            <a:ext cx="27249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highlight>
                  <a:srgbClr val="FFF2CC"/>
                </a:highlight>
              </a:rPr>
              <a:t>Preprocessing</a:t>
            </a:r>
            <a:endParaRPr sz="3000">
              <a:highlight>
                <a:srgbClr val="FFF2CC"/>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21"/>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918" name="Google Shape;918;p121"/>
          <p:cNvSpPr txBox="1"/>
          <p:nvPr/>
        </p:nvSpPr>
        <p:spPr>
          <a:xfrm>
            <a:off x="5279375" y="1911125"/>
            <a:ext cx="3237600" cy="10947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0"/>
              </a:spcAft>
              <a:buNone/>
            </a:pPr>
            <a:r>
              <a:rPr lang="en" sz="1100">
                <a:solidFill>
                  <a:schemeClr val="lt1"/>
                </a:solidFill>
                <a:latin typeface="Barlow Light"/>
                <a:ea typeface="Barlow Light"/>
                <a:cs typeface="Barlow Light"/>
                <a:sym typeface="Barlow Light"/>
              </a:rPr>
              <a:t>Per IBM (2024), machine learning focuses on using data and algorithms to enable AI to imitate the way that humans learn. Some examples of these types of ML would be neural networks, linear regression, </a:t>
            </a:r>
            <a:r>
              <a:rPr lang="en" sz="1100">
                <a:solidFill>
                  <a:schemeClr val="lt1"/>
                </a:solidFill>
                <a:latin typeface="Barlow Light"/>
                <a:ea typeface="Barlow Light"/>
                <a:cs typeface="Barlow Light"/>
                <a:sym typeface="Barlow Light"/>
              </a:rPr>
              <a:t>logistic</a:t>
            </a:r>
            <a:r>
              <a:rPr lang="en" sz="1100">
                <a:solidFill>
                  <a:schemeClr val="lt1"/>
                </a:solidFill>
                <a:latin typeface="Barlow Light"/>
                <a:ea typeface="Barlow Light"/>
                <a:cs typeface="Barlow Light"/>
                <a:sym typeface="Barlow Light"/>
              </a:rPr>
              <a:t> regression, decision trees and random forests.</a:t>
            </a:r>
            <a:endParaRPr sz="1100">
              <a:solidFill>
                <a:schemeClr val="lt1"/>
              </a:solidFill>
              <a:latin typeface="Barlow Light"/>
              <a:ea typeface="Barlow Light"/>
              <a:cs typeface="Barlow Light"/>
              <a:sym typeface="Barlow Light"/>
            </a:endParaRPr>
          </a:p>
          <a:p>
            <a:pPr indent="0" lvl="0" marL="0" rtl="0" algn="l">
              <a:lnSpc>
                <a:spcPct val="115000"/>
              </a:lnSpc>
              <a:spcBef>
                <a:spcPts val="2400"/>
              </a:spcBef>
              <a:spcAft>
                <a:spcPts val="0"/>
              </a:spcAft>
              <a:buNone/>
            </a:pPr>
            <a:r>
              <a:t/>
            </a:r>
            <a:endParaRPr sz="1100">
              <a:solidFill>
                <a:schemeClr val="lt1"/>
              </a:solidFill>
              <a:latin typeface="Barlow Light"/>
              <a:ea typeface="Barlow Light"/>
              <a:cs typeface="Barlow Light"/>
              <a:sym typeface="Barlow Light"/>
            </a:endParaRPr>
          </a:p>
          <a:p>
            <a:pPr indent="0" lvl="0" marL="0" rtl="0" algn="l">
              <a:lnSpc>
                <a:spcPct val="115000"/>
              </a:lnSpc>
              <a:spcBef>
                <a:spcPts val="2400"/>
              </a:spcBef>
              <a:spcAft>
                <a:spcPts val="2400"/>
              </a:spcAft>
              <a:buNone/>
            </a:pPr>
            <a:r>
              <a:t/>
            </a:r>
            <a:endParaRPr sz="1100">
              <a:solidFill>
                <a:schemeClr val="lt1"/>
              </a:solidFill>
              <a:latin typeface="Barlow Light"/>
              <a:ea typeface="Barlow Light"/>
              <a:cs typeface="Barlow Light"/>
              <a:sym typeface="Barlow Light"/>
            </a:endParaRPr>
          </a:p>
        </p:txBody>
      </p:sp>
      <p:sp>
        <p:nvSpPr>
          <p:cNvPr id="919" name="Google Shape;919;p121"/>
          <p:cNvSpPr txBox="1"/>
          <p:nvPr/>
        </p:nvSpPr>
        <p:spPr>
          <a:xfrm>
            <a:off x="5279375" y="1576485"/>
            <a:ext cx="1860300" cy="346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rPr lang="en">
                <a:solidFill>
                  <a:schemeClr val="lt1"/>
                </a:solidFill>
                <a:latin typeface="Hepta Slab Medium"/>
                <a:ea typeface="Hepta Slab Medium"/>
                <a:cs typeface="Hepta Slab Medium"/>
                <a:sym typeface="Hepta Slab Medium"/>
              </a:rPr>
              <a:t>Machine Learning</a:t>
            </a:r>
            <a:endParaRPr>
              <a:solidFill>
                <a:schemeClr val="lt1"/>
              </a:solidFill>
              <a:latin typeface="Hepta Slab Medium"/>
              <a:ea typeface="Hepta Slab Medium"/>
              <a:cs typeface="Hepta Slab Medium"/>
              <a:sym typeface="Hepta Slab Medium"/>
            </a:endParaRPr>
          </a:p>
        </p:txBody>
      </p:sp>
      <p:sp>
        <p:nvSpPr>
          <p:cNvPr id="920" name="Google Shape;920;p121"/>
          <p:cNvSpPr txBox="1"/>
          <p:nvPr/>
        </p:nvSpPr>
        <p:spPr>
          <a:xfrm>
            <a:off x="5279375" y="3830075"/>
            <a:ext cx="3171000" cy="9705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0"/>
              </a:spcAft>
              <a:buNone/>
            </a:pPr>
            <a:r>
              <a:rPr lang="en" sz="1100">
                <a:solidFill>
                  <a:schemeClr val="lt1"/>
                </a:solidFill>
                <a:latin typeface="Barlow Light"/>
                <a:ea typeface="Barlow Light"/>
                <a:cs typeface="Barlow Light"/>
                <a:sym typeface="Barlow Light"/>
              </a:rPr>
              <a:t>Linear regression on the other hand takes the data and maps it out, then it determines the most optimized linear path of data and it can be used to predict new datasets</a:t>
            </a:r>
            <a:r>
              <a:rPr lang="en" sz="1100">
                <a:solidFill>
                  <a:schemeClr val="lt1"/>
                </a:solidFill>
                <a:latin typeface="Barlow Light"/>
                <a:ea typeface="Barlow Light"/>
                <a:cs typeface="Barlow Light"/>
                <a:sym typeface="Barlow Light"/>
              </a:rPr>
              <a:t> (GeekForGeeks 2024). </a:t>
            </a:r>
            <a:endParaRPr sz="1100">
              <a:solidFill>
                <a:schemeClr val="lt1"/>
              </a:solidFill>
              <a:latin typeface="Barlow Light"/>
              <a:ea typeface="Barlow Light"/>
              <a:cs typeface="Barlow Light"/>
              <a:sym typeface="Barlow Light"/>
            </a:endParaRPr>
          </a:p>
          <a:p>
            <a:pPr indent="0" lvl="0" marL="0" rtl="0" algn="l">
              <a:lnSpc>
                <a:spcPct val="115000"/>
              </a:lnSpc>
              <a:spcBef>
                <a:spcPts val="2400"/>
              </a:spcBef>
              <a:spcAft>
                <a:spcPts val="0"/>
              </a:spcAft>
              <a:buNone/>
            </a:pPr>
            <a:r>
              <a:t/>
            </a:r>
            <a:endParaRPr sz="1100">
              <a:solidFill>
                <a:schemeClr val="lt1"/>
              </a:solidFill>
              <a:latin typeface="Barlow Light"/>
              <a:ea typeface="Barlow Light"/>
              <a:cs typeface="Barlow Light"/>
              <a:sym typeface="Barlow Light"/>
            </a:endParaRPr>
          </a:p>
          <a:p>
            <a:pPr indent="0" lvl="0" marL="0" rtl="0" algn="l">
              <a:lnSpc>
                <a:spcPct val="115000"/>
              </a:lnSpc>
              <a:spcBef>
                <a:spcPts val="2400"/>
              </a:spcBef>
              <a:spcAft>
                <a:spcPts val="0"/>
              </a:spcAft>
              <a:buNone/>
            </a:pPr>
            <a:r>
              <a:t/>
            </a:r>
            <a:endParaRPr sz="1100">
              <a:solidFill>
                <a:schemeClr val="lt1"/>
              </a:solidFill>
              <a:latin typeface="Barlow Light"/>
              <a:ea typeface="Barlow Light"/>
              <a:cs typeface="Barlow Light"/>
              <a:sym typeface="Barlow Light"/>
            </a:endParaRPr>
          </a:p>
          <a:p>
            <a:pPr indent="0" lvl="0" marL="0" rtl="0" algn="l">
              <a:lnSpc>
                <a:spcPct val="115000"/>
              </a:lnSpc>
              <a:spcBef>
                <a:spcPts val="2400"/>
              </a:spcBef>
              <a:spcAft>
                <a:spcPts val="2400"/>
              </a:spcAft>
              <a:buNone/>
            </a:pPr>
            <a:r>
              <a:t/>
            </a:r>
            <a:endParaRPr sz="1100">
              <a:solidFill>
                <a:schemeClr val="lt1"/>
              </a:solidFill>
              <a:latin typeface="Barlow Light"/>
              <a:ea typeface="Barlow Light"/>
              <a:cs typeface="Barlow Light"/>
              <a:sym typeface="Barlow Light"/>
            </a:endParaRPr>
          </a:p>
        </p:txBody>
      </p:sp>
      <p:sp>
        <p:nvSpPr>
          <p:cNvPr id="921" name="Google Shape;921;p121"/>
          <p:cNvSpPr txBox="1"/>
          <p:nvPr/>
        </p:nvSpPr>
        <p:spPr>
          <a:xfrm>
            <a:off x="5279375" y="3495410"/>
            <a:ext cx="1860300" cy="346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rPr lang="en">
                <a:solidFill>
                  <a:schemeClr val="lt1"/>
                </a:solidFill>
                <a:latin typeface="Hepta Slab Medium"/>
                <a:ea typeface="Hepta Slab Medium"/>
                <a:cs typeface="Hepta Slab Medium"/>
                <a:sym typeface="Hepta Slab Medium"/>
              </a:rPr>
              <a:t>Linear Regression</a:t>
            </a:r>
            <a:endParaRPr>
              <a:solidFill>
                <a:schemeClr val="lt1"/>
              </a:solidFill>
              <a:latin typeface="Hepta Slab Medium"/>
              <a:ea typeface="Hepta Slab Medium"/>
              <a:cs typeface="Hepta Slab Medium"/>
              <a:sym typeface="Hepta Slab Medium"/>
            </a:endParaRPr>
          </a:p>
        </p:txBody>
      </p:sp>
      <p:sp>
        <p:nvSpPr>
          <p:cNvPr id="922" name="Google Shape;922;p121"/>
          <p:cNvSpPr txBox="1"/>
          <p:nvPr/>
        </p:nvSpPr>
        <p:spPr>
          <a:xfrm>
            <a:off x="791150" y="1917338"/>
            <a:ext cx="3273900" cy="8715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0"/>
              </a:spcAft>
              <a:buNone/>
            </a:pPr>
            <a:r>
              <a:rPr lang="en" sz="1100">
                <a:solidFill>
                  <a:schemeClr val="lt1"/>
                </a:solidFill>
                <a:latin typeface="Barlow Light"/>
                <a:ea typeface="Barlow Light"/>
                <a:cs typeface="Barlow Light"/>
                <a:sym typeface="Barlow Light"/>
              </a:rPr>
              <a:t>We used EDA to analyze our data. Per IBM (2024) EDA helps you visualize and </a:t>
            </a:r>
            <a:r>
              <a:rPr lang="en" sz="1100">
                <a:solidFill>
                  <a:schemeClr val="lt1"/>
                </a:solidFill>
                <a:latin typeface="Barlow Light"/>
                <a:ea typeface="Barlow Light"/>
                <a:cs typeface="Barlow Light"/>
                <a:sym typeface="Barlow Light"/>
              </a:rPr>
              <a:t>interpret</a:t>
            </a:r>
            <a:r>
              <a:rPr lang="en" sz="1100">
                <a:solidFill>
                  <a:schemeClr val="lt1"/>
                </a:solidFill>
                <a:latin typeface="Barlow Light"/>
                <a:ea typeface="Barlow Light"/>
                <a:cs typeface="Barlow Light"/>
                <a:sym typeface="Barlow Light"/>
              </a:rPr>
              <a:t> data before you make any assumptions. </a:t>
            </a:r>
            <a:endParaRPr sz="1100">
              <a:solidFill>
                <a:schemeClr val="lt1"/>
              </a:solidFill>
              <a:latin typeface="Barlow Light"/>
              <a:ea typeface="Barlow Light"/>
              <a:cs typeface="Barlow Light"/>
              <a:sym typeface="Barlow Light"/>
            </a:endParaRPr>
          </a:p>
          <a:p>
            <a:pPr indent="0" lvl="0" marL="0" rtl="0" algn="l">
              <a:lnSpc>
                <a:spcPct val="115000"/>
              </a:lnSpc>
              <a:spcBef>
                <a:spcPts val="2400"/>
              </a:spcBef>
              <a:spcAft>
                <a:spcPts val="2400"/>
              </a:spcAft>
              <a:buNone/>
            </a:pPr>
            <a:r>
              <a:t/>
            </a:r>
            <a:endParaRPr sz="1100">
              <a:solidFill>
                <a:schemeClr val="lt1"/>
              </a:solidFill>
              <a:latin typeface="Barlow Light"/>
              <a:ea typeface="Barlow Light"/>
              <a:cs typeface="Barlow Light"/>
              <a:sym typeface="Barlow Light"/>
            </a:endParaRPr>
          </a:p>
        </p:txBody>
      </p:sp>
      <p:sp>
        <p:nvSpPr>
          <p:cNvPr id="923" name="Google Shape;923;p121"/>
          <p:cNvSpPr txBox="1"/>
          <p:nvPr/>
        </p:nvSpPr>
        <p:spPr>
          <a:xfrm>
            <a:off x="791175" y="1576475"/>
            <a:ext cx="3372900" cy="247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rPr lang="en">
                <a:solidFill>
                  <a:schemeClr val="lt1"/>
                </a:solidFill>
                <a:latin typeface="Hepta Slab Medium"/>
                <a:ea typeface="Hepta Slab Medium"/>
                <a:cs typeface="Hepta Slab Medium"/>
                <a:sym typeface="Hepta Slab Medium"/>
              </a:rPr>
              <a:t>Exploratory Data Analysis (EDA)</a:t>
            </a:r>
            <a:endParaRPr>
              <a:solidFill>
                <a:schemeClr val="lt1"/>
              </a:solidFill>
              <a:latin typeface="Hepta Slab Medium"/>
              <a:ea typeface="Hepta Slab Medium"/>
              <a:cs typeface="Hepta Slab Medium"/>
              <a:sym typeface="Hepta Slab Medium"/>
            </a:endParaRPr>
          </a:p>
        </p:txBody>
      </p:sp>
      <p:sp>
        <p:nvSpPr>
          <p:cNvPr id="924" name="Google Shape;924;p121"/>
          <p:cNvSpPr txBox="1"/>
          <p:nvPr/>
        </p:nvSpPr>
        <p:spPr>
          <a:xfrm>
            <a:off x="791150" y="3830075"/>
            <a:ext cx="3273900" cy="9705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0"/>
              </a:spcAft>
              <a:buNone/>
            </a:pPr>
            <a:r>
              <a:rPr lang="en" sz="1100">
                <a:solidFill>
                  <a:schemeClr val="dk1"/>
                </a:solidFill>
                <a:latin typeface="Barlow Light"/>
                <a:ea typeface="Barlow Light"/>
                <a:cs typeface="Barlow Light"/>
                <a:sym typeface="Barlow Light"/>
              </a:rPr>
              <a:t>Logistic</a:t>
            </a:r>
            <a:r>
              <a:rPr lang="en" sz="1100">
                <a:solidFill>
                  <a:schemeClr val="dk1"/>
                </a:solidFill>
                <a:latin typeface="Barlow Light"/>
                <a:ea typeface="Barlow Light"/>
                <a:cs typeface="Barlow Light"/>
                <a:sym typeface="Barlow Light"/>
              </a:rPr>
              <a:t> regression, per GeeksForGeeks (2024) is a </a:t>
            </a:r>
            <a:r>
              <a:rPr lang="en" sz="1100">
                <a:solidFill>
                  <a:schemeClr val="dk1"/>
                </a:solidFill>
                <a:latin typeface="Barlow Light"/>
                <a:ea typeface="Barlow Light"/>
                <a:cs typeface="Barlow Light"/>
                <a:sym typeface="Barlow Light"/>
              </a:rPr>
              <a:t>algorithm</a:t>
            </a:r>
            <a:r>
              <a:rPr lang="en" sz="1100">
                <a:solidFill>
                  <a:schemeClr val="dk1"/>
                </a:solidFill>
                <a:latin typeface="Barlow Light"/>
                <a:ea typeface="Barlow Light"/>
                <a:cs typeface="Barlow Light"/>
                <a:sym typeface="Barlow Light"/>
              </a:rPr>
              <a:t> where it predicts that an instance belongs to a given class or not. </a:t>
            </a:r>
            <a:endParaRPr sz="1100">
              <a:solidFill>
                <a:schemeClr val="dk1"/>
              </a:solidFill>
              <a:latin typeface="Barlow Light"/>
              <a:ea typeface="Barlow Light"/>
              <a:cs typeface="Barlow Light"/>
              <a:sym typeface="Barlow Light"/>
            </a:endParaRPr>
          </a:p>
          <a:p>
            <a:pPr indent="0" lvl="0" marL="0" rtl="0" algn="l">
              <a:lnSpc>
                <a:spcPct val="115000"/>
              </a:lnSpc>
              <a:spcBef>
                <a:spcPts val="2400"/>
              </a:spcBef>
              <a:spcAft>
                <a:spcPts val="0"/>
              </a:spcAft>
              <a:buNone/>
            </a:pPr>
            <a:r>
              <a:t/>
            </a:r>
            <a:endParaRPr sz="1100">
              <a:solidFill>
                <a:schemeClr val="dk1"/>
              </a:solidFill>
              <a:latin typeface="Barlow Light"/>
              <a:ea typeface="Barlow Light"/>
              <a:cs typeface="Barlow Light"/>
              <a:sym typeface="Barlow Light"/>
            </a:endParaRPr>
          </a:p>
          <a:p>
            <a:pPr indent="0" lvl="0" marL="0" rtl="0" algn="l">
              <a:lnSpc>
                <a:spcPct val="115000"/>
              </a:lnSpc>
              <a:spcBef>
                <a:spcPts val="2400"/>
              </a:spcBef>
              <a:spcAft>
                <a:spcPts val="0"/>
              </a:spcAft>
              <a:buNone/>
            </a:pPr>
            <a:r>
              <a:t/>
            </a:r>
            <a:endParaRPr sz="1100">
              <a:solidFill>
                <a:schemeClr val="dk1"/>
              </a:solidFill>
              <a:latin typeface="Barlow Light"/>
              <a:ea typeface="Barlow Light"/>
              <a:cs typeface="Barlow Light"/>
              <a:sym typeface="Barlow Light"/>
            </a:endParaRPr>
          </a:p>
          <a:p>
            <a:pPr indent="0" lvl="0" marL="0" rtl="0" algn="l">
              <a:lnSpc>
                <a:spcPct val="115000"/>
              </a:lnSpc>
              <a:spcBef>
                <a:spcPts val="2400"/>
              </a:spcBef>
              <a:spcAft>
                <a:spcPts val="2400"/>
              </a:spcAft>
              <a:buNone/>
            </a:pPr>
            <a:r>
              <a:t/>
            </a:r>
            <a:endParaRPr sz="1100">
              <a:solidFill>
                <a:schemeClr val="dk1"/>
              </a:solidFill>
              <a:latin typeface="Barlow Light"/>
              <a:ea typeface="Barlow Light"/>
              <a:cs typeface="Barlow Light"/>
              <a:sym typeface="Barlow Light"/>
            </a:endParaRPr>
          </a:p>
        </p:txBody>
      </p:sp>
      <p:sp>
        <p:nvSpPr>
          <p:cNvPr id="925" name="Google Shape;925;p121"/>
          <p:cNvSpPr txBox="1"/>
          <p:nvPr/>
        </p:nvSpPr>
        <p:spPr>
          <a:xfrm>
            <a:off x="791175" y="3495400"/>
            <a:ext cx="3089100" cy="346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rPr lang="en">
                <a:solidFill>
                  <a:schemeClr val="dk1"/>
                </a:solidFill>
                <a:latin typeface="Hepta Slab Medium"/>
                <a:ea typeface="Hepta Slab Medium"/>
                <a:cs typeface="Hepta Slab Medium"/>
                <a:sym typeface="Hepta Slab Medium"/>
              </a:rPr>
              <a:t>Logistic Regression</a:t>
            </a:r>
            <a:endParaRPr>
              <a:solidFill>
                <a:schemeClr val="dk1"/>
              </a:solidFill>
              <a:latin typeface="Hepta Slab Medium"/>
              <a:ea typeface="Hepta Slab Medium"/>
              <a:cs typeface="Hepta Slab Medium"/>
              <a:sym typeface="Hepta Slab Medium"/>
            </a:endParaRPr>
          </a:p>
        </p:txBody>
      </p:sp>
      <p:sp>
        <p:nvSpPr>
          <p:cNvPr id="926" name="Google Shape;926;p12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22"/>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932" name="Google Shape;932;p122"/>
          <p:cNvSpPr txBox="1"/>
          <p:nvPr/>
        </p:nvSpPr>
        <p:spPr>
          <a:xfrm>
            <a:off x="5279375" y="1911125"/>
            <a:ext cx="3237600" cy="10947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0"/>
              </a:spcAft>
              <a:buNone/>
            </a:pPr>
            <a:r>
              <a:rPr lang="en" sz="1100">
                <a:solidFill>
                  <a:schemeClr val="lt1"/>
                </a:solidFill>
                <a:latin typeface="Barlow Light"/>
                <a:ea typeface="Barlow Light"/>
                <a:cs typeface="Barlow Light"/>
                <a:sym typeface="Barlow Light"/>
              </a:rPr>
              <a:t>Commonly used machine learning </a:t>
            </a:r>
            <a:r>
              <a:rPr lang="en" sz="1100">
                <a:solidFill>
                  <a:schemeClr val="lt1"/>
                </a:solidFill>
                <a:latin typeface="Barlow Light"/>
                <a:ea typeface="Barlow Light"/>
                <a:cs typeface="Barlow Light"/>
                <a:sym typeface="Barlow Light"/>
              </a:rPr>
              <a:t>algorithm</a:t>
            </a:r>
            <a:r>
              <a:rPr lang="en" sz="1100">
                <a:solidFill>
                  <a:schemeClr val="lt1"/>
                </a:solidFill>
                <a:latin typeface="Barlow Light"/>
                <a:ea typeface="Barlow Light"/>
                <a:cs typeface="Barlow Light"/>
                <a:sym typeface="Barlow Light"/>
              </a:rPr>
              <a:t>. It incorporates multiple decision trees to reach a final outcome (IBM, 2024). </a:t>
            </a:r>
            <a:endParaRPr sz="1100">
              <a:solidFill>
                <a:schemeClr val="lt1"/>
              </a:solidFill>
              <a:latin typeface="Barlow Light"/>
              <a:ea typeface="Barlow Light"/>
              <a:cs typeface="Barlow Light"/>
              <a:sym typeface="Barlow Light"/>
            </a:endParaRPr>
          </a:p>
          <a:p>
            <a:pPr indent="0" lvl="0" marL="0" rtl="0" algn="l">
              <a:lnSpc>
                <a:spcPct val="115000"/>
              </a:lnSpc>
              <a:spcBef>
                <a:spcPts val="2400"/>
              </a:spcBef>
              <a:spcAft>
                <a:spcPts val="0"/>
              </a:spcAft>
              <a:buNone/>
            </a:pPr>
            <a:r>
              <a:t/>
            </a:r>
            <a:endParaRPr sz="1100">
              <a:solidFill>
                <a:schemeClr val="lt1"/>
              </a:solidFill>
              <a:latin typeface="Barlow Light"/>
              <a:ea typeface="Barlow Light"/>
              <a:cs typeface="Barlow Light"/>
              <a:sym typeface="Barlow Light"/>
            </a:endParaRPr>
          </a:p>
          <a:p>
            <a:pPr indent="0" lvl="0" marL="0" rtl="0" algn="l">
              <a:lnSpc>
                <a:spcPct val="115000"/>
              </a:lnSpc>
              <a:spcBef>
                <a:spcPts val="2400"/>
              </a:spcBef>
              <a:spcAft>
                <a:spcPts val="2400"/>
              </a:spcAft>
              <a:buNone/>
            </a:pPr>
            <a:r>
              <a:t/>
            </a:r>
            <a:endParaRPr sz="1100">
              <a:solidFill>
                <a:schemeClr val="lt1"/>
              </a:solidFill>
              <a:latin typeface="Barlow Light"/>
              <a:ea typeface="Barlow Light"/>
              <a:cs typeface="Barlow Light"/>
              <a:sym typeface="Barlow Light"/>
            </a:endParaRPr>
          </a:p>
        </p:txBody>
      </p:sp>
      <p:sp>
        <p:nvSpPr>
          <p:cNvPr id="933" name="Google Shape;933;p122"/>
          <p:cNvSpPr txBox="1"/>
          <p:nvPr/>
        </p:nvSpPr>
        <p:spPr>
          <a:xfrm>
            <a:off x="5279375" y="1576485"/>
            <a:ext cx="1860300" cy="346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rPr lang="en">
                <a:solidFill>
                  <a:schemeClr val="lt1"/>
                </a:solidFill>
                <a:latin typeface="Hepta Slab Medium"/>
                <a:ea typeface="Hepta Slab Medium"/>
                <a:cs typeface="Hepta Slab Medium"/>
                <a:sym typeface="Hepta Slab Medium"/>
              </a:rPr>
              <a:t>Random Forest</a:t>
            </a:r>
            <a:endParaRPr>
              <a:solidFill>
                <a:schemeClr val="lt1"/>
              </a:solidFill>
              <a:latin typeface="Hepta Slab Medium"/>
              <a:ea typeface="Hepta Slab Medium"/>
              <a:cs typeface="Hepta Slab Medium"/>
              <a:sym typeface="Hepta Slab Medium"/>
            </a:endParaRPr>
          </a:p>
        </p:txBody>
      </p:sp>
      <p:sp>
        <p:nvSpPr>
          <p:cNvPr id="934" name="Google Shape;934;p122"/>
          <p:cNvSpPr txBox="1"/>
          <p:nvPr/>
        </p:nvSpPr>
        <p:spPr>
          <a:xfrm>
            <a:off x="5279375" y="3830075"/>
            <a:ext cx="3171000" cy="9705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0"/>
              </a:spcAft>
              <a:buNone/>
            </a:pPr>
            <a:r>
              <a:t/>
            </a:r>
            <a:endParaRPr sz="1100">
              <a:solidFill>
                <a:schemeClr val="lt1"/>
              </a:solidFill>
              <a:latin typeface="Barlow Light"/>
              <a:ea typeface="Barlow Light"/>
              <a:cs typeface="Barlow Light"/>
              <a:sym typeface="Barlow Light"/>
            </a:endParaRPr>
          </a:p>
          <a:p>
            <a:pPr indent="0" lvl="0" marL="0" rtl="0" algn="l">
              <a:lnSpc>
                <a:spcPct val="115000"/>
              </a:lnSpc>
              <a:spcBef>
                <a:spcPts val="2400"/>
              </a:spcBef>
              <a:spcAft>
                <a:spcPts val="0"/>
              </a:spcAft>
              <a:buNone/>
            </a:pPr>
            <a:r>
              <a:t/>
            </a:r>
            <a:endParaRPr sz="1100">
              <a:solidFill>
                <a:schemeClr val="lt1"/>
              </a:solidFill>
              <a:latin typeface="Barlow Light"/>
              <a:ea typeface="Barlow Light"/>
              <a:cs typeface="Barlow Light"/>
              <a:sym typeface="Barlow Light"/>
            </a:endParaRPr>
          </a:p>
          <a:p>
            <a:pPr indent="0" lvl="0" marL="0" rtl="0" algn="l">
              <a:lnSpc>
                <a:spcPct val="115000"/>
              </a:lnSpc>
              <a:spcBef>
                <a:spcPts val="2400"/>
              </a:spcBef>
              <a:spcAft>
                <a:spcPts val="0"/>
              </a:spcAft>
              <a:buNone/>
            </a:pPr>
            <a:r>
              <a:t/>
            </a:r>
            <a:endParaRPr sz="1100">
              <a:solidFill>
                <a:schemeClr val="lt1"/>
              </a:solidFill>
              <a:latin typeface="Barlow Light"/>
              <a:ea typeface="Barlow Light"/>
              <a:cs typeface="Barlow Light"/>
              <a:sym typeface="Barlow Light"/>
            </a:endParaRPr>
          </a:p>
          <a:p>
            <a:pPr indent="0" lvl="0" marL="0" rtl="0" algn="l">
              <a:lnSpc>
                <a:spcPct val="115000"/>
              </a:lnSpc>
              <a:spcBef>
                <a:spcPts val="2400"/>
              </a:spcBef>
              <a:spcAft>
                <a:spcPts val="2400"/>
              </a:spcAft>
              <a:buNone/>
            </a:pPr>
            <a:r>
              <a:t/>
            </a:r>
            <a:endParaRPr sz="1100">
              <a:solidFill>
                <a:schemeClr val="lt1"/>
              </a:solidFill>
              <a:latin typeface="Barlow Light"/>
              <a:ea typeface="Barlow Light"/>
              <a:cs typeface="Barlow Light"/>
              <a:sym typeface="Barlow Light"/>
            </a:endParaRPr>
          </a:p>
        </p:txBody>
      </p:sp>
      <p:sp>
        <p:nvSpPr>
          <p:cNvPr id="935" name="Google Shape;935;p122"/>
          <p:cNvSpPr txBox="1"/>
          <p:nvPr/>
        </p:nvSpPr>
        <p:spPr>
          <a:xfrm>
            <a:off x="5279375" y="3495410"/>
            <a:ext cx="1860300" cy="346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t/>
            </a:r>
            <a:endParaRPr>
              <a:solidFill>
                <a:schemeClr val="lt1"/>
              </a:solidFill>
              <a:latin typeface="Hepta Slab Medium"/>
              <a:ea typeface="Hepta Slab Medium"/>
              <a:cs typeface="Hepta Slab Medium"/>
              <a:sym typeface="Hepta Slab Medium"/>
            </a:endParaRPr>
          </a:p>
        </p:txBody>
      </p:sp>
      <p:sp>
        <p:nvSpPr>
          <p:cNvPr id="936" name="Google Shape;936;p122"/>
          <p:cNvSpPr txBox="1"/>
          <p:nvPr/>
        </p:nvSpPr>
        <p:spPr>
          <a:xfrm>
            <a:off x="791150" y="1917338"/>
            <a:ext cx="3273900" cy="8715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0"/>
              </a:spcAft>
              <a:buNone/>
            </a:pPr>
            <a:r>
              <a:rPr lang="en" sz="1100">
                <a:solidFill>
                  <a:schemeClr val="lt1"/>
                </a:solidFill>
                <a:latin typeface="Barlow Light"/>
                <a:ea typeface="Barlow Light"/>
                <a:cs typeface="Barlow Light"/>
                <a:sym typeface="Barlow Light"/>
              </a:rPr>
              <a:t>A decision tree is a </a:t>
            </a:r>
            <a:r>
              <a:rPr lang="en" sz="1100">
                <a:solidFill>
                  <a:schemeClr val="lt1"/>
                </a:solidFill>
                <a:latin typeface="Barlow Light"/>
                <a:ea typeface="Barlow Light"/>
                <a:cs typeface="Barlow Light"/>
                <a:sym typeface="Barlow Light"/>
              </a:rPr>
              <a:t>flowchart</a:t>
            </a:r>
            <a:r>
              <a:rPr lang="en" sz="1100">
                <a:solidFill>
                  <a:schemeClr val="lt1"/>
                </a:solidFill>
                <a:latin typeface="Barlow Light"/>
                <a:ea typeface="Barlow Light"/>
                <a:cs typeface="Barlow Light"/>
                <a:sym typeface="Barlow Light"/>
              </a:rPr>
              <a:t> which evaluate the data and helps you make decisions based on previous data. (W3 Schools, 2024)</a:t>
            </a:r>
            <a:endParaRPr sz="1100">
              <a:solidFill>
                <a:schemeClr val="lt1"/>
              </a:solidFill>
              <a:latin typeface="Barlow Light"/>
              <a:ea typeface="Barlow Light"/>
              <a:cs typeface="Barlow Light"/>
              <a:sym typeface="Barlow Light"/>
            </a:endParaRPr>
          </a:p>
          <a:p>
            <a:pPr indent="0" lvl="0" marL="0" rtl="0" algn="l">
              <a:lnSpc>
                <a:spcPct val="115000"/>
              </a:lnSpc>
              <a:spcBef>
                <a:spcPts val="2400"/>
              </a:spcBef>
              <a:spcAft>
                <a:spcPts val="2400"/>
              </a:spcAft>
              <a:buNone/>
            </a:pPr>
            <a:r>
              <a:t/>
            </a:r>
            <a:endParaRPr sz="1100">
              <a:solidFill>
                <a:schemeClr val="lt1"/>
              </a:solidFill>
              <a:latin typeface="Barlow Light"/>
              <a:ea typeface="Barlow Light"/>
              <a:cs typeface="Barlow Light"/>
              <a:sym typeface="Barlow Light"/>
            </a:endParaRPr>
          </a:p>
        </p:txBody>
      </p:sp>
      <p:sp>
        <p:nvSpPr>
          <p:cNvPr id="937" name="Google Shape;937;p122"/>
          <p:cNvSpPr txBox="1"/>
          <p:nvPr/>
        </p:nvSpPr>
        <p:spPr>
          <a:xfrm>
            <a:off x="791175" y="1576475"/>
            <a:ext cx="3372900" cy="247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rPr lang="en">
                <a:solidFill>
                  <a:schemeClr val="lt1"/>
                </a:solidFill>
                <a:latin typeface="Hepta Slab Medium"/>
                <a:ea typeface="Hepta Slab Medium"/>
                <a:cs typeface="Hepta Slab Medium"/>
                <a:sym typeface="Hepta Slab Medium"/>
              </a:rPr>
              <a:t>Decision Tree</a:t>
            </a:r>
            <a:endParaRPr>
              <a:solidFill>
                <a:schemeClr val="lt1"/>
              </a:solidFill>
              <a:latin typeface="Hepta Slab Medium"/>
              <a:ea typeface="Hepta Slab Medium"/>
              <a:cs typeface="Hepta Slab Medium"/>
              <a:sym typeface="Hepta Slab Medium"/>
            </a:endParaRPr>
          </a:p>
        </p:txBody>
      </p:sp>
      <p:sp>
        <p:nvSpPr>
          <p:cNvPr id="938" name="Google Shape;938;p122"/>
          <p:cNvSpPr txBox="1"/>
          <p:nvPr/>
        </p:nvSpPr>
        <p:spPr>
          <a:xfrm>
            <a:off x="791150" y="3830075"/>
            <a:ext cx="3273900" cy="970500"/>
          </a:xfrm>
          <a:prstGeom prst="rect">
            <a:avLst/>
          </a:prstGeom>
          <a:noFill/>
          <a:ln>
            <a:noFill/>
          </a:ln>
        </p:spPr>
        <p:txBody>
          <a:bodyPr anchorCtr="0" anchor="t" bIns="182850" lIns="0" spcFirstLastPara="1" rIns="182850" wrap="square" tIns="0">
            <a:noAutofit/>
          </a:bodyPr>
          <a:lstStyle/>
          <a:p>
            <a:pPr indent="0" lvl="0" marL="0" rtl="0" algn="l">
              <a:lnSpc>
                <a:spcPct val="115000"/>
              </a:lnSpc>
              <a:spcBef>
                <a:spcPts val="0"/>
              </a:spcBef>
              <a:spcAft>
                <a:spcPts val="0"/>
              </a:spcAft>
              <a:buNone/>
            </a:pPr>
            <a:r>
              <a:t/>
            </a:r>
            <a:endParaRPr sz="1100">
              <a:solidFill>
                <a:schemeClr val="dk1"/>
              </a:solidFill>
              <a:latin typeface="Barlow Light"/>
              <a:ea typeface="Barlow Light"/>
              <a:cs typeface="Barlow Light"/>
              <a:sym typeface="Barlow Light"/>
            </a:endParaRPr>
          </a:p>
          <a:p>
            <a:pPr indent="0" lvl="0" marL="0" rtl="0" algn="l">
              <a:lnSpc>
                <a:spcPct val="115000"/>
              </a:lnSpc>
              <a:spcBef>
                <a:spcPts val="2400"/>
              </a:spcBef>
              <a:spcAft>
                <a:spcPts val="0"/>
              </a:spcAft>
              <a:buNone/>
            </a:pPr>
            <a:r>
              <a:t/>
            </a:r>
            <a:endParaRPr sz="1100">
              <a:solidFill>
                <a:schemeClr val="dk1"/>
              </a:solidFill>
              <a:latin typeface="Barlow Light"/>
              <a:ea typeface="Barlow Light"/>
              <a:cs typeface="Barlow Light"/>
              <a:sym typeface="Barlow Light"/>
            </a:endParaRPr>
          </a:p>
          <a:p>
            <a:pPr indent="0" lvl="0" marL="0" rtl="0" algn="l">
              <a:lnSpc>
                <a:spcPct val="115000"/>
              </a:lnSpc>
              <a:spcBef>
                <a:spcPts val="2400"/>
              </a:spcBef>
              <a:spcAft>
                <a:spcPts val="0"/>
              </a:spcAft>
              <a:buNone/>
            </a:pPr>
            <a:r>
              <a:t/>
            </a:r>
            <a:endParaRPr sz="1100">
              <a:solidFill>
                <a:schemeClr val="dk1"/>
              </a:solidFill>
              <a:latin typeface="Barlow Light"/>
              <a:ea typeface="Barlow Light"/>
              <a:cs typeface="Barlow Light"/>
              <a:sym typeface="Barlow Light"/>
            </a:endParaRPr>
          </a:p>
          <a:p>
            <a:pPr indent="0" lvl="0" marL="0" rtl="0" algn="l">
              <a:lnSpc>
                <a:spcPct val="115000"/>
              </a:lnSpc>
              <a:spcBef>
                <a:spcPts val="2400"/>
              </a:spcBef>
              <a:spcAft>
                <a:spcPts val="2400"/>
              </a:spcAft>
              <a:buNone/>
            </a:pPr>
            <a:r>
              <a:t/>
            </a:r>
            <a:endParaRPr sz="1100">
              <a:solidFill>
                <a:schemeClr val="dk1"/>
              </a:solidFill>
              <a:latin typeface="Barlow Light"/>
              <a:ea typeface="Barlow Light"/>
              <a:cs typeface="Barlow Light"/>
              <a:sym typeface="Barlow Light"/>
            </a:endParaRPr>
          </a:p>
        </p:txBody>
      </p:sp>
      <p:sp>
        <p:nvSpPr>
          <p:cNvPr id="939" name="Google Shape;939;p122"/>
          <p:cNvSpPr txBox="1"/>
          <p:nvPr/>
        </p:nvSpPr>
        <p:spPr>
          <a:xfrm>
            <a:off x="791175" y="3495400"/>
            <a:ext cx="3089100" cy="346200"/>
          </a:xfrm>
          <a:prstGeom prst="rect">
            <a:avLst/>
          </a:prstGeom>
          <a:noFill/>
          <a:ln>
            <a:noFill/>
          </a:ln>
        </p:spPr>
        <p:txBody>
          <a:bodyPr anchorCtr="0" anchor="t" bIns="0" lIns="0" spcFirstLastPara="1" rIns="0" wrap="square" tIns="0">
            <a:noAutofit/>
          </a:bodyPr>
          <a:lstStyle/>
          <a:p>
            <a:pPr indent="0" lvl="0" marL="0" rtl="0" algn="l">
              <a:spcBef>
                <a:spcPts val="0"/>
              </a:spcBef>
              <a:spcAft>
                <a:spcPts val="3200"/>
              </a:spcAft>
              <a:buNone/>
            </a:pPr>
            <a:r>
              <a:t/>
            </a:r>
            <a:endParaRPr>
              <a:solidFill>
                <a:schemeClr val="dk1"/>
              </a:solidFill>
              <a:latin typeface="Hepta Slab Medium"/>
              <a:ea typeface="Hepta Slab Medium"/>
              <a:cs typeface="Hepta Slab Medium"/>
              <a:sym typeface="Hepta Slab Medium"/>
            </a:endParaRPr>
          </a:p>
        </p:txBody>
      </p:sp>
      <p:sp>
        <p:nvSpPr>
          <p:cNvPr id="940" name="Google Shape;940;p12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23"/>
          <p:cNvSpPr txBox="1"/>
          <p:nvPr>
            <p:ph idx="8" type="body"/>
          </p:nvPr>
        </p:nvSpPr>
        <p:spPr>
          <a:xfrm>
            <a:off x="674250" y="1697625"/>
            <a:ext cx="7795500" cy="32643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Font typeface="Hepta Slab"/>
              <a:buChar char="●"/>
            </a:pPr>
            <a:r>
              <a:rPr lang="en" sz="1600">
                <a:latin typeface="Hepta Slab"/>
                <a:ea typeface="Hepta Slab"/>
                <a:cs typeface="Hepta Slab"/>
                <a:sym typeface="Hepta Slab"/>
              </a:rPr>
              <a:t>We found the dataset on kaggle.com about Home loan </a:t>
            </a:r>
            <a:r>
              <a:rPr lang="en" sz="1600">
                <a:latin typeface="Hepta Slab"/>
                <a:ea typeface="Hepta Slab"/>
                <a:cs typeface="Hepta Slab"/>
                <a:sym typeface="Hepta Slab"/>
              </a:rPr>
              <a:t>approval</a:t>
            </a:r>
            <a:r>
              <a:rPr lang="en" sz="1600">
                <a:latin typeface="Hepta Slab"/>
                <a:ea typeface="Hepta Slab"/>
                <a:cs typeface="Hepta Slab"/>
                <a:sym typeface="Hepta Slab"/>
              </a:rPr>
              <a:t> </a:t>
            </a:r>
            <a:r>
              <a:rPr lang="en" sz="1600">
                <a:latin typeface="Hepta Slab"/>
                <a:ea typeface="Hepta Slab"/>
                <a:cs typeface="Hepta Slab"/>
                <a:sym typeface="Hepta Slab"/>
              </a:rPr>
              <a:t>prediction</a:t>
            </a:r>
            <a:r>
              <a:rPr lang="en" sz="1600">
                <a:latin typeface="Hepta Slab"/>
                <a:ea typeface="Hepta Slab"/>
                <a:cs typeface="Hepta Slab"/>
                <a:sym typeface="Hepta Slab"/>
              </a:rPr>
              <a:t> data. </a:t>
            </a:r>
            <a:endParaRPr sz="1600">
              <a:latin typeface="Hepta Slab"/>
              <a:ea typeface="Hepta Slab"/>
              <a:cs typeface="Hepta Slab"/>
              <a:sym typeface="Hepta Slab"/>
            </a:endParaRPr>
          </a:p>
          <a:p>
            <a:pPr indent="-330200" lvl="0" marL="457200" rtl="0" algn="l">
              <a:spcBef>
                <a:spcPts val="0"/>
              </a:spcBef>
              <a:spcAft>
                <a:spcPts val="0"/>
              </a:spcAft>
              <a:buSzPts val="1600"/>
              <a:buFont typeface="Hepta Slab"/>
              <a:buChar char="●"/>
            </a:pPr>
            <a:r>
              <a:rPr lang="en" sz="1600">
                <a:latin typeface="Hepta Slab"/>
                <a:ea typeface="Hepta Slab"/>
                <a:cs typeface="Hepta Slab"/>
                <a:sym typeface="Hepta Slab"/>
              </a:rPr>
              <a:t>This dataset including customers’ details when applying home </a:t>
            </a:r>
            <a:r>
              <a:rPr lang="en" sz="1600">
                <a:latin typeface="Hepta Slab"/>
                <a:ea typeface="Hepta Slab"/>
                <a:cs typeface="Hepta Slab"/>
                <a:sym typeface="Hepta Slab"/>
              </a:rPr>
              <a:t>loan application form.</a:t>
            </a:r>
            <a:endParaRPr sz="1600">
              <a:latin typeface="Hepta Slab"/>
              <a:ea typeface="Hepta Slab"/>
              <a:cs typeface="Hepta Slab"/>
              <a:sym typeface="Hepta Slab"/>
            </a:endParaRPr>
          </a:p>
          <a:p>
            <a:pPr indent="-330200" lvl="0" marL="457200" rtl="0" algn="l">
              <a:spcBef>
                <a:spcPts val="0"/>
              </a:spcBef>
              <a:spcAft>
                <a:spcPts val="0"/>
              </a:spcAft>
              <a:buSzPts val="1600"/>
              <a:buFont typeface="Hepta Slab"/>
              <a:buChar char="●"/>
            </a:pPr>
            <a:r>
              <a:rPr lang="en" sz="1600">
                <a:latin typeface="Hepta Slab"/>
                <a:ea typeface="Hepta Slab"/>
                <a:cs typeface="Hepta Slab"/>
                <a:sym typeface="Hepta Slab"/>
              </a:rPr>
              <a:t>We developed a Python notebook and analyzed the dataset with different factors. </a:t>
            </a:r>
            <a:endParaRPr sz="1600">
              <a:latin typeface="Hepta Slab"/>
              <a:ea typeface="Hepta Slab"/>
              <a:cs typeface="Hepta Slab"/>
              <a:sym typeface="Hepta Slab"/>
            </a:endParaRPr>
          </a:p>
          <a:p>
            <a:pPr indent="-330200" lvl="0" marL="457200" rtl="0" algn="l">
              <a:spcBef>
                <a:spcPts val="0"/>
              </a:spcBef>
              <a:spcAft>
                <a:spcPts val="0"/>
              </a:spcAft>
              <a:buSzPts val="1600"/>
              <a:buFont typeface="Hepta Slab"/>
              <a:buChar char="●"/>
            </a:pPr>
            <a:r>
              <a:rPr lang="en" sz="1600">
                <a:latin typeface="Hepta Slab"/>
                <a:ea typeface="Hepta Slab"/>
                <a:cs typeface="Hepta Slab"/>
                <a:sym typeface="Hepta Slab"/>
              </a:rPr>
              <a:t>We started by doing Exploratory Data Analysis (EDA) to understand our data. During that phase, we created histograms, distribution graphs, and more to understand the factors to approving the loan.</a:t>
            </a:r>
            <a:endParaRPr sz="1600">
              <a:latin typeface="Hepta Slab"/>
              <a:ea typeface="Hepta Slab"/>
              <a:cs typeface="Hepta Slab"/>
              <a:sym typeface="Hepta Slab"/>
            </a:endParaRPr>
          </a:p>
          <a:p>
            <a:pPr indent="-330200" lvl="0" marL="457200" rtl="0" algn="l">
              <a:spcBef>
                <a:spcPts val="0"/>
              </a:spcBef>
              <a:spcAft>
                <a:spcPts val="0"/>
              </a:spcAft>
              <a:buSzPts val="1600"/>
              <a:buFont typeface="Hepta Slab"/>
              <a:buChar char="●"/>
            </a:pPr>
            <a:r>
              <a:rPr lang="en" sz="1600">
                <a:latin typeface="Hepta Slab"/>
                <a:ea typeface="Hepta Slab"/>
                <a:cs typeface="Hepta Slab"/>
                <a:sym typeface="Hepta Slab"/>
              </a:rPr>
              <a:t>Also created Linear Regression, Logistic R</a:t>
            </a:r>
            <a:r>
              <a:rPr lang="en" sz="1600">
                <a:latin typeface="Hepta Slab"/>
                <a:ea typeface="Hepta Slab"/>
                <a:cs typeface="Hepta Slab"/>
                <a:sym typeface="Hepta Slab"/>
              </a:rPr>
              <a:t>egression, </a:t>
            </a:r>
            <a:r>
              <a:rPr lang="en" sz="1600">
                <a:latin typeface="Hepta Slab"/>
                <a:ea typeface="Hepta Slab"/>
                <a:cs typeface="Hepta Slab"/>
                <a:sym typeface="Hepta Slab"/>
              </a:rPr>
              <a:t>Decision Tree,  and Random Forest models to predict the loan amount and loan status.</a:t>
            </a:r>
            <a:endParaRPr sz="1600">
              <a:latin typeface="Hepta Slab"/>
              <a:ea typeface="Hepta Slab"/>
              <a:cs typeface="Hepta Slab"/>
              <a:sym typeface="Hepta Slab"/>
            </a:endParaRPr>
          </a:p>
        </p:txBody>
      </p:sp>
      <p:sp>
        <p:nvSpPr>
          <p:cNvPr id="946" name="Google Shape;946;p123"/>
          <p:cNvSpPr txBox="1"/>
          <p:nvPr>
            <p:ph idx="9" type="subTitle"/>
          </p:nvPr>
        </p:nvSpPr>
        <p:spPr>
          <a:xfrm>
            <a:off x="1377900" y="697400"/>
            <a:ext cx="6703200" cy="874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3000">
                <a:solidFill>
                  <a:schemeClr val="lt1"/>
                </a:solidFill>
              </a:rPr>
              <a:t>Architecture</a:t>
            </a:r>
            <a:r>
              <a:rPr lang="en" sz="3000">
                <a:solidFill>
                  <a:schemeClr val="lt1"/>
                </a:solidFill>
              </a:rPr>
              <a:t> /  Methodology</a:t>
            </a:r>
            <a:endParaRPr sz="3000">
              <a:solidFill>
                <a:schemeClr val="lt1"/>
              </a:solidFill>
            </a:endParaRPr>
          </a:p>
        </p:txBody>
      </p:sp>
      <p:sp>
        <p:nvSpPr>
          <p:cNvPr id="947" name="Google Shape;947;p12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24"/>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Set</a:t>
            </a:r>
            <a:endParaRPr/>
          </a:p>
        </p:txBody>
      </p:sp>
      <p:sp>
        <p:nvSpPr>
          <p:cNvPr id="953" name="Google Shape;953;p124"/>
          <p:cNvSpPr txBox="1"/>
          <p:nvPr>
            <p:ph idx="2" type="body"/>
          </p:nvPr>
        </p:nvSpPr>
        <p:spPr>
          <a:xfrm>
            <a:off x="677225" y="1989025"/>
            <a:ext cx="27924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used for this analysis focuses on loan prediction. It contains information about applicants’ demographic details, financial history, and loan application outcomes. The primary goal is to determine whether a loan application will be approved</a:t>
            </a:r>
            <a:endParaRPr/>
          </a:p>
        </p:txBody>
      </p:sp>
      <p:sp>
        <p:nvSpPr>
          <p:cNvPr id="954" name="Google Shape;954;p12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5" name="Google Shape;955;p124"/>
          <p:cNvPicPr preferRelativeResize="0"/>
          <p:nvPr/>
        </p:nvPicPr>
        <p:blipFill>
          <a:blip r:embed="rId3">
            <a:alphaModFix/>
          </a:blip>
          <a:stretch>
            <a:fillRect/>
          </a:stretch>
        </p:blipFill>
        <p:spPr>
          <a:xfrm>
            <a:off x="3622025" y="1783225"/>
            <a:ext cx="5081821" cy="3207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rketing Plan">
  <a:themeElements>
    <a:clrScheme name="Simple Light">
      <a:dk1>
        <a:srgbClr val="1D1D1D"/>
      </a:dk1>
      <a:lt1>
        <a:srgbClr val="FFFFFF"/>
      </a:lt1>
      <a:dk2>
        <a:srgbClr val="ECC015"/>
      </a:dk2>
      <a:lt2>
        <a:srgbClr val="B54125"/>
      </a:lt2>
      <a:accent1>
        <a:srgbClr val="6F6F6F"/>
      </a:accent1>
      <a:accent2>
        <a:srgbClr val="F3F3F3"/>
      </a:accent2>
      <a:accent3>
        <a:srgbClr val="1F2124"/>
      </a:accent3>
      <a:accent4>
        <a:srgbClr val="6AA84F"/>
      </a:accent4>
      <a:accent5>
        <a:srgbClr val="E69138"/>
      </a:accent5>
      <a:accent6>
        <a:srgbClr val="0B5394"/>
      </a:accent6>
      <a:hlink>
        <a:srgbClr val="B541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