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A775-5A75-419D-BAF6-7EF51FB5B59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50BB-DDEB-463D-BF10-18C8D08A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A775-5A75-419D-BAF6-7EF51FB5B59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50BB-DDEB-463D-BF10-18C8D08A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4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A775-5A75-419D-BAF6-7EF51FB5B59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50BB-DDEB-463D-BF10-18C8D08AC25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594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A775-5A75-419D-BAF6-7EF51FB5B59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50BB-DDEB-463D-BF10-18C8D08A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77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A775-5A75-419D-BAF6-7EF51FB5B59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50BB-DDEB-463D-BF10-18C8D08AC2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988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A775-5A75-419D-BAF6-7EF51FB5B59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50BB-DDEB-463D-BF10-18C8D08A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9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A775-5A75-419D-BAF6-7EF51FB5B59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50BB-DDEB-463D-BF10-18C8D08A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6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A775-5A75-419D-BAF6-7EF51FB5B59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50BB-DDEB-463D-BF10-18C8D08A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9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A775-5A75-419D-BAF6-7EF51FB5B59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50BB-DDEB-463D-BF10-18C8D08A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3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A775-5A75-419D-BAF6-7EF51FB5B59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50BB-DDEB-463D-BF10-18C8D08A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4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A775-5A75-419D-BAF6-7EF51FB5B59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50BB-DDEB-463D-BF10-18C8D08A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2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A775-5A75-419D-BAF6-7EF51FB5B59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50BB-DDEB-463D-BF10-18C8D08A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A775-5A75-419D-BAF6-7EF51FB5B59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50BB-DDEB-463D-BF10-18C8D08A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3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A775-5A75-419D-BAF6-7EF51FB5B59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50BB-DDEB-463D-BF10-18C8D08A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4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A775-5A75-419D-BAF6-7EF51FB5B59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50BB-DDEB-463D-BF10-18C8D08A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6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A775-5A75-419D-BAF6-7EF51FB5B59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50BB-DDEB-463D-BF10-18C8D08A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9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1A775-5A75-419D-BAF6-7EF51FB5B59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C850BB-DDEB-463D-BF10-18C8D08A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8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EB44-D442-4F0F-8CA0-565D122E8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Starbucks Nutrition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9B907-BEEB-4A63-BFB0-47698AE30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Kyle Murphy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5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DAA0-801B-4865-88B4-1D7941E3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CB178-9D9B-4E26-A61A-547F8E281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data analysis consisted of nutritional values of popular Starbucks drinks, such as caffeine, cholesterol and sugar values.</a:t>
            </a:r>
          </a:p>
          <a:p>
            <a:r>
              <a:rPr lang="en-US" dirty="0"/>
              <a:t>We analyze three main nutritional values and then compare two of them against two different beverage types to see what people should be drinking in the morning.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7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28C8-8A47-414E-9DB7-142DFEFE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Sugars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1B348-FD65-4A4B-A9E8-AC2AC958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Starbucks drinks are sugary and sweet however this is not always a good thing</a:t>
            </a:r>
          </a:p>
          <a:p>
            <a:r>
              <a:rPr lang="en-US" dirty="0"/>
              <a:t>The AHA suggests 24 grams of sugar a day for  women and 36 grams of sugar a day for men is safe since it doesn’t benefit you in any way.</a:t>
            </a:r>
          </a:p>
          <a:p>
            <a:r>
              <a:rPr lang="en-US" dirty="0"/>
              <a:t>Starbucks drinks either fill that limit or double it in one drink. </a:t>
            </a:r>
          </a:p>
          <a:p>
            <a:r>
              <a:rPr lang="en-US" dirty="0"/>
              <a:t>Meaning that along with other foods you eat that day you’re putting your health at serious risk.</a:t>
            </a:r>
          </a:p>
        </p:txBody>
      </p:sp>
    </p:spTree>
    <p:extLst>
      <p:ext uri="{BB962C8B-B14F-4D97-AF65-F5344CB8AC3E}">
        <p14:creationId xmlns:p14="http://schemas.microsoft.com/office/powerpoint/2010/main" val="274962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9D9E-1F7F-4BDD-A4BA-48F30A16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Cholesterol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01D22-1E62-4B7C-AAB7-80C43CF94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health organizations 200 milligrams a day is the recommended amount.</a:t>
            </a:r>
          </a:p>
          <a:p>
            <a:r>
              <a:rPr lang="en-US" dirty="0"/>
              <a:t>Starbucks coffee drinks and Frappuccino’s average 34mg or more of cholesterol in one drink being as high as 54mg</a:t>
            </a:r>
          </a:p>
          <a:p>
            <a:r>
              <a:rPr lang="en-US" dirty="0"/>
              <a:t>Again, just drinking one of these in the mornings put you in a serious risk pool for getting heart disease. Considering you will eat more unhealthy food throughout your day. Most likely exceeding your limit.</a:t>
            </a:r>
          </a:p>
        </p:txBody>
      </p:sp>
    </p:spTree>
    <p:extLst>
      <p:ext uri="{BB962C8B-B14F-4D97-AF65-F5344CB8AC3E}">
        <p14:creationId xmlns:p14="http://schemas.microsoft.com/office/powerpoint/2010/main" val="124141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F869-9759-44AD-BCF8-42C906C1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Caffeine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8A96-AF01-4942-941B-F65CD885D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people think of Coffee caffeine seems to be the most concerning aspect of it. Which is true depending on how much you consume.</a:t>
            </a:r>
          </a:p>
          <a:p>
            <a:r>
              <a:rPr lang="en-US" dirty="0"/>
              <a:t>If we look at their regular coffee contents most of the things like cholesterol and sugar goes out the window, with regard to what you put in there.</a:t>
            </a:r>
          </a:p>
          <a:p>
            <a:r>
              <a:rPr lang="en-US" dirty="0"/>
              <a:t>The caffeine in the other signature drinks isn’t as high as the regular blended coffee however the coffee does seem to be healthier than their “signature drinks”</a:t>
            </a:r>
          </a:p>
        </p:txBody>
      </p:sp>
    </p:spTree>
    <p:extLst>
      <p:ext uri="{BB962C8B-B14F-4D97-AF65-F5344CB8AC3E}">
        <p14:creationId xmlns:p14="http://schemas.microsoft.com/office/powerpoint/2010/main" val="219484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42A9-1B27-4014-BC4A-00DC98C5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 vs. Frappuccino Blended Coffee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DF274-EA24-4F62-B35F-FE2B95799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stated in the previous slide Coffee has relatively low health concerns if the caffeine intake stays reasonable.</a:t>
            </a:r>
          </a:p>
          <a:p>
            <a:r>
              <a:rPr lang="en-US" dirty="0"/>
              <a:t>You can over do it with added sugar and creamer, however if you are concerned about the other drinks, you will most likely be concerned about that.</a:t>
            </a:r>
          </a:p>
          <a:p>
            <a:r>
              <a:rPr lang="en-US" dirty="0"/>
              <a:t>The average caffeine amount varies with the size of the drink; however one to two cups is still recommended no matter the size.</a:t>
            </a:r>
          </a:p>
          <a:p>
            <a:endParaRPr lang="en-US" dirty="0"/>
          </a:p>
          <a:p>
            <a:r>
              <a:rPr lang="en-US" dirty="0"/>
              <a:t>Overall sticking to one limited cup of coffee a day would be best for your health.</a:t>
            </a:r>
          </a:p>
        </p:txBody>
      </p:sp>
    </p:spTree>
    <p:extLst>
      <p:ext uri="{BB962C8B-B14F-4D97-AF65-F5344CB8AC3E}">
        <p14:creationId xmlns:p14="http://schemas.microsoft.com/office/powerpoint/2010/main" val="123917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9785-74E1-4391-A81D-53ADA4ED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D468A-6084-40B6-8187-F28D16ED9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learned a lot in this project and got some surprises from the values that we saw.</a:t>
            </a:r>
          </a:p>
          <a:p>
            <a:r>
              <a:rPr lang="en-US"/>
              <a:t>Overall </a:t>
            </a:r>
            <a:r>
              <a:rPr lang="en-US" dirty="0"/>
              <a:t>S</a:t>
            </a:r>
            <a:r>
              <a:rPr lang="en-US"/>
              <a:t>tarbucks </a:t>
            </a:r>
            <a:r>
              <a:rPr lang="en-US" dirty="0"/>
              <a:t>isn’t going to kill you if you drink one cup, however it’s a new trend. Many young people are doing it.</a:t>
            </a:r>
          </a:p>
          <a:p>
            <a:r>
              <a:rPr lang="en-US" dirty="0"/>
              <a:t>Its very possible that in my future my peers who drink the high cholesterol high sugar drinks every single day may have chronic health problems from it in the future.</a:t>
            </a:r>
          </a:p>
          <a:p>
            <a:r>
              <a:rPr lang="en-US" dirty="0"/>
              <a:t>Much research still can be done however this is a good first look into the health risk factors of drinking Starbucks.</a:t>
            </a:r>
          </a:p>
        </p:txBody>
      </p:sp>
    </p:spTree>
    <p:extLst>
      <p:ext uri="{BB962C8B-B14F-4D97-AF65-F5344CB8AC3E}">
        <p14:creationId xmlns:p14="http://schemas.microsoft.com/office/powerpoint/2010/main" val="4938537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487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Starbucks Nutrition</vt:lpstr>
      <vt:lpstr>Introduction</vt:lpstr>
      <vt:lpstr>Sugars </vt:lpstr>
      <vt:lpstr>Cholesterol</vt:lpstr>
      <vt:lpstr>Caffeine </vt:lpstr>
      <vt:lpstr>Coffee vs. Frappuccino Blended Coffee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Starbucks Nutrition</dc:title>
  <dc:creator>Kyle Murphy</dc:creator>
  <cp:lastModifiedBy>Kyle Murphy</cp:lastModifiedBy>
  <cp:revision>6</cp:revision>
  <dcterms:created xsi:type="dcterms:W3CDTF">2021-12-13T02:01:48Z</dcterms:created>
  <dcterms:modified xsi:type="dcterms:W3CDTF">2021-12-13T02:47:36Z</dcterms:modified>
</cp:coreProperties>
</file>