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18"/>
  </p:normalViewPr>
  <p:slideViewPr>
    <p:cSldViewPr snapToGrid="0">
      <p:cViewPr varScale="1">
        <p:scale>
          <a:sx n="54" d="100"/>
          <a:sy n="54" d="100"/>
        </p:scale>
        <p:origin x="51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Q2</c:v>
                </c:pt>
                <c:pt idx="1">
                  <c:v>Q1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Q2</c:v>
                </c:pt>
                <c:pt idx="1">
                  <c:v>Q1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4.4000000000000004</c:v>
                </c:pt>
                <c:pt idx="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Q2</c:v>
                </c:pt>
                <c:pt idx="1">
                  <c:v>Q1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9140953933736"/>
          <c:y val="0.22667029391843124"/>
          <c:w val="0.8860859046066264"/>
          <c:h val="0.77332970608156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Q4</c:v>
                </c:pt>
                <c:pt idx="1">
                  <c:v>Q3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5-423E-948E-3543A421E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Q4</c:v>
                </c:pt>
                <c:pt idx="1">
                  <c:v>Q3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2.8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5-423E-948E-3543A421E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Q4</c:v>
                </c:pt>
                <c:pt idx="1">
                  <c:v>Q3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5-423E-948E-3543A421E7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Analysis of the 141 Major Rivers in North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Kai Bartlette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Histogram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3226976-44A1-428E-A546-CA6F03C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790583"/>
            <a:ext cx="6010319" cy="3971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C6B3C-BD90-42BF-9D49-92D39B411475}"/>
              </a:ext>
            </a:extLst>
          </p:cNvPr>
          <p:cNvSpPr txBox="1"/>
          <p:nvPr/>
        </p:nvSpPr>
        <p:spPr>
          <a:xfrm>
            <a:off x="7437930" y="1515220"/>
            <a:ext cx="35865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rr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 (x = rivers))</a:t>
            </a:r>
          </a:p>
          <a:p>
            <a:r>
              <a:rPr lang="en-US" dirty="0"/>
              <a:t>h +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h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10, </a:t>
            </a:r>
            <a:r>
              <a:rPr lang="en-US" dirty="0" err="1"/>
              <a:t>aes</a:t>
            </a:r>
            <a:r>
              <a:rPr lang="en-US" dirty="0"/>
              <a:t>(y = ..count../sum(..count..))) +</a:t>
            </a:r>
          </a:p>
          <a:p>
            <a:r>
              <a:rPr lang="en-US" dirty="0"/>
              <a:t>  </a:t>
            </a:r>
            <a:r>
              <a:rPr lang="en-US" dirty="0" err="1"/>
              <a:t>ggtitle</a:t>
            </a:r>
            <a:r>
              <a:rPr lang="en-US" dirty="0"/>
              <a:t>("Histogram of the Length of 141 Major Rivers in North America") + </a:t>
            </a:r>
            <a:r>
              <a:rPr lang="en-US" dirty="0" err="1"/>
              <a:t>xlab</a:t>
            </a:r>
            <a:r>
              <a:rPr lang="en-US" dirty="0"/>
              <a:t>("Length in Miles") +</a:t>
            </a:r>
          </a:p>
          <a:p>
            <a:r>
              <a:rPr lang="en-US" dirty="0"/>
              <a:t>  </a:t>
            </a:r>
            <a:r>
              <a:rPr lang="en-US" dirty="0" err="1"/>
              <a:t>ylab</a:t>
            </a:r>
            <a:r>
              <a:rPr lang="en-US" dirty="0"/>
              <a:t>("Relative Frequency")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Box Plot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BF71D-046B-4329-B896-67A37DCB1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3808" y="9027334"/>
            <a:ext cx="9779183" cy="3436483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F71410BB-5E55-436E-80C2-AC1F2A8D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441546"/>
            <a:ext cx="5943643" cy="3914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16EF2C-8E78-4606-809F-C34F97014061}"/>
              </a:ext>
            </a:extLst>
          </p:cNvPr>
          <p:cNvSpPr txBox="1"/>
          <p:nvPr/>
        </p:nvSpPr>
        <p:spPr>
          <a:xfrm>
            <a:off x="7625918" y="2610035"/>
            <a:ext cx="27875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rivers_boxplot</a:t>
            </a:r>
            <a:r>
              <a:rPr lang="en-US" dirty="0"/>
              <a:t> &lt;- </a:t>
            </a: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" ", y = rivers))</a:t>
            </a:r>
          </a:p>
          <a:p>
            <a:r>
              <a:rPr lang="en-US" dirty="0" err="1"/>
              <a:t>rivers_boxplot</a:t>
            </a:r>
            <a:r>
              <a:rPr lang="en-US" dirty="0"/>
              <a:t>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xlab</a:t>
            </a:r>
            <a:r>
              <a:rPr lang="en-US" dirty="0"/>
              <a:t>(" ")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4" y="-479840"/>
            <a:ext cx="6245912" cy="2387600"/>
          </a:xfrm>
        </p:spPr>
        <p:txBody>
          <a:bodyPr/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874" y="838539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Annual revenue growth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91E2354-380C-4316-A39E-13005CDA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4" y="2054528"/>
            <a:ext cx="5943643" cy="395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25ED2-2A32-4B31-8832-ABC6597E4915}"/>
              </a:ext>
            </a:extLst>
          </p:cNvPr>
          <p:cNvSpPr txBox="1"/>
          <p:nvPr/>
        </p:nvSpPr>
        <p:spPr>
          <a:xfrm>
            <a:off x="7927760" y="390617"/>
            <a:ext cx="271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rr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(sample = rivers)) + </a:t>
            </a:r>
            <a:r>
              <a:rPr lang="en-US" dirty="0" err="1"/>
              <a:t>geom_qq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957"/>
            <a:ext cx="9779183" cy="1325563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18465"/>
              </p:ext>
            </p:extLst>
          </p:nvPr>
        </p:nvGraphicFramePr>
        <p:xfrm>
          <a:off x="2962689" y="8530864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 descr="Chart">
            <a:extLst>
              <a:ext uri="{FF2B5EF4-FFF2-40B4-BE49-F238E27FC236}">
                <a16:creationId xmlns:a16="http://schemas.microsoft.com/office/drawing/2014/main" id="{5A839DA0-FCCD-084E-87E3-CCD098AB7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243284"/>
              </p:ext>
            </p:extLst>
          </p:nvPr>
        </p:nvGraphicFramePr>
        <p:xfrm>
          <a:off x="8277316" y="8677793"/>
          <a:ext cx="4765635" cy="270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D5CD-25D0-49C2-BBAB-CA40F561723F}"/>
              </a:ext>
            </a:extLst>
          </p:cNvPr>
          <p:cNvSpPr txBox="1"/>
          <p:nvPr/>
        </p:nvSpPr>
        <p:spPr>
          <a:xfrm>
            <a:off x="914400" y="1706563"/>
            <a:ext cx="6205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there any outliers in this data set?</a:t>
            </a:r>
          </a:p>
          <a:p>
            <a:br>
              <a:rPr lang="en-US" dirty="0"/>
            </a:br>
            <a:r>
              <a:rPr lang="en-US" dirty="0"/>
              <a:t>Yes, there are outliers in this data set.</a:t>
            </a:r>
          </a:p>
          <a:p>
            <a:br>
              <a:rPr lang="en-US" dirty="0"/>
            </a:br>
            <a:r>
              <a:rPr lang="en-US" dirty="0"/>
              <a:t>Are they high or low outliers?</a:t>
            </a:r>
          </a:p>
          <a:p>
            <a:br>
              <a:rPr lang="en-US" dirty="0"/>
            </a:br>
            <a:r>
              <a:rPr lang="en-US" dirty="0"/>
              <a:t>There are high outliers.</a:t>
            </a:r>
          </a:p>
          <a:p>
            <a:br>
              <a:rPr lang="en-US" dirty="0"/>
            </a:br>
            <a:r>
              <a:rPr lang="en-US" dirty="0"/>
              <a:t>Do these data appear to come from a normal distribution?</a:t>
            </a:r>
          </a:p>
          <a:p>
            <a:endParaRPr lang="en-US" dirty="0"/>
          </a:p>
          <a:p>
            <a:r>
              <a:rPr lang="en-US" dirty="0"/>
              <a:t>These data do not appear to come from a normal distribution. They do not lie approximately in a straight line, nor do they meet the "fat pencil test".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</TotalTime>
  <Words>239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Analysis of the 141 Major Rivers in North America</vt:lpstr>
      <vt:lpstr>Histogram Results</vt:lpstr>
      <vt:lpstr>Box Plot Results</vt:lpstr>
      <vt:lpstr>Normal Probability Plot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141 Major Rivers in North America</dc:title>
  <dc:creator>Kai Bartlette</dc:creator>
  <cp:lastModifiedBy>Kai Bartlette</cp:lastModifiedBy>
  <cp:revision>1</cp:revision>
  <dcterms:created xsi:type="dcterms:W3CDTF">2022-04-28T05:29:24Z</dcterms:created>
  <dcterms:modified xsi:type="dcterms:W3CDTF">2022-04-28T05:47:57Z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