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718"/>
  </p:normalViewPr>
  <p:slideViewPr>
    <p:cSldViewPr snapToGrid="0">
      <p:cViewPr varScale="1">
        <p:scale>
          <a:sx n="54" d="100"/>
          <a:sy n="54" d="100"/>
        </p:scale>
        <p:origin x="51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Lesson 6 – Hands-On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Kai Bartlette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Do these box plots make sense?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467" y="2052879"/>
            <a:ext cx="4230130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Yes, they do make sense. They are grouped by 4, 6, and 8 cylinder engines and include the distributions of fuel efficiency in MPG.</a:t>
            </a:r>
          </a:p>
          <a:p>
            <a:endParaRPr lang="en-US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FF7722E-261E-975E-F620-B80E0CD9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03" y="1768876"/>
            <a:ext cx="4410107" cy="42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To create the box plot in RStudio: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cyl</a:t>
            </a:r>
            <a:r>
              <a:rPr lang="en-US" dirty="0"/>
              <a:t>, y = mpg)) + </a:t>
            </a:r>
            <a:r>
              <a:rPr lang="en-US" dirty="0" err="1"/>
              <a:t>geom_boxplot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(group=</a:t>
            </a:r>
            <a:r>
              <a:rPr lang="en-US" dirty="0" err="1"/>
              <a:t>cyl</a:t>
            </a:r>
            <a:r>
              <a:rPr lang="en-US" dirty="0"/>
              <a:t>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49" y="0"/>
            <a:ext cx="6245912" cy="2387600"/>
          </a:xfrm>
        </p:spPr>
        <p:txBody>
          <a:bodyPr/>
          <a:lstStyle/>
          <a:p>
            <a:r>
              <a:rPr lang="en-US" dirty="0"/>
              <a:t>Vehicle Count by Cylinder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749" y="2544776"/>
            <a:ext cx="8136303" cy="1086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11 cars have 4 cylinders, 7 cars have 6 cylinders, and 14 cars have 8 cylinders.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13F008D-F829-1EB9-2738-19E18D8DECC6}"/>
              </a:ext>
            </a:extLst>
          </p:cNvPr>
          <p:cNvSpPr txBox="1">
            <a:spLocks/>
          </p:cNvSpPr>
          <p:nvPr/>
        </p:nvSpPr>
        <p:spPr>
          <a:xfrm>
            <a:off x="350749" y="3870664"/>
            <a:ext cx="6245912" cy="2654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To compute the vehicle count in RStudio: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mtcars</a:t>
            </a:r>
            <a:r>
              <a:rPr lang="en-US" dirty="0"/>
              <a:t> %&gt;%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cyl</a:t>
            </a:r>
            <a:r>
              <a:rPr lang="en-US" dirty="0"/>
              <a:t>) %&gt;% summarize(count = n())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14</TotalTime>
  <Words>124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 Theme</vt:lpstr>
      <vt:lpstr>Lesson 6 – Hands-On</vt:lpstr>
      <vt:lpstr>Do these box plots make sense?</vt:lpstr>
      <vt:lpstr>To create the box plot in RStudio:</vt:lpstr>
      <vt:lpstr>Vehicle Count by Cylinder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 – Hands-On</dc:title>
  <dc:creator>Kai Bartlette</dc:creator>
  <cp:lastModifiedBy>Kai Bartlette</cp:lastModifiedBy>
  <cp:revision>1</cp:revision>
  <dcterms:created xsi:type="dcterms:W3CDTF">2022-05-01T06:08:15Z</dcterms:created>
  <dcterms:modified xsi:type="dcterms:W3CDTF">2022-05-01T06:22:28Z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