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61" r:id="rId7"/>
    <p:sldId id="260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718"/>
  </p:normalViewPr>
  <p:slideViewPr>
    <p:cSldViewPr snapToGrid="0">
      <p:cViewPr varScale="1">
        <p:scale>
          <a:sx n="54" d="100"/>
          <a:sy n="54" d="100"/>
        </p:scale>
        <p:origin x="51" y="1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Life Expectancy and per Capita GDP from</a:t>
            </a:r>
            <a:br>
              <a:rPr lang="en-US" dirty="0"/>
            </a:br>
            <a:r>
              <a:rPr lang="en-US" dirty="0"/>
              <a:t>1952 - 2007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Kai Bartlette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11" y="887011"/>
            <a:ext cx="3754516" cy="3587318"/>
          </a:xfrm>
        </p:spPr>
        <p:txBody>
          <a:bodyPr/>
          <a:lstStyle/>
          <a:p>
            <a:r>
              <a:rPr lang="en-US" dirty="0"/>
              <a:t>Life Expectancy for a Five Country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02B67DD7-0E83-BC72-7795-45B6534F0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327" y="887011"/>
            <a:ext cx="4743485" cy="42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93" y="425389"/>
            <a:ext cx="9779183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Gross Domestic Production for a Five Country Sample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35ED738-5043-16E9-6581-9AD9EA914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942" y="2060544"/>
            <a:ext cx="4800635" cy="429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Life Expectancy for a Five Country Sample vs. 142 Countries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 descr="Table&#10;&#10;Description automatically generated with low confidence">
            <a:extLst>
              <a:ext uri="{FF2B5EF4-FFF2-40B4-BE49-F238E27FC236}">
                <a16:creationId xmlns:a16="http://schemas.microsoft.com/office/drawing/2014/main" id="{BF7F2FBC-4F5D-B9B0-DB15-2CF8D2DE8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39" y="2428771"/>
            <a:ext cx="1752613" cy="3048022"/>
          </a:xfrm>
          <a:prstGeom prst="rect">
            <a:avLst/>
          </a:prstGeom>
        </p:spPr>
      </p:pic>
      <p:pic>
        <p:nvPicPr>
          <p:cNvPr id="12" name="Picture 11" descr="Table&#10;&#10;Description automatically generated with medium confidence">
            <a:extLst>
              <a:ext uri="{FF2B5EF4-FFF2-40B4-BE49-F238E27FC236}">
                <a16:creationId xmlns:a16="http://schemas.microsoft.com/office/drawing/2014/main" id="{30535014-2528-CCE1-1D4B-D6A3374E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136" y="2390670"/>
            <a:ext cx="1790713" cy="30861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4DEC46-992E-5206-4B60-EA53011DFEB6}"/>
              </a:ext>
            </a:extLst>
          </p:cNvPr>
          <p:cNvSpPr txBox="1"/>
          <p:nvPr/>
        </p:nvSpPr>
        <p:spPr>
          <a:xfrm>
            <a:off x="3898960" y="2261741"/>
            <a:ext cx="38617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Japan, Portugal, Costa Rica, Italy, and Mexico’s median life expectancy was consistently above that of the median of the 142 countries as a whole.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>
            <a:normAutofit/>
          </a:bodyPr>
          <a:lstStyle/>
          <a:p>
            <a:r>
              <a:rPr lang="en-US" sz="4400" dirty="0"/>
              <a:t>Improvements in our health and healthcare have risen life expectancies across the globe.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78654B-08C9-4C41-8BEC-DFB72024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6250" y="4574039"/>
            <a:ext cx="3511550" cy="679450"/>
          </a:xfrm>
        </p:spPr>
        <p:txBody>
          <a:bodyPr/>
          <a:lstStyle/>
          <a:p>
            <a:r>
              <a:rPr lang="en-US" dirty="0"/>
              <a:t>Kai Bartlette</a:t>
            </a:r>
          </a:p>
          <a:p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16</TotalTime>
  <Words>94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Office Theme</vt:lpstr>
      <vt:lpstr>Life Expectancy and per Capita GDP from 1952 - 2007</vt:lpstr>
      <vt:lpstr>Life Expectancy for a Five Country Sample</vt:lpstr>
      <vt:lpstr>Gross Domestic Production for a Five Country Sample</vt:lpstr>
      <vt:lpstr>Median Life Expectancy for a Five Country Sample vs. 142 Countries</vt:lpstr>
      <vt:lpstr>Improvements in our health and healthcare have risen life expectancies across the globe.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Expectancy and per Capita GDP from 1952 - 2007</dc:title>
  <dc:creator>Kai Bartlette</dc:creator>
  <cp:lastModifiedBy>Kai Bartlette</cp:lastModifiedBy>
  <cp:revision>1</cp:revision>
  <dcterms:created xsi:type="dcterms:W3CDTF">2022-05-05T06:06:01Z</dcterms:created>
  <dcterms:modified xsi:type="dcterms:W3CDTF">2022-05-05T06:22:55Z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