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18"/>
  </p:normalViewPr>
  <p:slideViewPr>
    <p:cSldViewPr snapToGrid="0">
      <p:cViewPr varScale="1">
        <p:scale>
          <a:sx n="54" d="100"/>
          <a:sy n="54" d="100"/>
        </p:scale>
        <p:origin x="51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105488"/>
            <a:ext cx="7096933" cy="1496550"/>
          </a:xfrm>
        </p:spPr>
        <p:txBody>
          <a:bodyPr/>
          <a:lstStyle/>
          <a:p>
            <a:r>
              <a:rPr lang="en-US" sz="5400" dirty="0"/>
              <a:t>The Need for Speed:</a:t>
            </a:r>
            <a:br>
              <a:rPr lang="en-US" sz="5400" dirty="0"/>
            </a:br>
            <a:r>
              <a:rPr lang="en-US" sz="5400" dirty="0"/>
              <a:t>Does horsepower or vehicle weight matter?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Kai Bartlette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Horsepower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Yes, quarter miles times drop with an increase in horsepower - they are simply more powerful and moving faster.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model explains about half the reason why, with an R squared value of 48.5%.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 is a negative correlation, which the best fit line illustrates.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Scatter Plot for Quarter Mile Time by Horsepower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AD97CAD-E729-E90C-1133-B6CE6777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95" y="2435194"/>
            <a:ext cx="5553116" cy="4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610" y="-574091"/>
            <a:ext cx="6245912" cy="2387600"/>
          </a:xfrm>
        </p:spPr>
        <p:txBody>
          <a:bodyPr/>
          <a:lstStyle/>
          <a:p>
            <a:r>
              <a:rPr lang="en-US" dirty="0"/>
              <a:t>Vehicle Weight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10" y="2207425"/>
            <a:ext cx="6582711" cy="43442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However, for vehicle weight, there was an extremely small R squared value. </a:t>
            </a:r>
          </a:p>
          <a:p>
            <a:r>
              <a:rPr lang="en-US" dirty="0"/>
              <a:t>Judging by the graphical model and this very small r-squared value, the weight of the vehicle doesn’t account for any of the variance in quarter mile time.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for Quarter Mile Time by Vehicle Weight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E74D25D-2469-BB78-2479-A40877B1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89" y="1927341"/>
            <a:ext cx="5553116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Kai Bartlette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</TotalTime>
  <Words>145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The Need for Speed: Does horsepower or vehicle weight matter?</vt:lpstr>
      <vt:lpstr>Horsepower</vt:lpstr>
      <vt:lpstr>Scatter Plot for Quarter Mile Time by Horsepower</vt:lpstr>
      <vt:lpstr>Vehicle Weight</vt:lpstr>
      <vt:lpstr>Scatter Plot for Quarter Mile Time by Vehicle Weight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Speed: Does horsepower or vehicle weight matter?</dc:title>
  <dc:creator>Kai Bartlette</dc:creator>
  <cp:lastModifiedBy>Kai Bartlette</cp:lastModifiedBy>
  <cp:revision>1</cp:revision>
  <dcterms:created xsi:type="dcterms:W3CDTF">2022-05-04T04:44:18Z</dcterms:created>
  <dcterms:modified xsi:type="dcterms:W3CDTF">2022-05-04T05:02:58Z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