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FFC9"/>
    <a:srgbClr val="FFC7BD"/>
    <a:srgbClr val="C7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 snapToObjects="1">
      <p:cViewPr varScale="1">
        <p:scale>
          <a:sx n="124" d="100"/>
          <a:sy n="124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F216-6CF6-7A40-906E-98580EF74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D006B-88BB-C044-A382-EBC66342D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E8C76-3C62-0643-ADF3-95462D27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815C-4225-D14F-A372-FCF9FF0346BB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C1A0-0573-3B4F-A8AD-F7049E92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21C8-E152-CE44-B0DD-A5CF9F29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6D75-698D-DC4B-A17A-C3D8851A27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413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2542-4D0A-B545-AB9A-15122BFA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F9567-0EA9-EE4F-85E2-E62A742CB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2395-3144-2246-B92B-E86DED04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815C-4225-D14F-A372-FCF9FF0346BB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3343-B244-AC43-AC66-16C15587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2753-840D-5F45-BCA1-531D9F6B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6D75-698D-DC4B-A17A-C3D8851A27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2040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CD57F-547D-B941-AD6A-A4453D6B1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D2A50-7163-CA4F-B137-E418B6716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E83E2-61F3-4A4F-A1D1-5455BBF4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815C-4225-D14F-A372-FCF9FF0346BB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CCBA-89E5-774D-8132-6EB8BC61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B5AFD-4BB3-D546-81CE-0D8A1C55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6D75-698D-DC4B-A17A-C3D8851A27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650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1F49-89D2-8F40-A773-F580A3B3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056F8-DA53-C442-9A70-5AC89A8D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0DCB-D2A6-2C48-82A8-26A257CE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815C-4225-D14F-A372-FCF9FF0346BB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0A5ED-8C44-8041-A85C-6D4F3EA5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4CA19-D3D3-4A48-A171-CC863B16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6D75-698D-DC4B-A17A-C3D8851A27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146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E145-CB23-A947-9405-4883802F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20A22-370D-5B4F-B938-F5D52EB0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0C16-BBAA-8843-82EA-AB2488DE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815C-4225-D14F-A372-FCF9FF0346BB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0A7C8-80B3-684F-8827-18B6C7BC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BA597-5A72-AD49-BCFE-FE35A5D8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6D75-698D-DC4B-A17A-C3D8851A27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687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E38E-EF3E-B44B-A4B5-911F5159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A639B-6690-7343-A99D-4EE10658B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B2891-1D8C-3343-81C0-89947C9C7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DCF03-9710-A54D-935F-E5145897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815C-4225-D14F-A372-FCF9FF0346BB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BB3DF-DDC5-E249-901A-AC5BBB04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F43F3-07E1-DD44-B936-9457CA82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6D75-698D-DC4B-A17A-C3D8851A27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038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B5AE-2249-0B4D-A13C-4A85DEC5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759F0-8B02-A049-9B67-725A54342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4FD7C-558B-2944-BFE1-3098DA535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19027-FE9E-1B41-BE95-718A003E1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EE5CE-794D-A149-9DBE-A8A1C3AA8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C414F-D5A3-7B40-9DCC-7482C23E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815C-4225-D14F-A372-FCF9FF0346BB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1719A-0105-EB4D-871C-A7DD225A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883FD-E21C-A94E-9877-BD69B81A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6D75-698D-DC4B-A17A-C3D8851A27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196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6D1F-1F81-1E42-B4FB-B498A829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79141-51A8-3241-AAD1-D3A6C8B8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815C-4225-D14F-A372-FCF9FF0346BB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F9171-609D-0C43-BD19-66D2173D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77A0C-8F18-074A-A392-9FCE1660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6D75-698D-DC4B-A17A-C3D8851A27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366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A85F1-91E9-D942-815E-E0174C6E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815C-4225-D14F-A372-FCF9FF0346BB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6E074-52AE-9F4B-B2EC-1270BE18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81817-6A4E-CC41-9F65-328EB15A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6D75-698D-DC4B-A17A-C3D8851A27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561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EB3A-A099-6846-9C7D-964490AF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E6145-F9F4-154F-9397-9178014BA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57E55-191C-E941-A886-6FD3F0D34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273A6-40D6-734A-8F61-B460DB21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815C-4225-D14F-A372-FCF9FF0346BB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52A12-FC92-494B-A014-1F52C5E5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BAE85-15E2-5244-A5EA-03D114CD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6D75-698D-DC4B-A17A-C3D8851A27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248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30D3-9504-A14C-8C66-7FE28F94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6339D-3D83-EA40-A858-A6FD822F3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88E51-900E-9540-A4FA-1488B246D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E7049-9DBB-3740-A141-0A402F43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815C-4225-D14F-A372-FCF9FF0346BB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C3CA2-1E66-A34D-BBAC-89F0040A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AC504-C7A2-3148-A74A-A3200BF8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6D75-698D-DC4B-A17A-C3D8851A27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3518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7852C-2774-E84B-BE6F-9EE67B30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14CEC-7224-5F4A-B9A4-53518DA2F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90DBC-1925-A447-81C7-E31D20EA2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F815C-4225-D14F-A372-FCF9FF0346BB}" type="datetimeFigureOut">
              <a:rPr lang="en-CN" smtClean="0"/>
              <a:t>2022/3/20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55F2D-DAA5-3945-AA0C-26648C1B7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10A04-ACB6-6240-B6CB-912969958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86D75-698D-DC4B-A17A-C3D8851A27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003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ckground pattern&#10;&#10;Description automatically generated">
            <a:extLst>
              <a:ext uri="{FF2B5EF4-FFF2-40B4-BE49-F238E27FC236}">
                <a16:creationId xmlns:a16="http://schemas.microsoft.com/office/drawing/2014/main" id="{B8C57995-FB80-264A-AFD6-1E7B3FE77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01" y="0"/>
            <a:ext cx="8896597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D1F600-24C3-3344-91E6-4F5CA6028562}"/>
              </a:ext>
            </a:extLst>
          </p:cNvPr>
          <p:cNvSpPr txBox="1"/>
          <p:nvPr/>
        </p:nvSpPr>
        <p:spPr>
          <a:xfrm>
            <a:off x="8578173" y="223443"/>
            <a:ext cx="162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    </a:t>
            </a:r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Cluster 3   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55EA5C-6AC3-E34E-8E71-6C4EF1D03FDB}"/>
              </a:ext>
            </a:extLst>
          </p:cNvPr>
          <p:cNvSpPr/>
          <p:nvPr/>
        </p:nvSpPr>
        <p:spPr>
          <a:xfrm>
            <a:off x="8357737" y="294720"/>
            <a:ext cx="220436" cy="220436"/>
          </a:xfrm>
          <a:prstGeom prst="ellipse">
            <a:avLst/>
          </a:prstGeom>
          <a:solidFill>
            <a:srgbClr val="C7E3FF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9E0DA9-EDE9-5F4C-96F6-D8BFAA041629}"/>
              </a:ext>
            </a:extLst>
          </p:cNvPr>
          <p:cNvSpPr txBox="1"/>
          <p:nvPr/>
        </p:nvSpPr>
        <p:spPr>
          <a:xfrm>
            <a:off x="8578173" y="592775"/>
            <a:ext cx="162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    </a:t>
            </a:r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Cluster 4   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05D473-025A-1843-8963-B3CAB7A0C286}"/>
              </a:ext>
            </a:extLst>
          </p:cNvPr>
          <p:cNvSpPr/>
          <p:nvPr/>
        </p:nvSpPr>
        <p:spPr>
          <a:xfrm>
            <a:off x="8357737" y="664052"/>
            <a:ext cx="220436" cy="220436"/>
          </a:xfrm>
          <a:prstGeom prst="ellipse">
            <a:avLst/>
          </a:prstGeom>
          <a:solidFill>
            <a:srgbClr val="FFC7BD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143C25-3973-B145-B3EB-CCF42CB41075}"/>
              </a:ext>
            </a:extLst>
          </p:cNvPr>
          <p:cNvSpPr txBox="1"/>
          <p:nvPr/>
        </p:nvSpPr>
        <p:spPr>
          <a:xfrm>
            <a:off x="8578173" y="955765"/>
            <a:ext cx="162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    </a:t>
            </a:r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Cluster 1   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59FACB-03F5-1C4B-A021-02C4E920A913}"/>
              </a:ext>
            </a:extLst>
          </p:cNvPr>
          <p:cNvSpPr/>
          <p:nvPr/>
        </p:nvSpPr>
        <p:spPr>
          <a:xfrm>
            <a:off x="8357737" y="1027042"/>
            <a:ext cx="220436" cy="220436"/>
          </a:xfrm>
          <a:prstGeom prst="ellipse">
            <a:avLst/>
          </a:prstGeom>
          <a:solidFill>
            <a:srgbClr val="C7FFC9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381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5E07-401A-3D4A-8801-1C8BECC5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Content Placeholder 3" descr="Shape&#10;&#10;Description automatically generated with low confidence">
            <a:extLst>
              <a:ext uri="{FF2B5EF4-FFF2-40B4-BE49-F238E27FC236}">
                <a16:creationId xmlns:a16="http://schemas.microsoft.com/office/drawing/2014/main" id="{3451BB41-C0FF-804F-A22D-3ED2A1AB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0" y="3512344"/>
            <a:ext cx="4508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6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Hu, Kaiyu</dc:creator>
  <cp:lastModifiedBy>Hu, Kaiyu</cp:lastModifiedBy>
  <cp:revision>1</cp:revision>
  <dcterms:created xsi:type="dcterms:W3CDTF">2022-03-20T15:46:38Z</dcterms:created>
  <dcterms:modified xsi:type="dcterms:W3CDTF">2022-03-20T16:02:55Z</dcterms:modified>
</cp:coreProperties>
</file>