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BEF6-DC6B-3D41-B1F6-FC7DB0608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E9DFB-8326-2748-8B36-8FAC6CC16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0883-687C-C141-A9EE-9F500814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B82B-36DE-FD4B-904D-EB9EDC19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7A6C-932C-6C48-B2D6-B6E9D685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110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72E2-8616-4D48-8186-C46D16A9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CCF8D-0772-C645-9C84-4279528C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B951-386E-A747-8462-6914CEEA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E8D-A1ED-7E4E-B43C-4E737F14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56F4-8E40-DC4E-AB41-29D3A64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239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4FF97-264C-C243-8D98-03070810F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04D31-AE67-EE45-9612-C9C4974D3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522F-6102-124D-8B43-EF41045D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1470-6658-2443-B663-3950CE5C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07AA-275E-9C48-AE7D-3E26CD8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62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D722-78E9-9946-AEAF-EB2D5E9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D1B1-BEF8-CF4E-AC5B-1DDC5371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4CED-6B85-3646-8CB7-26F7E75E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6851-0E7D-4D4C-8C0F-CDD0E30C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569A-1676-B440-9E5A-DD693086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55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7D5-2B3E-6C45-8440-60E8FA21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54C62-0E8C-BA4F-AA89-54ED3331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A0D0-95AB-9844-A778-7663CB12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B768-DAAC-674B-A585-DB590079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B66B-8784-5F47-8ADC-E4E33651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3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7E72-542C-E447-A792-7F929BFF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00B3-0ABE-054E-AB90-03DBE1802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D9BC6-A453-7444-97B3-DEFE6116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04DAF-CE83-144D-B7C7-78671994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D212E-A7B2-1A40-B0C3-EA4A9FBD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42557-AB71-264D-8EDA-2FF7099B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17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B728-7684-9B45-BB55-CA0D280C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6054-2B44-AA4D-8FA4-FDEB562C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B58A0-1CC4-BA45-9034-AC98A9E8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2EE17-B68B-B441-87FB-0D43DCA96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41E9-9327-AC4A-BDCD-E198CEE1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CA8E5-834C-FD49-92B1-F617E327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AC96E-3571-2549-95E0-78D48F9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3871E-470A-094C-B1B4-7FE5B11F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71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F6EE-25F4-E645-A1F8-E6822E71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153CE-B637-B849-86DB-8AC4B3DB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E3ADF-4DFB-E748-9852-9406E72E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86058-CBE1-6C47-A0A1-FEA4BCE3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472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6BE1F-9C6C-4E47-8D58-B1AA593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74A1E-3640-D146-B71B-08194B22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32938-189A-594C-AC7E-EE540E50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73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28F1-27A2-9544-BA4E-27E3D40B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585B-7C0F-F845-8240-456C3DC5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89AE2-2C4A-7144-97C6-C66CEB503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DFE8-17FF-0942-B8A0-09CC4773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73337-AC12-474C-B04C-7BEF0EA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76A3E-1FFA-C34D-9B22-13FACA6C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627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8920-E4F1-9042-90FB-2C07EED8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AE5E1-BBAB-B84F-A37D-04AB261B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42E2-BFE5-4240-AF6C-11591BE2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34DE-0844-5049-9C9F-8CB634CF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03439-0F53-D54C-975D-C895B424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24E7-E835-3348-8316-23C47EFD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705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793E6-2CA3-0448-A60B-B566AB54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CFE2-4CEA-5A4C-B2BD-178E7B85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415F-0B12-8543-9FC2-8B338702E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8F2B-CF5E-224E-8DCF-C7A69050C4E4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BC50-7A26-2D48-805A-EECB45BCC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AA03-ABED-CE4B-9BF0-B6A27008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00D8-DC9A-D44A-B662-9A2C91AEDE2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35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CB53-5E25-444A-9209-2322EB46C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Y3 Project: Complexity of Physicists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E606D-6624-4D48-A135-97DFFC1AD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Kaiyu Hu</a:t>
            </a:r>
          </a:p>
          <a:p>
            <a:r>
              <a:rPr lang="en-CN" dirty="0"/>
              <a:t>Partner: Chao Fan</a:t>
            </a:r>
          </a:p>
          <a:p>
            <a:r>
              <a:rPr lang="en-CN" dirty="0"/>
              <a:t>Supervisor: Tim Evans</a:t>
            </a:r>
          </a:p>
        </p:txBody>
      </p:sp>
    </p:spTree>
    <p:extLst>
      <p:ext uri="{BB962C8B-B14F-4D97-AF65-F5344CB8AC3E}">
        <p14:creationId xmlns:p14="http://schemas.microsoft.com/office/powerpoint/2010/main" val="176011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2F6C-667B-A347-9825-72AB5FC1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Ranking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5E5A-20E2-7F42-B955-D015A659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Rescaling </a:t>
            </a:r>
          </a:p>
          <a:p>
            <a:r>
              <a:rPr lang="en-CN" dirty="0"/>
              <a:t>Average mark</a:t>
            </a:r>
          </a:p>
        </p:txBody>
      </p:sp>
    </p:spTree>
    <p:extLst>
      <p:ext uri="{BB962C8B-B14F-4D97-AF65-F5344CB8AC3E}">
        <p14:creationId xmlns:p14="http://schemas.microsoft.com/office/powerpoint/2010/main" val="379805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407E-DCA1-C644-979F-A8A2BF65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Overall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FDE3-8657-3D45-A6A1-8186D8FA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[tables and graphs]</a:t>
            </a:r>
          </a:p>
        </p:txBody>
      </p:sp>
    </p:spTree>
    <p:extLst>
      <p:ext uri="{BB962C8B-B14F-4D97-AF65-F5344CB8AC3E}">
        <p14:creationId xmlns:p14="http://schemas.microsoft.com/office/powerpoint/2010/main" val="199073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8BD5-867F-124F-8FEA-83ACB81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Properties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C5BD-C021-A146-9528-EEF3C0051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[graphs]</a:t>
            </a:r>
          </a:p>
        </p:txBody>
      </p:sp>
    </p:spTree>
    <p:extLst>
      <p:ext uri="{BB962C8B-B14F-4D97-AF65-F5344CB8AC3E}">
        <p14:creationId xmlns:p14="http://schemas.microsoft.com/office/powerpoint/2010/main" val="527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DC5F-221C-2449-B618-7143F868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cluster0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752F-D337-4B4C-9512-FC967595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00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EEB6-407B-6E4A-A91D-CA643890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cluster1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F34A-894B-9A4C-914A-42527263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42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3A56-C75D-7145-A0AA-FC66E3C3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cluster2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81F9-3F03-4E45-9F0B-1073695B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434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C583-76D1-BA4B-AF0B-B3518CF9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cluster3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30B1-2FD1-024D-BF41-2A448167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397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BC13-3453-4040-850C-6BADFEA2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cluster4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0EAF-61BE-3447-B213-9C761F83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410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214F-D53F-134E-A9BB-8F7B5DFC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Page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B763-49FA-EC41-A420-6C23F23D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643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CBFB-77E9-C841-BA6C-720EBBBC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3662-838B-A545-BEB2-94F2004B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241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201B-B77D-A74F-AC8A-EADAD12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201D-E1D7-444B-AF57-51897560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N" dirty="0"/>
              <a:t>Motivation</a:t>
            </a:r>
          </a:p>
          <a:p>
            <a:r>
              <a:rPr lang="en-CN" dirty="0"/>
              <a:t>Data and Method</a:t>
            </a:r>
          </a:p>
          <a:p>
            <a:pPr lvl="1"/>
            <a:r>
              <a:rPr lang="en-GB" dirty="0"/>
              <a:t>E</a:t>
            </a:r>
            <a:r>
              <a:rPr lang="en-CN" dirty="0"/>
              <a:t>xtracting bigraphies &amp; data cleaning</a:t>
            </a:r>
          </a:p>
          <a:p>
            <a:pPr lvl="1"/>
            <a:r>
              <a:rPr lang="en-CN" dirty="0"/>
              <a:t>Clustering by NLP</a:t>
            </a:r>
          </a:p>
          <a:p>
            <a:pPr lvl="1"/>
            <a:r>
              <a:rPr lang="en-CN" dirty="0"/>
              <a:t>Network and Centrality measures</a:t>
            </a:r>
          </a:p>
          <a:p>
            <a:pPr lvl="1"/>
            <a:r>
              <a:rPr lang="en-CN" dirty="0"/>
              <a:t>Noise model</a:t>
            </a:r>
          </a:p>
          <a:p>
            <a:pPr lvl="1"/>
            <a:r>
              <a:rPr lang="en-GB" dirty="0"/>
              <a:t>R</a:t>
            </a:r>
            <a:r>
              <a:rPr lang="en-CN" dirty="0"/>
              <a:t>anking scheme</a:t>
            </a:r>
          </a:p>
          <a:p>
            <a:r>
              <a:rPr lang="en-CN" dirty="0"/>
              <a:t>Results and Discussion</a:t>
            </a:r>
          </a:p>
          <a:p>
            <a:pPr lvl="1"/>
            <a:r>
              <a:rPr lang="en-GB" dirty="0"/>
              <a:t>O</a:t>
            </a:r>
            <a:r>
              <a:rPr lang="en-CN" dirty="0"/>
              <a:t>verall ranking</a:t>
            </a:r>
          </a:p>
          <a:p>
            <a:pPr lvl="1"/>
            <a:r>
              <a:rPr lang="en-CN" dirty="0"/>
              <a:t>Properties of clusters</a:t>
            </a:r>
          </a:p>
          <a:p>
            <a:pPr lvl="1"/>
            <a:r>
              <a:rPr lang="en-CN" dirty="0"/>
              <a:t>Correlation between pagelength and average mark</a:t>
            </a:r>
          </a:p>
          <a:p>
            <a:r>
              <a:rPr lang="en-CN" dirty="0"/>
              <a:t>Conclustion &amp; Improvements</a:t>
            </a: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64991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E175-C003-B14F-BD9B-DFBBEE67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5C11-45BF-6948-97BD-672373C1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600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C5EE-B7A5-4F4C-84C7-9775D7C6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55EA-55C0-DD49-8483-4419614A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951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9C46-09BC-7D4C-B974-A09BA7DC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2FBC-10BB-9541-A841-EE00D26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193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3EBC-1518-4A4B-9675-9820F1C3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Supplementary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590B-66DF-0B40-B0A0-5BA1E12B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387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7090-515B-6646-B607-40945E48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911C-96DD-1543-81E3-646D43CB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</a:t>
            </a:r>
            <a:r>
              <a:rPr lang="en-CN" dirty="0"/>
              <a:t>questions:</a:t>
            </a:r>
          </a:p>
          <a:p>
            <a:endParaRPr lang="en-CN" dirty="0"/>
          </a:p>
          <a:p>
            <a:r>
              <a:rPr lang="en-CN" dirty="0"/>
              <a:t>Who is the most famous/important physicist?</a:t>
            </a:r>
          </a:p>
          <a:p>
            <a:r>
              <a:rPr lang="en-CN" dirty="0"/>
              <a:t>Are there any rankings of physicists? If so, are they reasonable?</a:t>
            </a:r>
          </a:p>
          <a:p>
            <a:r>
              <a:rPr lang="en-CN" dirty="0"/>
              <a:t>Do physicists have some general feautres?</a:t>
            </a:r>
          </a:p>
          <a:p>
            <a:r>
              <a:rPr lang="en-CN" dirty="0"/>
              <a:t>Can we divide physicists into some distinctive groups? </a:t>
            </a:r>
            <a:r>
              <a:rPr lang="en-GB" dirty="0"/>
              <a:t>A</a:t>
            </a:r>
            <a:r>
              <a:rPr lang="en-CN" dirty="0"/>
              <a:t>nd How?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553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E31A-AE81-5045-8970-C74602C5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Extracting the biographies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5961-2E28-BE4A-9CF8-09FEB189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 list of physicists on Wikipedia page (definition of ‘physicisits’)</a:t>
            </a:r>
          </a:p>
          <a:p>
            <a:r>
              <a:rPr lang="en-CN" dirty="0"/>
              <a:t>Download all html files  </a:t>
            </a:r>
          </a:p>
        </p:txBody>
      </p:sp>
    </p:spTree>
    <p:extLst>
      <p:ext uri="{BB962C8B-B14F-4D97-AF65-F5344CB8AC3E}">
        <p14:creationId xmlns:p14="http://schemas.microsoft.com/office/powerpoint/2010/main" val="9358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8CFD-AE7C-8247-A062-D8A4A8FD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32D6-D2CD-1F4D-A7BB-1954716E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Only keep main text</a:t>
            </a:r>
          </a:p>
          <a:p>
            <a:r>
              <a:rPr lang="en-CN" dirty="0"/>
              <a:t>[pictures]</a:t>
            </a:r>
          </a:p>
          <a:p>
            <a:r>
              <a:rPr lang="en-CN" dirty="0"/>
              <a:t>Delete word with less than 3 letters</a:t>
            </a:r>
          </a:p>
        </p:txBody>
      </p:sp>
    </p:spTree>
    <p:extLst>
      <p:ext uri="{BB962C8B-B14F-4D97-AF65-F5344CB8AC3E}">
        <p14:creationId xmlns:p14="http://schemas.microsoft.com/office/powerpoint/2010/main" val="31860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F2B4-6B95-D846-9A99-B0D6D085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Clustering by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7EB0-0E2F-2148-93A9-70ED9090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N" dirty="0"/>
              <a:t>okenise</a:t>
            </a:r>
          </a:p>
          <a:p>
            <a:r>
              <a:rPr lang="en-GB" dirty="0"/>
              <a:t>L</a:t>
            </a:r>
            <a:r>
              <a:rPr lang="en-CN" dirty="0"/>
              <a:t>emmatisation</a:t>
            </a:r>
          </a:p>
          <a:p>
            <a:r>
              <a:rPr lang="en-GB" dirty="0"/>
              <a:t>S</a:t>
            </a:r>
            <a:r>
              <a:rPr lang="en-CN" dirty="0"/>
              <a:t>top words</a:t>
            </a:r>
          </a:p>
          <a:p>
            <a:r>
              <a:rPr lang="en-CN" dirty="0"/>
              <a:t>TF-IDF matrix</a:t>
            </a:r>
          </a:p>
          <a:p>
            <a:r>
              <a:rPr lang="en-CN" dirty="0"/>
              <a:t>K-means clustering and Elbow method for optimal number of clusters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8365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2C3-F995-974B-B5C3-68C4E282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Definition of net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6987-272A-BA47-9615-C64C772E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[graphs]</a:t>
            </a:r>
          </a:p>
        </p:txBody>
      </p:sp>
    </p:spTree>
    <p:extLst>
      <p:ext uri="{BB962C8B-B14F-4D97-AF65-F5344CB8AC3E}">
        <p14:creationId xmlns:p14="http://schemas.microsoft.com/office/powerpoint/2010/main" val="66441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3598-FA24-014B-8B25-5AFC30F9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Centrality measures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D800-9D1C-4F44-9B6A-AEDCFA71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N" dirty="0"/>
              <a:t>egree</a:t>
            </a:r>
          </a:p>
          <a:p>
            <a:r>
              <a:rPr lang="en-GB" dirty="0"/>
              <a:t>C</a:t>
            </a:r>
            <a:r>
              <a:rPr lang="en-CN" dirty="0"/>
              <a:t>loseness</a:t>
            </a:r>
          </a:p>
          <a:p>
            <a:r>
              <a:rPr lang="en-GB" dirty="0"/>
              <a:t>B</a:t>
            </a:r>
            <a:r>
              <a:rPr lang="en-CN" dirty="0"/>
              <a:t>etweenness</a:t>
            </a:r>
          </a:p>
          <a:p>
            <a:r>
              <a:rPr lang="en-GB" dirty="0"/>
              <a:t>E</a:t>
            </a:r>
            <a:r>
              <a:rPr lang="en-CN" dirty="0"/>
              <a:t>igenvector</a:t>
            </a:r>
          </a:p>
          <a:p>
            <a:r>
              <a:rPr lang="en-CN" dirty="0"/>
              <a:t>Pagerank</a:t>
            </a:r>
          </a:p>
          <a:p>
            <a:r>
              <a:rPr lang="en-CN" dirty="0"/>
              <a:t>[equations]</a:t>
            </a:r>
          </a:p>
        </p:txBody>
      </p:sp>
    </p:spTree>
    <p:extLst>
      <p:ext uri="{BB962C8B-B14F-4D97-AF65-F5344CB8AC3E}">
        <p14:creationId xmlns:p14="http://schemas.microsoft.com/office/powerpoint/2010/main" val="136204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DB9B-8DFB-274E-86BF-B504FC34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Noise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E050-183C-F442-96DB-4399CBE1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Similate the action of edition</a:t>
            </a:r>
          </a:p>
          <a:p>
            <a:r>
              <a:rPr lang="en-CN" dirty="0"/>
              <a:t>5% randomly</a:t>
            </a:r>
          </a:p>
        </p:txBody>
      </p:sp>
    </p:spTree>
    <p:extLst>
      <p:ext uri="{BB962C8B-B14F-4D97-AF65-F5344CB8AC3E}">
        <p14:creationId xmlns:p14="http://schemas.microsoft.com/office/powerpoint/2010/main" val="1765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225</Words>
  <Application>Microsoft Macintosh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Y3 Project: Complexity of Physicists</vt:lpstr>
      <vt:lpstr>Content</vt:lpstr>
      <vt:lpstr>Motivation</vt:lpstr>
      <vt:lpstr>Extracting the biographies </vt:lpstr>
      <vt:lpstr>Data cleaning </vt:lpstr>
      <vt:lpstr>Clustering by NLP</vt:lpstr>
      <vt:lpstr>Definition of net work</vt:lpstr>
      <vt:lpstr>Centrality measures </vt:lpstr>
      <vt:lpstr>Noise Model</vt:lpstr>
      <vt:lpstr>Ranking scheme</vt:lpstr>
      <vt:lpstr>Overall Ranking</vt:lpstr>
      <vt:lpstr>Properties of clusters</vt:lpstr>
      <vt:lpstr>cluster0</vt:lpstr>
      <vt:lpstr>cluster1</vt:lpstr>
      <vt:lpstr>cluster2</vt:lpstr>
      <vt:lpstr>cluster3</vt:lpstr>
      <vt:lpstr>cluster4</vt:lpstr>
      <vt:lpstr>Page length</vt:lpstr>
      <vt:lpstr>Conclusion</vt:lpstr>
      <vt:lpstr>Improvement</vt:lpstr>
      <vt:lpstr>Acknowledgement</vt:lpstr>
      <vt:lpstr>References</vt:lpstr>
      <vt:lpstr>Supplementary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Y3 Project: Complexity of Physicists</dc:title>
  <dc:creator>Hu, Kaiyu</dc:creator>
  <cp:lastModifiedBy>Hu, Kaiyu</cp:lastModifiedBy>
  <cp:revision>1</cp:revision>
  <dcterms:created xsi:type="dcterms:W3CDTF">2022-03-20T14:02:11Z</dcterms:created>
  <dcterms:modified xsi:type="dcterms:W3CDTF">2022-03-20T14:48:24Z</dcterms:modified>
</cp:coreProperties>
</file>