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79"/>
    <a:srgbClr val="00A32E"/>
    <a:srgbClr val="FFDF05"/>
    <a:srgbClr val="05CDFA"/>
    <a:srgbClr val="C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29" d="100"/>
          <a:sy n="129" d="100"/>
        </p:scale>
        <p:origin x="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1699-41D0-7443-83AB-E0A362519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6D345-6610-A847-B66C-C30439A4C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90E6-759D-6A49-9CB6-B7EAEEDE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C062-B488-1243-B662-2D716270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FBDF-E4BD-764B-96D9-E8D18D91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76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2E22-0505-5C42-B81B-CE1E10BF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9903B-26E3-8449-B9F3-3592DCF0E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2CE2-F578-574B-BFC5-6B21373E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2177-DF9E-524A-BEA6-7677F9BE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4DB6-7230-524B-B5EB-5D441391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147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7CE0F-12D2-664B-A871-3B945826B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3A3C1-A54F-3D49-9420-62908CC0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FC85-B63C-8345-B0B9-B36EBA25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5B82-7C96-CE49-BCD2-34F1A0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45E4-0AF8-CA4A-9397-B6E683EF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69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0F18-E3A7-3944-96C2-29EE15DA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FCB3-3195-0D48-A688-56D99A72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708B-5A64-5845-87D1-D4E3B3F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1942-3D89-7947-A97B-D3076BEF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7254-0E0C-6146-91A1-00D9D4D3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18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4F3B-AACB-9D4D-B007-EC5F05EA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D2CB-34E6-D144-8A98-9C544393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0496-6633-2549-9557-A891003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93B-3A93-1747-9272-B3657D78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CB99-A560-5041-844F-CF42AD03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39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07BF-10BE-5A4B-9B2A-A65F275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7A47-8764-CE44-BDFF-F46B07E84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67E07-70D0-FB4A-8850-B5B8C8E2A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8E60C-8372-9143-95B1-C181054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77247-B1B8-2145-902B-2703AE4C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FACF-28EC-904B-B895-E1575BD5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533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08B5-5543-2542-9405-BB8E4ED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ADE0-7765-4C46-A112-FB78544A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8AC6-A59E-DE40-B444-FC4F22E7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0AAB2-5AF7-2F41-BB18-187CCB170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1E591-3C71-9749-B3CF-119783A06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90136-488B-8E4E-B369-C3082EDB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8CCD1-DD13-6E4D-A05C-07D3E5EF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127B1-0F1D-FA41-A2D9-745C8556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42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A5A7-259F-9940-A616-30DFCBA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3A36D-462B-C44E-A6DF-E992D04F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C8DF-4B0B-E445-870A-1AA329B4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00887-3210-D74A-ADB2-3C2E3953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490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2CC65-453B-184F-8CD5-D810BB66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96F32-1683-4249-A2E7-2A26E0FD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6CD47-3FBE-E64B-B97D-DC374103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445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A5C4-521A-7749-9D3B-329E74C8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E9A0-1056-3041-A31A-DCADBDC4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AE41-9CAC-304B-AFB5-9582C677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EECE8-FC3A-E146-AA18-2CC45D53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4035-25AD-7A47-B7BC-AAB4B04C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0FF40-B664-304B-B5BA-18DF9872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213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4049-5E6B-E644-AD29-954018A9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21DAD-56C2-0142-AD08-FD364B6D8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ADCDA-981F-2546-BCCE-D0C56E6D9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E96D-DDC2-B147-B621-77167431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D897-00F1-3343-8E56-5352C735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E24B-CDB5-F745-B62B-62A5CED8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989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4398B-2EDC-AD4A-9AAA-03652981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C04D-DB96-284B-94E4-3D17EF60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B8AA-F7E0-E743-82FC-2AFA35BA8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FB9D-FB41-3E4E-895F-2339AA2712E0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CEAA-DB64-D84D-BD04-9F3211AF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2B68-5CB6-9040-B022-902C9902E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7A71-FE10-BB4C-B29E-F78E8269E1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59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4D98F0F-2E19-7C40-A3EC-53FC9D91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35" y="3549"/>
            <a:ext cx="80717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F81EB-9E0D-BF43-9A38-4B0EF77F5092}"/>
              </a:ext>
            </a:extLst>
          </p:cNvPr>
          <p:cNvSpPr txBox="1"/>
          <p:nvPr/>
        </p:nvSpPr>
        <p:spPr>
          <a:xfrm>
            <a:off x="2605224" y="5152019"/>
            <a:ext cx="12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0  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91D93-0137-FF48-A96A-43CE547BEAC0}"/>
              </a:ext>
            </a:extLst>
          </p:cNvPr>
          <p:cNvSpPr/>
          <p:nvPr/>
        </p:nvSpPr>
        <p:spPr>
          <a:xfrm>
            <a:off x="2605224" y="5250159"/>
            <a:ext cx="165616" cy="165616"/>
          </a:xfrm>
          <a:prstGeom prst="ellipse">
            <a:avLst/>
          </a:prstGeom>
          <a:solidFill>
            <a:srgbClr val="C099F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DDF0-9582-6F47-BF5D-7144A60A43B6}"/>
              </a:ext>
            </a:extLst>
          </p:cNvPr>
          <p:cNvSpPr txBox="1"/>
          <p:nvPr/>
        </p:nvSpPr>
        <p:spPr>
          <a:xfrm>
            <a:off x="2605223" y="5429504"/>
            <a:ext cx="12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1   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E523-E47B-4448-BB6A-B35E1B65DA17}"/>
              </a:ext>
            </a:extLst>
          </p:cNvPr>
          <p:cNvSpPr/>
          <p:nvPr/>
        </p:nvSpPr>
        <p:spPr>
          <a:xfrm>
            <a:off x="2605224" y="5546975"/>
            <a:ext cx="165616" cy="165616"/>
          </a:xfrm>
          <a:prstGeom prst="ellipse">
            <a:avLst/>
          </a:prstGeom>
          <a:solidFill>
            <a:srgbClr val="05CDFA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C3AAD-3388-FD46-9006-5B4971AD632E}"/>
              </a:ext>
            </a:extLst>
          </p:cNvPr>
          <p:cNvSpPr txBox="1"/>
          <p:nvPr/>
        </p:nvSpPr>
        <p:spPr>
          <a:xfrm>
            <a:off x="2605222" y="5720646"/>
            <a:ext cx="12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2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BC937F-FE7C-CE48-AD42-229699142625}"/>
              </a:ext>
            </a:extLst>
          </p:cNvPr>
          <p:cNvSpPr/>
          <p:nvPr/>
        </p:nvSpPr>
        <p:spPr>
          <a:xfrm>
            <a:off x="2605224" y="5843736"/>
            <a:ext cx="165616" cy="165616"/>
          </a:xfrm>
          <a:prstGeom prst="ellipse">
            <a:avLst/>
          </a:prstGeom>
          <a:solidFill>
            <a:srgbClr val="FFDF05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E29D-D4EA-5648-ADFB-27CED3AEDFB3}"/>
              </a:ext>
            </a:extLst>
          </p:cNvPr>
          <p:cNvSpPr txBox="1"/>
          <p:nvPr/>
        </p:nvSpPr>
        <p:spPr>
          <a:xfrm>
            <a:off x="2605221" y="6315761"/>
            <a:ext cx="12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4  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34124-4806-FE4E-8DB5-2502DE8E2F33}"/>
              </a:ext>
            </a:extLst>
          </p:cNvPr>
          <p:cNvSpPr/>
          <p:nvPr/>
        </p:nvSpPr>
        <p:spPr>
          <a:xfrm>
            <a:off x="2605224" y="6135683"/>
            <a:ext cx="165616" cy="165616"/>
          </a:xfrm>
          <a:prstGeom prst="ellipse">
            <a:avLst/>
          </a:prstGeom>
          <a:solidFill>
            <a:srgbClr val="00A32E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AB135-051E-9B40-A5B6-D976B8AD32B6}"/>
              </a:ext>
            </a:extLst>
          </p:cNvPr>
          <p:cNvSpPr txBox="1"/>
          <p:nvPr/>
        </p:nvSpPr>
        <p:spPr>
          <a:xfrm>
            <a:off x="2605221" y="6017462"/>
            <a:ext cx="14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3 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3FD6C8-5E05-A143-8480-694898F8AA50}"/>
              </a:ext>
            </a:extLst>
          </p:cNvPr>
          <p:cNvSpPr/>
          <p:nvPr/>
        </p:nvSpPr>
        <p:spPr>
          <a:xfrm>
            <a:off x="2607206" y="6427630"/>
            <a:ext cx="165616" cy="165616"/>
          </a:xfrm>
          <a:prstGeom prst="ellipse">
            <a:avLst/>
          </a:prstGeom>
          <a:solidFill>
            <a:srgbClr val="FF6179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13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976A-F6C3-194A-87D1-3448A8F8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CA57-0BFA-5D4C-8B52-9A19A21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043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Kaiyu</dc:creator>
  <cp:lastModifiedBy>Hu, Kaiyu</cp:lastModifiedBy>
  <cp:revision>1</cp:revision>
  <dcterms:created xsi:type="dcterms:W3CDTF">2022-03-20T18:10:39Z</dcterms:created>
  <dcterms:modified xsi:type="dcterms:W3CDTF">2022-03-20T18:19:14Z</dcterms:modified>
</cp:coreProperties>
</file>