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63925" y="935355"/>
            <a:ext cx="4953576" cy="4866640"/>
            <a:chOff x="0" y="3886"/>
            <a:chExt cx="18063" cy="17745"/>
          </a:xfrm>
        </p:grpSpPr>
        <p:pic>
          <p:nvPicPr>
            <p:cNvPr id="9" name="图片 8" descr="03 左转弯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70" y="17093"/>
              <a:ext cx="4535" cy="4535"/>
            </a:xfrm>
            <a:prstGeom prst="rect">
              <a:avLst/>
            </a:prstGeom>
          </p:spPr>
        </p:pic>
        <p:pic>
          <p:nvPicPr>
            <p:cNvPr id="10" name="图片 9" descr="07 右转弯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7" y="3886"/>
              <a:ext cx="4535" cy="4535"/>
            </a:xfrm>
            <a:prstGeom prst="rect">
              <a:avLst/>
            </a:prstGeom>
          </p:spPr>
        </p:pic>
        <p:pic>
          <p:nvPicPr>
            <p:cNvPr id="11" name="图片 10" descr="右侧直车道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222" y="3886"/>
              <a:ext cx="6841" cy="4535"/>
            </a:xfrm>
            <a:prstGeom prst="rect">
              <a:avLst/>
            </a:prstGeom>
          </p:spPr>
        </p:pic>
        <p:pic>
          <p:nvPicPr>
            <p:cNvPr id="12" name="图片 11" descr="最终斑马线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630" y="10506"/>
              <a:ext cx="8706" cy="4535"/>
            </a:xfrm>
            <a:prstGeom prst="rect">
              <a:avLst/>
            </a:prstGeom>
          </p:spPr>
        </p:pic>
        <p:pic>
          <p:nvPicPr>
            <p:cNvPr id="13" name="图片 12" descr="左侧直车道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096"/>
              <a:ext cx="6777" cy="45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LFY</cp:lastModifiedBy>
  <cp:revision>3</cp:revision>
  <dcterms:created xsi:type="dcterms:W3CDTF">2021-05-05T07:29:05Z</dcterms:created>
  <dcterms:modified xsi:type="dcterms:W3CDTF">2021-05-05T07:41:54Z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8B2A77C7C2E1499A8A6DA1364FEBB315</vt:lpwstr>
  </property>
  <property fmtid="{D5CDD505-2E9C-101B-9397-08002B2CF9AE}" pid="3" name="KSOProductBuildVer">
    <vt:lpwstr>2052-11.1.0.10463</vt:lpwstr>
  </property>
</Properties>
</file>