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10779" y="-59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1A6B-8945-4C8F-9142-5C25A0FB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151A0-C216-4917-AFED-0A465F0B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F74BE-C3CF-4458-A9DD-7EEDD21F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75DC8-F320-4C53-B0E5-57A6AB0F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CB85F-5937-44A1-B7DA-C783BCA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5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671A3-DAAE-4753-A14F-379B698C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AB37-82BF-4742-A2D2-B825F3E1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7C30E-4AB7-42DD-AA96-6C649A44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9BE04-7D5A-4BBE-A517-9EF911EF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E2BF3-2EA2-4DA1-9AD4-60623892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7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BC8D76-E8DC-4DDB-865F-E77EC0736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88D46-3906-45DF-AE40-438EB95A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6CDA6-1F4D-48A3-8FAC-B67D1A01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245B9-8ED1-4C38-974C-6B74AE6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E6366-77FA-48D3-AA5F-B8640EE9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9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5FEA-3C01-411B-8C13-7680A3DE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91C54-98E1-4D2D-A05D-2E186979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C8B68-DBDD-4448-8C3A-532BA001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80C80-2564-4E3C-9757-B720D2F2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3E9D7-01A3-4F23-A6E8-C2A2FFAE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25098-A07A-4687-809B-7A06D93B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353C2-851E-4B4E-8DCE-4E845E74D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CBA78-FAEE-4560-96E8-23DA5860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D1D5E-2389-4AB9-A305-CDC8EEA3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EE7DE-D8D3-4E9B-B706-9B2F6CCE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9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87342-6B77-4F8F-8FBA-1A401B74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1002-4F3B-496D-A169-F6B0B41C5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5A195-9D91-4C10-8B11-EA5F2C5C9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791D2-6EB3-4808-9AC5-E3E5F1A1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D9243-FEF4-469A-A033-FF1CC57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64D76-3788-4D15-91F3-EC595033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574CF-E6AA-4752-B784-2DBE8B1A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7E1E3-4603-48BA-9FFC-7527DE77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6D02F-6FE0-4A67-850D-B5EBA1BB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8099BF-4E14-4D60-9E52-29D8BEAF8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198E3-62DD-4F1C-BE46-CA9DF61AE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B5CAE3-4D2F-4BEF-9584-F28D1F97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7B044-6DAA-4AEF-B09F-81955885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526807-32B8-4775-B334-B047887C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0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E81BD-536E-42B7-8FB7-C55C685A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B8A7BE-9AC5-4DB4-B77D-C3E633AD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E2A708-D253-40C1-85F3-DD63993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6DDD8B-8FBF-4507-84E4-1CA24438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6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C54606-4B40-4F02-99F7-B77E1757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27943-89B9-44D9-94DC-C855CBFE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06A36-C67D-4BF6-B83C-A51183C2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D342C-C0B0-43AB-88E5-A9569A14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B7C75-47F8-4620-9A1A-7D43CE3B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A11A2-7444-4C54-AF0C-DD314690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1B99D-BE28-4060-AF1A-E206D91B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38463-72F3-4800-839F-1CD0B0ED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7FF17-BDC8-437B-BAE5-98E83912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484F2-32DF-4034-B36A-E75AC394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D9E71E-CD42-4110-A989-F94F1AF1C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9AD48-9D5C-4439-A8C3-254CC9F5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13EBF-350F-438C-91ED-E51F82AA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49398-DDC6-4994-A0B1-15145CCC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1ACD-074D-491E-83B6-EFA22481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C5DA81-2AFB-490A-B3D4-F38BA800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F2C61-F936-4D74-A196-516FEAF4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16E82-4D68-4D1E-8989-97E1A808C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9B50-3DAC-4E50-AAA7-DF0FD19B24C9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E2EFA-498E-440E-AADE-00AED5235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B6EDB-605C-4706-A66B-DF32BAF21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DF46-792C-49E8-94E7-E7D9CC0AC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5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9E76EB3-8465-47F0-BD81-48A6BF552433}"/>
              </a:ext>
            </a:extLst>
          </p:cNvPr>
          <p:cNvGrpSpPr/>
          <p:nvPr/>
        </p:nvGrpSpPr>
        <p:grpSpPr>
          <a:xfrm rot="16200000">
            <a:off x="2560519" y="-1847677"/>
            <a:ext cx="7444885" cy="11048798"/>
            <a:chOff x="4731071" y="437512"/>
            <a:chExt cx="4327045" cy="690607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C4045ED-C5C9-450A-A6B3-0F22D1216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16" y="5963513"/>
              <a:ext cx="720000" cy="65216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DDAF070-C809-4FCC-9CE8-3A43A2B0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16" y="5243513"/>
              <a:ext cx="720000" cy="7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077FFB4-F9B9-4757-9587-D8C9AC99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16" y="4523513"/>
              <a:ext cx="720000" cy="72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6B3C4D5-29E9-44DF-BFFE-66760427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16" y="3803513"/>
              <a:ext cx="720000" cy="72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6492A70-77F8-41AF-884D-0E449CD4E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16" y="3083513"/>
              <a:ext cx="720000" cy="72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DE3C5EE-8C56-43BA-9CAB-7216D5E6B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16" y="2363513"/>
              <a:ext cx="720000" cy="720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6733F91-A0F6-4F5F-9313-57568EA43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48304" y="5895675"/>
              <a:ext cx="720000" cy="72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D40AFA7-AD04-46EC-80CF-38F08926F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48303" y="5175674"/>
              <a:ext cx="720000" cy="72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B8E61E2-3975-4146-97DF-F2922B96F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48303" y="4455673"/>
              <a:ext cx="720000" cy="720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1387F39-2204-44AB-B432-A5FE5B13C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50960" y="3083514"/>
              <a:ext cx="720000" cy="72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983CBFC-A668-48E3-A313-781AB5E9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50960" y="2363513"/>
              <a:ext cx="720000" cy="72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4E56AF1-1B71-4FEF-9AC1-6E6DB0B11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935" t="4428" r="7145" b="1423"/>
            <a:stretch/>
          </p:blipFill>
          <p:spPr>
            <a:xfrm>
              <a:off x="7852116" y="1161201"/>
              <a:ext cx="1206000" cy="120231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D74C688-DFA6-4E68-9510-EF3E01B2D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116" y="441201"/>
              <a:ext cx="720000" cy="72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CB537F0-29A7-45A7-A25A-E57F7AFB1B0E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32116" y="1402357"/>
              <a:ext cx="720000" cy="72000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1023DE3-CFE4-4023-9D39-74DDD7E0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731071" y="6623591"/>
              <a:ext cx="720000" cy="72000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3BCA55F-67F8-48A1-A6CA-FB7F75330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935" t="4428" r="7145" b="1423"/>
            <a:stretch/>
          </p:blipFill>
          <p:spPr>
            <a:xfrm rot="16200000">
              <a:off x="5205304" y="1159357"/>
              <a:ext cx="1206000" cy="120231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9F506566-EDC9-4D3E-B184-151F79498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48304" y="437512"/>
              <a:ext cx="720000" cy="7200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7392CC9-7F24-42B3-A7A4-E2AEC9C2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48301" y="3803513"/>
              <a:ext cx="720000" cy="720000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4C7EB95-DA55-4377-A00C-5395678228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82" y="3114675"/>
            <a:ext cx="1152525" cy="12382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60567D3-558C-4253-BC7F-ED1CBF60A81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" r="2487"/>
          <a:stretch/>
        </p:blipFill>
        <p:spPr>
          <a:xfrm>
            <a:off x="10642795" y="4924148"/>
            <a:ext cx="1151903" cy="12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弓 凯源</dc:creator>
  <cp:lastModifiedBy>弓 凯源</cp:lastModifiedBy>
  <cp:revision>7</cp:revision>
  <dcterms:created xsi:type="dcterms:W3CDTF">2021-03-25T12:45:20Z</dcterms:created>
  <dcterms:modified xsi:type="dcterms:W3CDTF">2021-04-19T16:10:59Z</dcterms:modified>
</cp:coreProperties>
</file>