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53BB-8EE8-46E7-9034-5A659BE95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C0C4-3F8F-47B0-A14D-218ACF75C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BDD6-E569-4D3E-8A0E-F80FE5D4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C3D6-2E50-414F-AE05-CC6F1404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6DE1-42F2-4AF4-BF5C-0530E1C9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970-A7F3-435A-89C0-7D350FD2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54DA5-66E1-408C-BDB1-C65CC22A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A1CE-0DE2-4D6A-85C6-C9D603C3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D279-2C08-4B3C-8EB7-472A1053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EEA8-9652-4AFB-903D-04D6875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0F57B-AB65-467C-B198-833173022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EC6F2-72E2-44F7-AAC5-75CAF3622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22D4-2270-4284-88A4-1FA7265C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1F51-06B4-4890-9E42-36A90C8A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E557-65FC-43D5-ABBA-0CD6FEED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6D9A-6131-4C23-A310-F21CE745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3EE0-916F-4F6B-A326-58D45935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3BFA-205B-499B-80EC-6655ED8D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1AEF-F346-402F-9652-A11DC0F8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1B04-194D-4B04-8445-4C7EACEB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B7A7-94D3-495A-962A-95547B96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48F0-A9D8-4E19-980B-BE9FDFFC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28F9-8005-4C6A-B926-9608FD7F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0E09-D2CA-4D94-A5DE-9742D39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8499-B793-40D8-920C-E2ECD30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356E-8F8A-4CE0-9826-22F31C63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B53E-8C81-407F-9C32-D4856B5F5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8FE09-0BE3-4783-9CE4-4F1216EF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070BE-409B-40A5-8F23-28B39DB3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1AD0-EB5D-4CE2-8244-F80CDBE3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0873B-243D-4A4D-8C9A-63CCF7B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3600-C08D-448E-A182-0DDE9451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1950-5EF8-4A24-8231-26B88A15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FC06E-6357-43AF-B6CF-20D428BA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09EA3-F112-47F4-A93A-E6ED31663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22BA2-5A67-48DD-BF13-02BA2097F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E8330-3282-4A27-AEC6-0F3BDB88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296BC-F0FE-4EAF-BDC2-73E164AE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F9E76-B427-4556-9288-AF1D01D5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9989-182D-42CD-9670-CD2D67BD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3842-62D8-4A32-A333-4B550C6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2374-FD75-4054-BFEB-A02F392F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F980D-F4E0-4524-A7CB-1CD4D4BB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D97D1-96BB-4665-95B2-AEB830E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79181-3BF9-4BD4-A81A-A38C0A9F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86E5B-7647-4906-9242-FAB2042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608-E7FB-4954-9196-5FBE99B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01B6-A8AF-4412-A805-378572E3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58BB-ED53-4D8E-B9A8-5B42F267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6D68-CCD8-4B35-AAF7-92CB7857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8010-654E-4806-8208-730C266B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9E0A-3EFB-4D6C-8FDE-DE0FC59F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FDBA-E16B-4A84-A7DD-C1CBD5EE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77153-B35C-4A01-8151-0C872E6BF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465C6-6434-4293-ABDF-D9A8891EA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8BF8-C540-4A73-9666-6293C53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06A5-A035-4ED9-8931-3E975D0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8ACD-24D4-484D-B713-4F05403D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76A1B-A9D4-4DDD-9AFA-78E588F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DC2A-57CE-41A3-AE18-4B06A081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8D76-9157-4F36-99AD-D7CF0AA0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F063-70FB-4462-BFE9-8D4771D9A6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4F57-762A-402A-8CEB-7596B0994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A506-5171-4141-891D-A0390B3F8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Map: A clickable map of world countries :-)">
            <a:extLst>
              <a:ext uri="{FF2B5EF4-FFF2-40B4-BE49-F238E27FC236}">
                <a16:creationId xmlns:a16="http://schemas.microsoft.com/office/drawing/2014/main" id="{55F1DB3F-BF3B-4E31-92BD-E49E76D6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0656" cy="731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4CF16-E3B1-4389-A255-836581CF7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29" y="2384612"/>
            <a:ext cx="1356599" cy="571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ED54F-3FBA-44EC-AFED-D7C5F027FDEE}"/>
              </a:ext>
            </a:extLst>
          </p:cNvPr>
          <p:cNvSpPr txBox="1"/>
          <p:nvPr/>
        </p:nvSpPr>
        <p:spPr>
          <a:xfrm>
            <a:off x="11426598" y="0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pyu84</a:t>
            </a:r>
          </a:p>
        </p:txBody>
      </p:sp>
    </p:spTree>
    <p:extLst>
      <p:ext uri="{BB962C8B-B14F-4D97-AF65-F5344CB8AC3E}">
        <p14:creationId xmlns:p14="http://schemas.microsoft.com/office/powerpoint/2010/main" val="32084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06705 -0.02916 C 0.08099 -0.03565 0.10195 -0.03912 0.12396 -0.03912 C 0.14909 -0.03912 0.16914 -0.03565 0.18307 -0.02916 L 0.25026 -1.85185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52 -1.85185E-6 L 0.26041 0.00764 C 0.26276 0.00903 0.26536 0.01273 0.26718 0.01713 C 0.26979 0.02246 0.27096 0.02685 0.27161 0.03102 L 0.27448 0.05046 " pathEditMode="relative" rAng="3000000" ptsTypes="AAA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61 0.05046 L 0.19844 0.07708 C 0.18307 0.08403 0.16055 0.08588 0.13555 0.08102 C 0.10886 0.07616 0.08724 0.06597 0.07305 0.05301 L 0.00313 -0.00023 " pathEditMode="relative" rAng="360000" ptsTypes="AAA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3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Yu</dc:creator>
  <cp:lastModifiedBy>Philip Yu</cp:lastModifiedBy>
  <cp:revision>4</cp:revision>
  <dcterms:created xsi:type="dcterms:W3CDTF">2021-12-06T02:08:47Z</dcterms:created>
  <dcterms:modified xsi:type="dcterms:W3CDTF">2022-04-03T02:47:49Z</dcterms:modified>
</cp:coreProperties>
</file>