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53BB-8EE8-46E7-9034-5A659BE95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6C0C4-3F8F-47B0-A14D-218ACF75C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2BDD6-E569-4D3E-8A0E-F80FE5D4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F063-70FB-4462-BFE9-8D4771D9A6E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DC3D6-2E50-414F-AE05-CC6F1404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86DE1-42F2-4AF4-BF5C-0530E1C9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E8CD-A33D-4E4F-8161-8BC34D8CC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3970-A7F3-435A-89C0-7D350FD2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54DA5-66E1-408C-BDB1-C65CC22AC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3A1CE-0DE2-4D6A-85C6-C9D603C3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F063-70FB-4462-BFE9-8D4771D9A6E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7D279-2C08-4B3C-8EB7-472A1053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3EEA8-9652-4AFB-903D-04D6875A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E8CD-A33D-4E4F-8161-8BC34D8CC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7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50F57B-AB65-467C-B198-833173022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EC6F2-72E2-44F7-AAC5-75CAF3622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022D4-2270-4284-88A4-1FA7265CB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F063-70FB-4462-BFE9-8D4771D9A6E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E1F51-06B4-4890-9E42-36A90C8A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CE557-65FC-43D5-ABBA-0CD6FEED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E8CD-A33D-4E4F-8161-8BC34D8CC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4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26D9A-6131-4C23-A310-F21CE745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43EE0-916F-4F6B-A326-58D459358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43BFA-205B-499B-80EC-6655ED8D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F063-70FB-4462-BFE9-8D4771D9A6E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31AEF-F346-402F-9652-A11DC0F8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E1B04-194D-4B04-8445-4C7EACEB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E8CD-A33D-4E4F-8161-8BC34D8CC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0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B7A7-94D3-495A-962A-95547B96F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548F0-A9D8-4E19-980B-BE9FDFFC5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F28F9-8005-4C6A-B926-9608FD7F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F063-70FB-4462-BFE9-8D4771D9A6E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50E09-D2CA-4D94-A5DE-9742D393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38499-B793-40D8-920C-E2ECD307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E8CD-A33D-4E4F-8161-8BC34D8CC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356E-8F8A-4CE0-9826-22F31C63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0B53E-8C81-407F-9C32-D4856B5F5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8FE09-0BE3-4783-9CE4-4F1216EF1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070BE-409B-40A5-8F23-28B39DB3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F063-70FB-4462-BFE9-8D4771D9A6E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81AD0-EB5D-4CE2-8244-F80CDBE3E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0873B-243D-4A4D-8C9A-63CCF7BA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E8CD-A33D-4E4F-8161-8BC34D8CC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83600-C08D-448E-A182-0DDE9451E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31950-5EF8-4A24-8231-26B88A152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FC06E-6357-43AF-B6CF-20D428BAA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09EA3-F112-47F4-A93A-E6ED31663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122BA2-5A67-48DD-BF13-02BA2097F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0E8330-3282-4A27-AEC6-0F3BDB88A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F063-70FB-4462-BFE9-8D4771D9A6E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5296BC-F0FE-4EAF-BDC2-73E164AE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5F9E76-B427-4556-9288-AF1D01D5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E8CD-A33D-4E4F-8161-8BC34D8CC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7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29989-182D-42CD-9670-CD2D67BD5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C3842-62D8-4A32-A333-4B550C65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F063-70FB-4462-BFE9-8D4771D9A6E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C2374-FD75-4054-BFEB-A02F392F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F980D-F4E0-4524-A7CB-1CD4D4BB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E8CD-A33D-4E4F-8161-8BC34D8CC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9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DD97D1-96BB-4665-95B2-AEB830EE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F063-70FB-4462-BFE9-8D4771D9A6E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379181-3BF9-4BD4-A81A-A38C0A9F7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86E5B-7647-4906-9242-FAB2042A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E8CD-A33D-4E4F-8161-8BC34D8CC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6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B608-E7FB-4954-9196-5FBE99B8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E01B6-A8AF-4412-A805-378572E32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558BB-ED53-4D8E-B9A8-5B42F2675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D6D68-CCD8-4B35-AAF7-92CB78576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F063-70FB-4462-BFE9-8D4771D9A6E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28010-654E-4806-8208-730C266B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E9E0A-3EFB-4D6C-8FDE-DE0FC59F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E8CD-A33D-4E4F-8161-8BC34D8CC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1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FDBA-E16B-4A84-A7DD-C1CBD5EE2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D77153-B35C-4A01-8151-0C872E6BF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465C6-6434-4293-ABDF-D9A8891EA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A8BF8-C540-4A73-9666-6293C53CD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F063-70FB-4462-BFE9-8D4771D9A6E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906A5-A035-4ED9-8931-3E975D03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F8ACD-24D4-484D-B713-4F05403DC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E8CD-A33D-4E4F-8161-8BC34D8CC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4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76A1B-A9D4-4DDD-9AFA-78E588FB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DDC2A-57CE-41A3-AE18-4B06A0816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78D76-9157-4F36-99AD-D7CF0AA03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FF063-70FB-4462-BFE9-8D4771D9A6E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4F57-762A-402A-8CEB-7596B0994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1A506-5171-4141-891D-A0390B3F8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AE8CD-A33D-4E4F-8161-8BC34D8CC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8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33ED26FC-2C20-4095-BC02-EB489F77F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59" y="2238375"/>
            <a:ext cx="11880082" cy="2381250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3BDDE7DE-D395-4077-878C-3BC062B63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07" y="2165805"/>
            <a:ext cx="11252270" cy="1083093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B0D7073-F1C1-441A-BF4E-D5F091AB5D4B}"/>
              </a:ext>
            </a:extLst>
          </p:cNvPr>
          <p:cNvSpPr/>
          <p:nvPr/>
        </p:nvSpPr>
        <p:spPr>
          <a:xfrm>
            <a:off x="0" y="-14514"/>
            <a:ext cx="12192000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2BDB1D-3F4A-4665-B1A7-7F25F98F22CC}"/>
              </a:ext>
            </a:extLst>
          </p:cNvPr>
          <p:cNvSpPr/>
          <p:nvPr/>
        </p:nvSpPr>
        <p:spPr>
          <a:xfrm>
            <a:off x="0" y="4738914"/>
            <a:ext cx="12192000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113256-FD9C-4FEF-89E2-D519C57069C5}"/>
              </a:ext>
            </a:extLst>
          </p:cNvPr>
          <p:cNvSpPr txBox="1"/>
          <p:nvPr/>
        </p:nvSpPr>
        <p:spPr>
          <a:xfrm>
            <a:off x="11618259" y="2093259"/>
            <a:ext cx="649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Mont Heavy DEMO" panose="00000A00000000000000" pitchFamily="50" charset="0"/>
              </a:rPr>
              <a:t>pyu84</a:t>
            </a:r>
          </a:p>
        </p:txBody>
      </p:sp>
    </p:spTree>
    <p:extLst>
      <p:ext uri="{BB962C8B-B14F-4D97-AF65-F5344CB8AC3E}">
        <p14:creationId xmlns:p14="http://schemas.microsoft.com/office/powerpoint/2010/main" val="320844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375E-6 -4.07407E-6 L 4.375E-6 -0.406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64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375E-6 -0.40694 L 4.375E-6 -0.8131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0"/>
                            </p:stCondLst>
                            <p:childTnLst>
                              <p:par>
                                <p:cTn id="11" presetID="64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375E-6 -0.81319 L 0.00065 -1.2189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2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 Heavy DEMO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Yu</dc:creator>
  <cp:lastModifiedBy>Philip Yu</cp:lastModifiedBy>
  <cp:revision>3</cp:revision>
  <dcterms:created xsi:type="dcterms:W3CDTF">2021-12-06T02:08:47Z</dcterms:created>
  <dcterms:modified xsi:type="dcterms:W3CDTF">2021-12-06T04:16:28Z</dcterms:modified>
</cp:coreProperties>
</file>