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81" r:id="rId1"/>
  </p:sldMasterIdLst>
  <p:notesMasterIdLst>
    <p:notesMasterId r:id="rId19"/>
  </p:notes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94668" autoAdjust="0"/>
  </p:normalViewPr>
  <p:slideViewPr>
    <p:cSldViewPr snapToGrid="0" snapToObjects="1">
      <p:cViewPr varScale="1">
        <p:scale>
          <a:sx n="156" d="100"/>
          <a:sy n="156" d="100"/>
        </p:scale>
        <p:origin x="-10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957FD-5ABD-D74B-8657-8E3B3CD4265F}" type="datetimeFigureOut">
              <a:rPr lang="en-US" smtClean="0"/>
              <a:pPr/>
              <a:t>1/23/11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81755-0FDF-5E47-869C-57664623E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81755-0FDF-5E47-869C-57664623E08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8F6-BEBD-2B40-ACAB-7244CB458D85}" type="datetimeFigureOut">
              <a:rPr lang="en-US" smtClean="0"/>
              <a:pPr/>
              <a:t>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8F6-BEBD-2B40-ACAB-7244CB458D85}" type="datetimeFigureOut">
              <a:rPr lang="en-US" smtClean="0"/>
              <a:pPr/>
              <a:t>1/23/11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66-0075-C345-BF86-B9CEB0CEF5C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8F6-BEBD-2B40-ACAB-7244CB458D85}" type="datetimeFigureOut">
              <a:rPr lang="en-US" smtClean="0"/>
              <a:pPr/>
              <a:t>1/23/11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66-0075-C345-BF86-B9CEB0CEF5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8F6-BEBD-2B40-ACAB-7244CB458D85}" type="datetimeFigureOut">
              <a:rPr lang="en-US" smtClean="0"/>
              <a:pPr/>
              <a:t>1/23/11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66-0075-C345-BF86-B9CEB0CEF5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8F6-BEBD-2B40-ACAB-7244CB458D85}" type="datetimeFigureOut">
              <a:rPr lang="en-US" smtClean="0"/>
              <a:pPr/>
              <a:t>1/23/11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66-0075-C345-BF86-B9CEB0CEF5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8F6-BEBD-2B40-ACAB-7244CB458D85}" type="datetimeFigureOut">
              <a:rPr lang="en-US" smtClean="0"/>
              <a:pPr/>
              <a:t>1/23/11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66-0075-C345-BF86-B9CEB0CEF5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8F6-BEBD-2B40-ACAB-7244CB458D85}" type="datetimeFigureOut">
              <a:rPr lang="en-US" smtClean="0"/>
              <a:pPr/>
              <a:t>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66-0075-C345-BF86-B9CEB0CEF5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8F6-BEBD-2B40-ACAB-7244CB458D85}" type="datetimeFigureOut">
              <a:rPr lang="en-US" smtClean="0"/>
              <a:pPr/>
              <a:t>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66-0075-C345-BF86-B9CEB0CEF5C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8F6-BEBD-2B40-ACAB-7244CB458D85}" type="datetimeFigureOut">
              <a:rPr lang="en-US" smtClean="0"/>
              <a:pPr/>
              <a:t>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66-0075-C345-BF86-B9CEB0CEF5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8F6-BEBD-2B40-ACAB-7244CB458D85}" type="datetimeFigureOut">
              <a:rPr lang="en-US" smtClean="0"/>
              <a:pPr/>
              <a:t>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66-0075-C345-BF86-B9CEB0CEF5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8F6-BEBD-2B40-ACAB-7244CB458D85}" type="datetimeFigureOut">
              <a:rPr lang="en-US" smtClean="0"/>
              <a:pPr/>
              <a:t>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1ED-22D9-48D6-AD92-DEFB12278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8F6-BEBD-2B40-ACAB-7244CB458D85}" type="datetimeFigureOut">
              <a:rPr lang="en-US" smtClean="0"/>
              <a:pPr/>
              <a:t>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66-0075-C345-BF86-B9CEB0CEF5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8F6-BEBD-2B40-ACAB-7244CB458D85}" type="datetimeFigureOut">
              <a:rPr lang="en-US" smtClean="0"/>
              <a:pPr/>
              <a:t>1/23/11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66-0075-C345-BF86-B9CEB0CEF5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8F6-BEBD-2B40-ACAB-7244CB458D85}" type="datetimeFigureOut">
              <a:rPr lang="en-US" smtClean="0"/>
              <a:pPr/>
              <a:t>1/23/11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66-0075-C345-BF86-B9CEB0CEF5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8F6-BEBD-2B40-ACAB-7244CB458D85}" type="datetimeFigureOut">
              <a:rPr lang="en-US" smtClean="0"/>
              <a:pPr/>
              <a:t>1/23/11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66-0075-C345-BF86-B9CEB0CEF5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8F6-BEBD-2B40-ACAB-7244CB458D85}" type="datetimeFigureOut">
              <a:rPr lang="en-US" smtClean="0"/>
              <a:pPr/>
              <a:t>1/23/11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66-0075-C345-BF86-B9CEB0CEF5C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8CD68F6-BEBD-2B40-ACAB-7244CB458D85}" type="datetimeFigureOut">
              <a:rPr lang="en-US" smtClean="0"/>
              <a:pPr/>
              <a:t>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886E766-0075-C345-BF86-B9CEB0CEF5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miumwp.com/best-business-premium-wordpress-themes/" TargetMode="External"/><Relationship Id="rId4" Type="http://schemas.openxmlformats.org/officeDocument/2006/relationships/hyperlink" Target="http://www.premiumwp.com/best-video-wordpress-them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designs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ta-cruz-web-design.com/wp-login.php" TargetMode="Externa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nta-cruz-web-desig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WordPress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WordPress</a:t>
            </a:r>
            <a:r>
              <a:rPr lang="en-US" dirty="0" smtClean="0"/>
              <a:t> for You?</a:t>
            </a:r>
            <a:endParaRPr lang="en-US" dirty="0"/>
          </a:p>
        </p:txBody>
      </p:sp>
      <p:pic>
        <p:nvPicPr>
          <p:cNvPr id="4" name="Picture 3" descr="intro-p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7059"/>
            <a:ext cx="9144000" cy="505729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r>
              <a:rPr lang="en-US" dirty="0" smtClean="0"/>
              <a:t> Appearance</a:t>
            </a:r>
            <a:endParaRPr lang="en-US" dirty="0"/>
          </a:p>
        </p:txBody>
      </p:sp>
      <p:pic>
        <p:nvPicPr>
          <p:cNvPr id="4" name="Content Placeholder 3" descr="Screen shot 2011-01-23 at 12.36.08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6280" r="-16280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r>
              <a:rPr lang="en-US" dirty="0" smtClean="0"/>
              <a:t> </a:t>
            </a:r>
            <a:r>
              <a:rPr lang="en-US" dirty="0" err="1" smtClean="0"/>
              <a:t>Plugins</a:t>
            </a:r>
            <a:endParaRPr lang="en-US" dirty="0"/>
          </a:p>
        </p:txBody>
      </p:sp>
      <p:pic>
        <p:nvPicPr>
          <p:cNvPr id="4" name="Content Placeholder 3" descr="Screen shot 2011-01-23 at 12.38.07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9438" r="-9438"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r>
              <a:rPr lang="en-US" dirty="0" smtClean="0"/>
              <a:t> Pages</a:t>
            </a:r>
            <a:endParaRPr lang="en-US" dirty="0"/>
          </a:p>
        </p:txBody>
      </p:sp>
      <p:pic>
        <p:nvPicPr>
          <p:cNvPr id="4" name="Content Placeholder 3" descr="Screen shot 2011-01-23 at 12.39.12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8259" r="-8259"/>
          <a:stretch>
            <a:fillRect/>
          </a:stretch>
        </p:blipFill>
        <p:spPr/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r>
              <a:rPr lang="en-US" dirty="0" smtClean="0"/>
              <a:t> Widgets</a:t>
            </a:r>
            <a:endParaRPr lang="en-US" dirty="0"/>
          </a:p>
        </p:txBody>
      </p:sp>
      <p:pic>
        <p:nvPicPr>
          <p:cNvPr id="4" name="Content Placeholder 3" descr="Screen shot 2011-01-23 at 12.40.10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1737" r="-11737"/>
          <a:stretch>
            <a:fillRect/>
          </a:stretch>
        </p:blipFill>
        <p:spPr/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Optimization</a:t>
            </a:r>
            <a:endParaRPr lang="en-US" dirty="0"/>
          </a:p>
        </p:txBody>
      </p:sp>
      <p:pic>
        <p:nvPicPr>
          <p:cNvPr id="4" name="Content Placeholder 3" descr="Screen shot 2011-01-23 at 12.41.21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8536" r="-18536"/>
          <a:stretch>
            <a:fillRect/>
          </a:stretch>
        </p:blipFill>
        <p:spPr/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with Thesis</a:t>
            </a:r>
            <a:endParaRPr lang="en-US" dirty="0"/>
          </a:p>
        </p:txBody>
      </p:sp>
      <p:pic>
        <p:nvPicPr>
          <p:cNvPr id="4" name="Content Placeholder 3" descr="Screen shot 2011-01-23 at 12.42.32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9488" r="-19488"/>
          <a:stretch>
            <a:fillRect/>
          </a:stretch>
        </p:blipFill>
        <p:spPr/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r>
              <a:rPr lang="en-US" dirty="0" smtClean="0"/>
              <a:t> Customization</a:t>
            </a:r>
            <a:endParaRPr lang="en-US" dirty="0"/>
          </a:p>
        </p:txBody>
      </p:sp>
      <p:pic>
        <p:nvPicPr>
          <p:cNvPr id="4" name="Content Placeholder 3" descr="Screen shot 2011-01-23 at 12.43.08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851" r="-10851"/>
          <a:stretch>
            <a:fillRect/>
          </a:stretch>
        </p:blipFill>
        <p:spPr/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r>
              <a:rPr lang="en-US" dirty="0" smtClean="0"/>
              <a:t> Administration</a:t>
            </a:r>
            <a:endParaRPr lang="en-US" dirty="0"/>
          </a:p>
        </p:txBody>
      </p:sp>
      <p:pic>
        <p:nvPicPr>
          <p:cNvPr id="4" name="Content Placeholder 3" descr="Screen shot 2011-01-23 at 12.44.03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4024" r="-14024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Presentation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</a:p>
          <a:p>
            <a:r>
              <a:rPr lang="en-US" dirty="0" smtClean="0"/>
              <a:t>Our Audience: What’s </a:t>
            </a:r>
            <a:r>
              <a:rPr lang="en-US" dirty="0" smtClean="0"/>
              <a:t>your</a:t>
            </a:r>
            <a:r>
              <a:rPr lang="en-US" dirty="0" smtClean="0"/>
              <a:t> Comfort-Level with </a:t>
            </a:r>
            <a:r>
              <a:rPr lang="en-US" dirty="0" err="1" smtClean="0"/>
              <a:t>WordPress</a:t>
            </a:r>
            <a:r>
              <a:rPr lang="en-US" dirty="0" smtClean="0"/>
              <a:t>? Please raise your hand if…</a:t>
            </a:r>
          </a:p>
          <a:p>
            <a:r>
              <a:rPr lang="en-US" dirty="0" smtClean="0"/>
              <a:t>What is a Content Management System (CMS)?</a:t>
            </a:r>
          </a:p>
          <a:p>
            <a:r>
              <a:rPr lang="en-US" dirty="0" smtClean="0"/>
              <a:t>Assessing </a:t>
            </a:r>
            <a:r>
              <a:rPr lang="en-US" dirty="0" smtClean="0"/>
              <a:t>Your Business Needs/Time/Money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WordPress</a:t>
            </a:r>
            <a:r>
              <a:rPr lang="en-US" dirty="0" smtClean="0"/>
              <a:t>: Website or Blog?</a:t>
            </a:r>
          </a:p>
          <a:p>
            <a:r>
              <a:rPr lang="en-US" dirty="0" smtClean="0"/>
              <a:t> Advanced: How </a:t>
            </a:r>
            <a:r>
              <a:rPr lang="en-US" dirty="0" err="1" smtClean="0"/>
              <a:t>WordPress</a:t>
            </a:r>
            <a:r>
              <a:rPr lang="en-US" dirty="0" smtClean="0"/>
              <a:t> </a:t>
            </a:r>
            <a:r>
              <a:rPr lang="en-US" dirty="0" smtClean="0"/>
              <a:t>Works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Melody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years designing/developing websites</a:t>
            </a:r>
          </a:p>
          <a:p>
            <a:r>
              <a:rPr lang="en-US" dirty="0" smtClean="0"/>
              <a:t>Not a coder but does know </a:t>
            </a:r>
            <a:r>
              <a:rPr lang="en-US" dirty="0" err="1" smtClean="0"/>
              <a:t>css</a:t>
            </a:r>
            <a:r>
              <a:rPr lang="en-US" dirty="0" smtClean="0"/>
              <a:t> intimately</a:t>
            </a:r>
          </a:p>
          <a:p>
            <a:r>
              <a:rPr lang="en-US" dirty="0" smtClean="0"/>
              <a:t>Previous lives: Writer, author, magazine editor, independent books sales rep, flack for Cabrillo College.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Skillsets</a:t>
            </a:r>
            <a:r>
              <a:rPr lang="en-US" dirty="0" smtClean="0"/>
              <a:t>: Dreamweaver, Photoshop, Illustrator, HTML, </a:t>
            </a:r>
            <a:r>
              <a:rPr lang="en-US" dirty="0" err="1" smtClean="0"/>
              <a:t>Filemaker</a:t>
            </a:r>
            <a:r>
              <a:rPr lang="en-US" dirty="0" smtClean="0"/>
              <a:t>—all at Cabrillo.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CMS?</a:t>
            </a:r>
            <a:endParaRPr lang="en-US" dirty="0"/>
          </a:p>
        </p:txBody>
      </p:sp>
      <p:pic>
        <p:nvPicPr>
          <p:cNvPr id="4" name="Content Placeholder 3" descr="cms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4518" r="-24518"/>
          <a:stretch>
            <a:fillRect/>
          </a:stretch>
        </p:blipFill>
        <p:spPr>
          <a:xfrm>
            <a:off x="-743858" y="1771620"/>
            <a:ext cx="5976597" cy="3371880"/>
          </a:xfrm>
        </p:spPr>
      </p:pic>
      <p:sp>
        <p:nvSpPr>
          <p:cNvPr id="6" name="TextBox 5"/>
          <p:cNvSpPr txBox="1"/>
          <p:nvPr/>
        </p:nvSpPr>
        <p:spPr>
          <a:xfrm>
            <a:off x="4054929" y="2875644"/>
            <a:ext cx="456292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Drupal</a:t>
            </a:r>
            <a:r>
              <a:rPr lang="en-US" dirty="0" smtClean="0"/>
              <a:t>, </a:t>
            </a:r>
            <a:r>
              <a:rPr lang="en-US" dirty="0" err="1" smtClean="0"/>
              <a:t>Joomla</a:t>
            </a:r>
            <a:r>
              <a:rPr lang="en-US" dirty="0" smtClean="0"/>
              <a:t>, </a:t>
            </a:r>
            <a:r>
              <a:rPr lang="en-US" dirty="0" err="1" smtClean="0"/>
              <a:t>Wordpress</a:t>
            </a:r>
            <a:r>
              <a:rPr lang="en-US" dirty="0" smtClean="0"/>
              <a:t> use a database (tables) to store information</a:t>
            </a:r>
          </a:p>
          <a:p>
            <a:r>
              <a:rPr lang="en-US" dirty="0" smtClean="0"/>
              <a:t>CMS uses a different technology than standard</a:t>
            </a:r>
          </a:p>
          <a:p>
            <a:r>
              <a:rPr lang="en-US" dirty="0" smtClean="0"/>
              <a:t>html/</a:t>
            </a:r>
            <a:r>
              <a:rPr lang="en-US" dirty="0" err="1" smtClean="0"/>
              <a:t>css</a:t>
            </a:r>
            <a:r>
              <a:rPr lang="en-US" dirty="0" smtClean="0"/>
              <a:t> sites</a:t>
            </a:r>
          </a:p>
          <a:p>
            <a:r>
              <a:rPr lang="en-US" dirty="0" smtClean="0"/>
              <a:t>The technology is open-source (free!)</a:t>
            </a:r>
          </a:p>
          <a:p>
            <a:r>
              <a:rPr lang="en-US" dirty="0" smtClean="0"/>
              <a:t>Allows people to update their owns sites</a:t>
            </a:r>
          </a:p>
          <a:p>
            <a:r>
              <a:rPr lang="en-US" dirty="0" smtClean="0"/>
              <a:t>You are the master of your own domain!</a:t>
            </a:r>
          </a:p>
          <a:p>
            <a:r>
              <a:rPr lang="en-US" dirty="0" smtClean="0"/>
              <a:t>Drawback: The one-night website fallacy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r>
              <a:rPr lang="en-US" dirty="0" smtClean="0"/>
              <a:t> or Traditional Technology?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a Luddite? (destroy the loom) </a:t>
            </a:r>
          </a:p>
          <a:p>
            <a:r>
              <a:rPr lang="en-US" dirty="0" smtClean="0"/>
              <a:t>How often do you plan to change your website?</a:t>
            </a:r>
          </a:p>
          <a:p>
            <a:r>
              <a:rPr lang="en-US" dirty="0" smtClean="0"/>
              <a:t>Did your nephew build your existing site?</a:t>
            </a:r>
          </a:p>
          <a:p>
            <a:r>
              <a:rPr lang="en-US" dirty="0" smtClean="0"/>
              <a:t>Do you like taking photos and videos?</a:t>
            </a:r>
          </a:p>
          <a:p>
            <a:r>
              <a:rPr lang="en-US" dirty="0" smtClean="0"/>
              <a:t>Do you have more time than money?</a:t>
            </a:r>
          </a:p>
          <a:p>
            <a:r>
              <a:rPr lang="en-US" dirty="0" smtClean="0"/>
              <a:t>Do want functionality or flare?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CMS: Benefits </a:t>
            </a:r>
            <a:r>
              <a:rPr lang="en-US" dirty="0" err="1" smtClean="0"/>
              <a:t>vs</a:t>
            </a:r>
            <a:r>
              <a:rPr lang="en-US" dirty="0" smtClean="0"/>
              <a:t> Creativity</a:t>
            </a:r>
            <a:endParaRPr lang="en-US" dirty="0"/>
          </a:p>
        </p:txBody>
      </p:sp>
      <p:pic>
        <p:nvPicPr>
          <p:cNvPr id="6" name="Content Placeholder 5" descr="standard-site.jpg"/>
          <p:cNvPicPr>
            <a:picLocks noGrp="1" noChangeAspect="1"/>
          </p:cNvPicPr>
          <p:nvPr>
            <p:ph idx="1"/>
          </p:nvPr>
        </p:nvPicPr>
        <p:blipFill>
          <a:blip r:embed="rId2"/>
          <a:srcRect t="-1002" b="-1002"/>
          <a:stretch>
            <a:fillRect/>
          </a:stretch>
        </p:blipFill>
        <p:spPr>
          <a:xfrm>
            <a:off x="983218" y="1997529"/>
            <a:ext cx="7435069" cy="39925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 Blog? Is it a Website?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Are you confused? Of course, because it’s confusing. Now a Blog = Website.</a:t>
            </a:r>
          </a:p>
          <a:p>
            <a:r>
              <a:rPr lang="en-US" dirty="0" smtClean="0"/>
              <a:t>But why can’t it do </a:t>
            </a:r>
            <a:r>
              <a:rPr lang="en-US" i="1" dirty="0" smtClean="0"/>
              <a:t>this</a:t>
            </a:r>
            <a:r>
              <a:rPr lang="en-US" dirty="0" smtClean="0"/>
              <a:t>?</a:t>
            </a:r>
            <a:r>
              <a:rPr lang="en-US" dirty="0" smtClean="0"/>
              <a:t> Because websites </a:t>
            </a:r>
            <a:r>
              <a:rPr lang="en-US" dirty="0" smtClean="0"/>
              <a:t>are hard work.</a:t>
            </a:r>
          </a:p>
          <a:p>
            <a:r>
              <a:rPr lang="en-US" dirty="0" err="1" smtClean="0"/>
              <a:t>WordPress</a:t>
            </a:r>
            <a:r>
              <a:rPr lang="en-US" dirty="0" smtClean="0"/>
              <a:t> has become a </a:t>
            </a:r>
            <a:r>
              <a:rPr lang="en-US" dirty="0" smtClean="0"/>
              <a:t>cult.  It’s the future.</a:t>
            </a:r>
          </a:p>
          <a:p>
            <a:r>
              <a:rPr lang="en-US" dirty="0" smtClean="0"/>
              <a:t>SEO problems</a:t>
            </a:r>
            <a:r>
              <a:rPr lang="en-US" dirty="0" smtClean="0"/>
              <a:t> do occur </a:t>
            </a:r>
            <a:r>
              <a:rPr lang="en-US" dirty="0" smtClean="0"/>
              <a:t>with CMS </a:t>
            </a:r>
            <a:r>
              <a:rPr lang="en-US" dirty="0" err="1" smtClean="0"/>
              <a:t>vs</a:t>
            </a:r>
            <a:r>
              <a:rPr lang="en-US" dirty="0" smtClean="0"/>
              <a:t> standard files</a:t>
            </a:r>
            <a:endParaRPr lang="en-US" dirty="0" smtClean="0"/>
          </a:p>
          <a:p>
            <a:r>
              <a:rPr lang="en-US" dirty="0" smtClean="0"/>
              <a:t>Hot Tip: You can a</a:t>
            </a:r>
            <a:r>
              <a:rPr lang="en-US" dirty="0" smtClean="0"/>
              <a:t>dd </a:t>
            </a:r>
            <a:r>
              <a:rPr lang="en-US" dirty="0" smtClean="0"/>
              <a:t>a blog feature to your existing site.</a:t>
            </a:r>
            <a:endParaRPr lang="en-US" dirty="0" smtClean="0"/>
          </a:p>
          <a:p>
            <a:r>
              <a:rPr lang="en-US" dirty="0" smtClean="0"/>
              <a:t>About </a:t>
            </a:r>
            <a:r>
              <a:rPr lang="en-US" dirty="0" err="1" smtClean="0"/>
              <a:t>WordPress</a:t>
            </a:r>
            <a:r>
              <a:rPr lang="en-US" dirty="0" smtClean="0"/>
              <a:t>: Yes, the dashboard is </a:t>
            </a:r>
            <a:r>
              <a:rPr lang="en-US" dirty="0" smtClean="0"/>
              <a:t>intimidating.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 </a:t>
            </a:r>
            <a:r>
              <a:rPr lang="en-US" dirty="0" err="1" smtClean="0"/>
              <a:t>vs</a:t>
            </a:r>
            <a:r>
              <a:rPr lang="en-US" dirty="0" smtClean="0"/>
              <a:t> Templates </a:t>
            </a:r>
            <a:r>
              <a:rPr lang="en-US" dirty="0" err="1" smtClean="0"/>
              <a:t>vs</a:t>
            </a:r>
            <a:r>
              <a:rPr lang="en-US" dirty="0" smtClean="0"/>
              <a:t>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Templates</a:t>
            </a:r>
            <a:r>
              <a:rPr lang="en-US" dirty="0" smtClean="0"/>
              <a:t> </a:t>
            </a:r>
            <a:r>
              <a:rPr lang="en-US" smtClean="0"/>
              <a:t>can be</a:t>
            </a:r>
            <a:r>
              <a:rPr lang="en-US" smtClean="0"/>
              <a:t> </a:t>
            </a:r>
            <a:r>
              <a:rPr lang="en-US" dirty="0" smtClean="0"/>
              <a:t>used with HTML </a:t>
            </a:r>
            <a:r>
              <a:rPr lang="en-US" dirty="0" smtClean="0"/>
              <a:t>websites (yeah, let’s save 100+ hours </a:t>
            </a:r>
            <a:r>
              <a:rPr lang="en-US" smtClean="0"/>
              <a:t>of programming.</a:t>
            </a:r>
          </a:p>
          <a:p>
            <a:r>
              <a:rPr lang="en-US" dirty="0" smtClean="0">
                <a:hlinkClick r:id="rId3"/>
              </a:rPr>
              <a:t>Themes</a:t>
            </a:r>
            <a:r>
              <a:rPr lang="en-US" dirty="0" smtClean="0"/>
              <a:t> are used with CMS</a:t>
            </a:r>
          </a:p>
          <a:p>
            <a:r>
              <a:rPr lang="en-US" dirty="0" smtClean="0">
                <a:hlinkClick r:id="rId4"/>
              </a:rPr>
              <a:t>Frameworks</a:t>
            </a:r>
            <a:r>
              <a:rPr lang="en-US" dirty="0" smtClean="0"/>
              <a:t>: Built on a solid core theme with quality code that includes a lot of “inbuilt” functionality; continually being updated and improved; easier customization; doesn’t break. </a:t>
            </a:r>
          </a:p>
          <a:p>
            <a:r>
              <a:rPr lang="en-US" dirty="0" smtClean="0"/>
              <a:t>Thesis, Genesis highly rated themes.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6616" y="2133601"/>
            <a:ext cx="2851634" cy="2620022"/>
          </a:xfrm>
        </p:spPr>
        <p:txBody>
          <a:bodyPr/>
          <a:lstStyle/>
          <a:p>
            <a:r>
              <a:rPr lang="en-US" dirty="0" smtClean="0"/>
              <a:t>Link to Melody’s </a:t>
            </a:r>
            <a:r>
              <a:rPr lang="en-US" dirty="0" smtClean="0">
                <a:hlinkClick r:id="rId2"/>
              </a:rPr>
              <a:t>microsite</a:t>
            </a:r>
            <a:endParaRPr lang="en-US" dirty="0" smtClean="0"/>
          </a:p>
          <a:p>
            <a:r>
              <a:rPr lang="en-US" dirty="0" smtClean="0"/>
              <a:t>How to access a </a:t>
            </a:r>
            <a:r>
              <a:rPr lang="en-US" dirty="0" smtClean="0">
                <a:hlinkClick r:id="rId3"/>
              </a:rPr>
              <a:t>WordPress</a:t>
            </a:r>
            <a:r>
              <a:rPr lang="en-US" dirty="0" smtClean="0"/>
              <a:t> Site</a:t>
            </a:r>
          </a:p>
          <a:p>
            <a:endParaRPr lang="en-US" dirty="0"/>
          </a:p>
        </p:txBody>
      </p:sp>
      <p:pic>
        <p:nvPicPr>
          <p:cNvPr id="4" name="Picture 3" descr="dashboar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2" y="1918826"/>
            <a:ext cx="5722453" cy="4445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167</TotalTime>
  <Words>421</Words>
  <Application>Microsoft Macintosh PowerPoint</Application>
  <PresentationFormat>On-screen Show (4:3)</PresentationFormat>
  <Paragraphs>58</Paragraphs>
  <Slides>17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Spectrum</vt:lpstr>
      <vt:lpstr>Creating a WordPress Website</vt:lpstr>
      <vt:lpstr>Today’s Presentation Objectives</vt:lpstr>
      <vt:lpstr>About Melody</vt:lpstr>
      <vt:lpstr>What is CMS?</vt:lpstr>
      <vt:lpstr>WordPress or Traditional Technology?</vt:lpstr>
      <vt:lpstr>CMS: Benefits vs Creativity</vt:lpstr>
      <vt:lpstr>Is it a Blog? Is it a Website?</vt:lpstr>
      <vt:lpstr>Themes vs Templates vs Frameworks</vt:lpstr>
      <vt:lpstr>The Dashboard</vt:lpstr>
      <vt:lpstr>WordPress Appearance</vt:lpstr>
      <vt:lpstr>WordPress Plugins</vt:lpstr>
      <vt:lpstr>WordPress Pages</vt:lpstr>
      <vt:lpstr>WordPress Widgets</vt:lpstr>
      <vt:lpstr>Search Engine Optimization</vt:lpstr>
      <vt:lpstr>Designing with Thesis</vt:lpstr>
      <vt:lpstr>WordPress Customization</vt:lpstr>
      <vt:lpstr>WordPress Administration</vt:lpstr>
    </vt:vector>
  </TitlesOfParts>
  <Company>Melody Sharp Web 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Creating a WordPress Website</dc:title>
  <dc:creator>Melody Sharp</dc:creator>
  <cp:keywords/>
  <cp:lastModifiedBy>Melody Sharp</cp:lastModifiedBy>
  <cp:revision>12</cp:revision>
  <dcterms:created xsi:type="dcterms:W3CDTF">2011-01-23T20:27:30Z</dcterms:created>
  <dcterms:modified xsi:type="dcterms:W3CDTF">2011-01-23T20:51:27Z</dcterms:modified>
</cp:coreProperties>
</file>