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24886"/>
    <a:srgbClr val="FC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EC82-348E-F44A-9F62-728186B1C34B}" type="datetimeFigureOut">
              <a:rPr lang="en-US" smtClean="0"/>
              <a:t>4/08/15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1EAA-5145-4345-820D-323992CF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41E-3FB9-7E4D-9BF1-17CF38BE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472" y="248786"/>
            <a:ext cx="3095602" cy="732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2535" y="1806977"/>
            <a:ext cx="64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atin typeface="Didot"/>
                <a:cs typeface="Didot"/>
              </a:rPr>
              <a:t>MeteorJS</a:t>
            </a:r>
            <a:endParaRPr lang="en-US" sz="4800" b="1" dirty="0" smtClean="0">
              <a:latin typeface="Didot"/>
              <a:cs typeface="Dido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2547" y="3417543"/>
            <a:ext cx="600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easy way to do anything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12827" y="5895050"/>
            <a:ext cx="4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Ilfrich – IBM Research Australia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7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Didot"/>
                <a:cs typeface="Didot"/>
              </a:rPr>
              <a:t>Overview</a:t>
            </a:r>
            <a:endParaRPr lang="en-US" b="1" dirty="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538776"/>
            <a:ext cx="2919795" cy="968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307937"/>
            <a:ext cx="2919795" cy="9511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Storage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03287"/>
            <a:ext cx="2919795" cy="9464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417638"/>
            <a:ext cx="2919795" cy="14499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417638"/>
            <a:ext cx="917591" cy="755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Browser</a:t>
            </a: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1466442" y="1417638"/>
            <a:ext cx="917591" cy="755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59404" y="1417638"/>
            <a:ext cx="917591" cy="755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Android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3836323" y="1417637"/>
            <a:ext cx="4850477" cy="14499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MiniMongo</a:t>
            </a:r>
            <a:r>
              <a:rPr lang="en-US" dirty="0" smtClean="0"/>
              <a:t> in-memory / in-browser database</a:t>
            </a:r>
          </a:p>
          <a:p>
            <a:r>
              <a:rPr lang="en-US" dirty="0" smtClean="0"/>
              <a:t>Blaze </a:t>
            </a:r>
            <a:r>
              <a:rPr lang="en-US" dirty="0"/>
              <a:t>templates using mustache tags {{..}}</a:t>
            </a:r>
          </a:p>
          <a:p>
            <a:r>
              <a:rPr lang="en-US" dirty="0"/>
              <a:t>HTTP support, call to server methods (AJAX)</a:t>
            </a:r>
          </a:p>
          <a:p>
            <a:r>
              <a:rPr lang="en-US" dirty="0"/>
              <a:t>Session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36323" y="3103287"/>
            <a:ext cx="4850477" cy="94640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NodeJS</a:t>
            </a:r>
            <a:r>
              <a:rPr lang="en-US" dirty="0"/>
              <a:t> server, support for server-side methods, publications, routes and DDP connections to the client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36323" y="4307937"/>
            <a:ext cx="4850477" cy="94640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MongoDB</a:t>
            </a:r>
            <a:r>
              <a:rPr lang="en-US" dirty="0"/>
              <a:t>, document-based DB, support for most query elements, optional packages for aggregation and “joins”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44686" y="5548233"/>
            <a:ext cx="4850477" cy="94640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application, add packages, access database, build for mobile, deployment</a:t>
            </a:r>
          </a:p>
        </p:txBody>
      </p:sp>
    </p:spTree>
    <p:extLst>
      <p:ext uri="{BB962C8B-B14F-4D97-AF65-F5344CB8AC3E}">
        <p14:creationId xmlns:p14="http://schemas.microsoft.com/office/powerpoint/2010/main" val="309906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Didot"/>
                <a:cs typeface="Didot"/>
              </a:rPr>
              <a:t>Client</a:t>
            </a:r>
            <a:endParaRPr lang="en-US" b="1" dirty="0">
              <a:latin typeface="Didot"/>
              <a:cs typeface="Dido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180384"/>
            <a:ext cx="8229600" cy="6776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9409" y="5931597"/>
            <a:ext cx="3155473" cy="5761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62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8743" y="5931597"/>
            <a:ext cx="3187144" cy="5761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62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409" y="3810364"/>
            <a:ext cx="3155474" cy="1257028"/>
            <a:chOff x="759409" y="3810364"/>
            <a:chExt cx="3155474" cy="1257028"/>
          </a:xfrm>
        </p:grpSpPr>
        <p:sp>
          <p:nvSpPr>
            <p:cNvPr id="4" name="Rectangle 3"/>
            <p:cNvSpPr/>
            <p:nvPr/>
          </p:nvSpPr>
          <p:spPr>
            <a:xfrm>
              <a:off x="759409" y="3810364"/>
              <a:ext cx="3155474" cy="12570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MiniMongo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409" y="4412689"/>
              <a:ext cx="3155473" cy="6547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Meteor.subscribe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cxnSp>
        <p:nvCxnSpPr>
          <p:cNvPr id="11" name="Straight Connector 10"/>
          <p:cNvCxnSpPr>
            <a:stCxn id="9" idx="2"/>
            <a:endCxn id="6" idx="0"/>
          </p:cNvCxnSpPr>
          <p:nvPr/>
        </p:nvCxnSpPr>
        <p:spPr>
          <a:xfrm>
            <a:off x="2337146" y="5067392"/>
            <a:ext cx="0" cy="864205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58744" y="3810364"/>
            <a:ext cx="3187144" cy="1257028"/>
            <a:chOff x="5158743" y="3810364"/>
            <a:chExt cx="3187144" cy="1257028"/>
          </a:xfrm>
        </p:grpSpPr>
        <p:sp>
          <p:nvSpPr>
            <p:cNvPr id="13" name="Rectangle 12"/>
            <p:cNvSpPr/>
            <p:nvPr/>
          </p:nvSpPr>
          <p:spPr>
            <a:xfrm>
              <a:off x="5158743" y="3810364"/>
              <a:ext cx="3187144" cy="12570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Events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58743" y="4412689"/>
              <a:ext cx="3187144" cy="6547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Template.foo.events</a:t>
              </a:r>
              <a:r>
                <a:rPr lang="en-US" dirty="0" smtClean="0"/>
                <a:t>()</a:t>
              </a:r>
            </a:p>
            <a:p>
              <a:pPr algn="ctr"/>
              <a:r>
                <a:rPr lang="en-US" dirty="0" err="1" smtClean="0"/>
                <a:t>Meteor.call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58742" y="1525456"/>
            <a:ext cx="3187146" cy="1576376"/>
            <a:chOff x="5158742" y="1525456"/>
            <a:chExt cx="3187146" cy="1576376"/>
          </a:xfrm>
        </p:grpSpPr>
        <p:sp>
          <p:nvSpPr>
            <p:cNvPr id="15" name="Rectangle 14"/>
            <p:cNvSpPr/>
            <p:nvPr/>
          </p:nvSpPr>
          <p:spPr>
            <a:xfrm>
              <a:off x="5158742" y="1525456"/>
              <a:ext cx="3187146" cy="15763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Templates</a:t>
              </a:r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8743" y="2313644"/>
              <a:ext cx="3187145" cy="7881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{{helper}}, {{</a:t>
              </a:r>
              <a:r>
                <a:rPr lang="en-US" dirty="0" err="1" smtClean="0"/>
                <a:t>helper.attribute</a:t>
              </a:r>
              <a:r>
                <a:rPr lang="en-US" dirty="0" smtClean="0"/>
                <a:t>}}</a:t>
              </a:r>
            </a:p>
            <a:p>
              <a:pPr algn="ctr"/>
              <a:r>
                <a:rPr lang="en-US" dirty="0" smtClean="0"/>
                <a:t>{{#each}}, {{#if}}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59410" y="1532001"/>
            <a:ext cx="3155474" cy="1569830"/>
            <a:chOff x="759410" y="1532001"/>
            <a:chExt cx="3155474" cy="1569830"/>
          </a:xfrm>
        </p:grpSpPr>
        <p:sp>
          <p:nvSpPr>
            <p:cNvPr id="16" name="Rectangle 15"/>
            <p:cNvSpPr/>
            <p:nvPr/>
          </p:nvSpPr>
          <p:spPr>
            <a:xfrm>
              <a:off x="759410" y="1532001"/>
              <a:ext cx="3155474" cy="15698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Helpers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410" y="2316917"/>
              <a:ext cx="3155474" cy="78491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Template.foo.helpers</a:t>
              </a:r>
              <a:r>
                <a:rPr lang="en-US" dirty="0" smtClean="0"/>
                <a:t>()</a:t>
              </a:r>
            </a:p>
            <a:p>
              <a:pPr algn="ctr"/>
              <a:r>
                <a:rPr lang="en-US" dirty="0" err="1" smtClean="0"/>
                <a:t>collection.find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cxnSp>
        <p:nvCxnSpPr>
          <p:cNvPr id="20" name="Straight Connector 19"/>
          <p:cNvCxnSpPr>
            <a:stCxn id="19" idx="2"/>
            <a:endCxn id="4" idx="0"/>
          </p:cNvCxnSpPr>
          <p:nvPr/>
        </p:nvCxnSpPr>
        <p:spPr>
          <a:xfrm flipH="1">
            <a:off x="2337146" y="3101831"/>
            <a:ext cx="1" cy="708533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  <a:endCxn id="8" idx="0"/>
          </p:cNvCxnSpPr>
          <p:nvPr/>
        </p:nvCxnSpPr>
        <p:spPr>
          <a:xfrm flipH="1">
            <a:off x="6752315" y="5067392"/>
            <a:ext cx="1" cy="864205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2"/>
            <a:endCxn id="13" idx="0"/>
          </p:cNvCxnSpPr>
          <p:nvPr/>
        </p:nvCxnSpPr>
        <p:spPr>
          <a:xfrm>
            <a:off x="6752315" y="3101830"/>
            <a:ext cx="1" cy="708534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1"/>
            <a:endCxn id="16" idx="3"/>
          </p:cNvCxnSpPr>
          <p:nvPr/>
        </p:nvCxnSpPr>
        <p:spPr>
          <a:xfrm flipH="1">
            <a:off x="3914884" y="2313643"/>
            <a:ext cx="1243858" cy="3273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3"/>
            <a:endCxn id="13" idx="1"/>
          </p:cNvCxnSpPr>
          <p:nvPr/>
        </p:nvCxnSpPr>
        <p:spPr>
          <a:xfrm>
            <a:off x="3914883" y="4438878"/>
            <a:ext cx="1243861" cy="0"/>
          </a:xfrm>
          <a:prstGeom prst="line">
            <a:avLst/>
          </a:prstGeom>
          <a:ln w="57150" cmpd="sng"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8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70293" y="1758083"/>
            <a:ext cx="3839309" cy="11487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Xcode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Didot"/>
                <a:cs typeface="Didot"/>
              </a:rPr>
              <a:t>Mobile</a:t>
            </a:r>
            <a:endParaRPr lang="en-US" b="1" dirty="0">
              <a:latin typeface="Didot"/>
              <a:cs typeface="Dido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916808"/>
            <a:ext cx="2737554" cy="12570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9949" y="4916808"/>
            <a:ext cx="4946849" cy="12570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39949" y="5545321"/>
            <a:ext cx="1890147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Compiled </a:t>
            </a:r>
            <a:r>
              <a:rPr lang="en-US" sz="1600" dirty="0" smtClean="0"/>
              <a:t>Templates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643189" y="5545321"/>
            <a:ext cx="1721084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Client-only 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293" y="3397899"/>
            <a:ext cx="8216506" cy="102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Cordova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0293" y="3397899"/>
            <a:ext cx="4104000" cy="497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i="1" dirty="0" err="1"/>
              <a:t>xcodeproj</a:t>
            </a:r>
            <a:endParaRPr lang="en-US" i="1" dirty="0"/>
          </a:p>
        </p:txBody>
      </p: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1825977" y="4425780"/>
            <a:ext cx="7077" cy="491028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V="1">
            <a:off x="6213374" y="4425780"/>
            <a:ext cx="0" cy="491028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0"/>
          </p:cNvCxnSpPr>
          <p:nvPr/>
        </p:nvCxnSpPr>
        <p:spPr>
          <a:xfrm flipV="1">
            <a:off x="6634799" y="2906870"/>
            <a:ext cx="6466" cy="491029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</p:cNvCxnSpPr>
          <p:nvPr/>
        </p:nvCxnSpPr>
        <p:spPr>
          <a:xfrm flipV="1">
            <a:off x="2522293" y="2906870"/>
            <a:ext cx="0" cy="491029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82799" y="3397899"/>
            <a:ext cx="4104000" cy="497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  <a:r>
              <a:rPr lang="en-US" i="1" dirty="0" err="1" smtClean="0"/>
              <a:t>apk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4834395" y="1758083"/>
            <a:ext cx="3839309" cy="11487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Studio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70293" y="2291451"/>
            <a:ext cx="1921722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392104" y="2291451"/>
            <a:ext cx="1281600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AppStore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392015" y="2291451"/>
            <a:ext cx="1921722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AppStore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34395" y="2291451"/>
            <a:ext cx="1281600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995" y="2291451"/>
            <a:ext cx="1281600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92104" y="5545321"/>
            <a:ext cx="1294696" cy="615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JS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38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Didot"/>
                <a:cs typeface="Didot"/>
              </a:rPr>
              <a:t>Server</a:t>
            </a:r>
            <a:endParaRPr lang="en-US" b="1" dirty="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6156" y="3443731"/>
            <a:ext cx="1793775" cy="17873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4569819"/>
            <a:ext cx="2108014" cy="6612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Initialization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9586" y="4569819"/>
            <a:ext cx="2003267" cy="661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Migration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970878"/>
            <a:ext cx="8229600" cy="8871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93025" y="3443731"/>
            <a:ext cx="1793775" cy="17873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Publications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3443731"/>
            <a:ext cx="2108014" cy="851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Tracker / </a:t>
            </a:r>
            <a:r>
              <a:rPr lang="en-US" dirty="0" err="1" smtClean="0"/>
              <a:t>Autorun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1" y="1507632"/>
            <a:ext cx="8229599" cy="851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9585" y="3443731"/>
            <a:ext cx="2003267" cy="851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</a:p>
          <a:p>
            <a:pPr algn="ctr"/>
            <a:r>
              <a:rPr lang="en-US" dirty="0" smtClean="0"/>
              <a:t>Security</a:t>
            </a:r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7789913" y="2358744"/>
            <a:ext cx="0" cy="1084987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0"/>
          </p:cNvCxnSpPr>
          <p:nvPr/>
        </p:nvCxnSpPr>
        <p:spPr>
          <a:xfrm>
            <a:off x="5833044" y="2358744"/>
            <a:ext cx="0" cy="1084987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5833044" y="5231066"/>
            <a:ext cx="0" cy="739812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</p:cNvCxnSpPr>
          <p:nvPr/>
        </p:nvCxnSpPr>
        <p:spPr>
          <a:xfrm>
            <a:off x="7789913" y="5231066"/>
            <a:ext cx="0" cy="739812"/>
          </a:xfrm>
          <a:prstGeom prst="line">
            <a:avLst/>
          </a:prstGeom>
          <a:ln w="57150" cmpd="sng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</p:cNvCxnSpPr>
          <p:nvPr/>
        </p:nvCxnSpPr>
        <p:spPr>
          <a:xfrm>
            <a:off x="1511207" y="5231066"/>
            <a:ext cx="7610" cy="739812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3751220" y="5231067"/>
            <a:ext cx="0" cy="739811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</p:cNvCxnSpPr>
          <p:nvPr/>
        </p:nvCxnSpPr>
        <p:spPr>
          <a:xfrm flipV="1">
            <a:off x="3751219" y="2358744"/>
            <a:ext cx="1" cy="1084987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36156" y="4402924"/>
            <a:ext cx="1793775" cy="828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Meteor.methods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882331" y="4402924"/>
            <a:ext cx="1793775" cy="828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Meteor.publish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15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Didot"/>
                <a:cs typeface="Didot"/>
              </a:rPr>
              <a:t>Command Line</a:t>
            </a:r>
            <a:endParaRPr lang="en-US" b="1" dirty="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187" y="1472586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797187" y="2101624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&amp; Remove 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187" y="2790634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97187" y="4118402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187" y="3452623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97187" y="4797691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Mobile Platform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187" y="5459679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 for Mobile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1886" y="1472586"/>
            <a:ext cx="4754914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create &lt;</a:t>
            </a:r>
            <a:r>
              <a:rPr lang="en-US" dirty="0" err="1" smtClean="0">
                <a:latin typeface="Menlo Regular"/>
                <a:cs typeface="Menlo Regular"/>
              </a:rPr>
              <a:t>appname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1886" y="2124855"/>
            <a:ext cx="4754914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</a:t>
            </a:r>
            <a:r>
              <a:rPr lang="en-US" dirty="0" err="1" smtClean="0">
                <a:latin typeface="Menlo Regular"/>
                <a:cs typeface="Menlo Regular"/>
              </a:rPr>
              <a:t>add|remove</a:t>
            </a:r>
            <a:r>
              <a:rPr lang="en-US" dirty="0" smtClean="0">
                <a:latin typeface="Menlo Regular"/>
                <a:cs typeface="Menlo Regular"/>
              </a:rPr>
              <a:t> &lt;</a:t>
            </a:r>
            <a:r>
              <a:rPr lang="en-US" dirty="0" err="1" smtClean="0">
                <a:latin typeface="Menlo Regular"/>
                <a:cs typeface="Menlo Regular"/>
              </a:rPr>
              <a:t>packagename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1886" y="2790634"/>
            <a:ext cx="4754914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[--port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xxxx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]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1886" y="3452623"/>
            <a:ext cx="4754914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mongo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31886" y="4797691"/>
            <a:ext cx="4754914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add-platform &lt;platform&gt;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886" y="4118402"/>
            <a:ext cx="4754914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reset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1886" y="5459679"/>
            <a:ext cx="4754914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build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[--server http://..]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7187" y="6088719"/>
            <a:ext cx="2499652" cy="430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to </a:t>
            </a:r>
            <a:r>
              <a:rPr lang="en-US" dirty="0" err="1" smtClean="0"/>
              <a:t>meteor.com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918374" y="6088719"/>
            <a:ext cx="4768426" cy="43066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Menlo Regular"/>
                <a:cs typeface="Menlo Regular"/>
              </a:rPr>
              <a:t>meteor deploy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0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Didot"/>
                <a:cs typeface="Didot"/>
              </a:rPr>
              <a:t>Packages</a:t>
            </a:r>
            <a:endParaRPr lang="en-US" b="1" dirty="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067026"/>
            <a:ext cx="2582918" cy="41475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/>
              <a:t>Routing</a:t>
            </a:r>
          </a:p>
          <a:p>
            <a:r>
              <a:rPr lang="en-US" dirty="0" err="1" smtClean="0"/>
              <a:t>iron:router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Data</a:t>
            </a:r>
            <a:endParaRPr lang="en-US" b="1" u="sng" dirty="0"/>
          </a:p>
          <a:p>
            <a:r>
              <a:rPr lang="en-US" dirty="0"/>
              <a:t>reactive-</a:t>
            </a:r>
            <a:r>
              <a:rPr lang="en-US" dirty="0" err="1"/>
              <a:t>var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tmeasday:publish-</a:t>
            </a:r>
            <a:r>
              <a:rPr lang="en-US" dirty="0" err="1" smtClean="0"/>
              <a:t>counts</a:t>
            </a:r>
            <a:endParaRPr lang="en-US" dirty="0" smtClean="0"/>
          </a:p>
          <a:p>
            <a:r>
              <a:rPr lang="en-US" dirty="0"/>
              <a:t>aldeed:collection2</a:t>
            </a:r>
          </a:p>
          <a:p>
            <a:endParaRPr lang="en-US" dirty="0" smtClean="0"/>
          </a:p>
          <a:p>
            <a:r>
              <a:rPr lang="en-US" b="1" u="sng" dirty="0" smtClean="0"/>
              <a:t>Authentication</a:t>
            </a:r>
            <a:endParaRPr lang="en-US" b="1" u="sng" dirty="0"/>
          </a:p>
          <a:p>
            <a:r>
              <a:rPr lang="en-US" dirty="0" smtClean="0"/>
              <a:t>accounts</a:t>
            </a:r>
            <a:r>
              <a:rPr lang="en-US" dirty="0"/>
              <a:t>-</a:t>
            </a:r>
            <a:r>
              <a:rPr lang="en-US" dirty="0" smtClean="0"/>
              <a:t>password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u="sng" dirty="0" smtClean="0"/>
              <a:t>Utilities</a:t>
            </a:r>
          </a:p>
          <a:p>
            <a:r>
              <a:rPr lang="en-US" dirty="0" err="1" smtClean="0"/>
              <a:t>momentjs:moment</a:t>
            </a:r>
            <a:endParaRPr lang="en-US" dirty="0" smtClean="0"/>
          </a:p>
          <a:p>
            <a:r>
              <a:rPr lang="en-US" dirty="0" err="1"/>
              <a:t>johdirr:meteor-git-</a:t>
            </a:r>
            <a:r>
              <a:rPr lang="en-US" dirty="0" err="1" smtClean="0"/>
              <a:t>rev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2793" y="5255202"/>
            <a:ext cx="2351025" cy="9593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email</a:t>
            </a:r>
          </a:p>
          <a:p>
            <a:r>
              <a:rPr lang="en-US" dirty="0"/>
              <a:t>browser-</a:t>
            </a:r>
            <a:r>
              <a:rPr lang="en-US" dirty="0" smtClean="0"/>
              <a:t>policy</a:t>
            </a:r>
          </a:p>
          <a:p>
            <a:r>
              <a:rPr lang="en-US" dirty="0" err="1" smtClean="0"/>
              <a:t>nimble:restivus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69469" y="2067026"/>
            <a:ext cx="2917331" cy="41475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/>
              <a:t>Basics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mizzao:bootstrap-3</a:t>
            </a:r>
          </a:p>
          <a:p>
            <a:r>
              <a:rPr lang="en-US" dirty="0" err="1" smtClean="0"/>
              <a:t>fortawesome:fontawesome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Visualization</a:t>
            </a:r>
          </a:p>
          <a:p>
            <a:r>
              <a:rPr lang="en-US" dirty="0" smtClean="0"/>
              <a:t>peernohell:c3</a:t>
            </a:r>
          </a:p>
          <a:p>
            <a:r>
              <a:rPr lang="en-US" dirty="0" smtClean="0"/>
              <a:t>sergeyt:d3</a:t>
            </a:r>
          </a:p>
          <a:p>
            <a:r>
              <a:rPr lang="en-US" dirty="0" err="1" smtClean="0"/>
              <a:t>dburles:googlemaps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Utilities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err="1" smtClean="0"/>
              <a:t>mrt:filesaver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http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17638"/>
            <a:ext cx="2582918" cy="6493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Packages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42794" y="4700021"/>
            <a:ext cx="2351024" cy="5551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Server-Side Packages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69469" y="1417638"/>
            <a:ext cx="2917331" cy="6493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 Packages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2792" y="2067025"/>
            <a:ext cx="2351025" cy="824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mdg:geolocation</a:t>
            </a:r>
            <a:endParaRPr lang="en-US" dirty="0" smtClean="0"/>
          </a:p>
          <a:p>
            <a:r>
              <a:rPr lang="en-US" dirty="0" err="1" smtClean="0"/>
              <a:t>mdg:camera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242793" y="1417638"/>
            <a:ext cx="2351024" cy="6493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Packages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93" y="3081080"/>
            <a:ext cx="2351025" cy="14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8114</TotalTime>
  <Words>308</Words>
  <Application>Microsoft Macintosh PowerPoint</Application>
  <PresentationFormat>On-screen Show (4:3)</PresentationFormat>
  <Paragraphs>125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</vt:lpstr>
      <vt:lpstr>PowerPoint Presentation</vt:lpstr>
      <vt:lpstr>Overview</vt:lpstr>
      <vt:lpstr>Client</vt:lpstr>
      <vt:lpstr>Mobile</vt:lpstr>
      <vt:lpstr>Server</vt:lpstr>
      <vt:lpstr>Command Line</vt:lpstr>
      <vt:lpstr>Packages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Ilfrich</dc:creator>
  <cp:lastModifiedBy>Peter Ilfrich</cp:lastModifiedBy>
  <cp:revision>58</cp:revision>
  <dcterms:created xsi:type="dcterms:W3CDTF">2015-06-04T12:16:12Z</dcterms:created>
  <dcterms:modified xsi:type="dcterms:W3CDTF">2015-08-04T13:33:30Z</dcterms:modified>
</cp:coreProperties>
</file>