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70717-C950-4108-B7BA-77833D5DD73E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B9126-5267-403E-8CA2-207B8B5E1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9126-5267-403E-8CA2-207B8B5E10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9126-5267-403E-8CA2-207B8B5E10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9126-5267-403E-8CA2-207B8B5E10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84B-8AA1-45D8-8D20-8FD5C986B5F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0B61-27C5-4BFD-90E0-10734F445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84B-8AA1-45D8-8D20-8FD5C986B5F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0B61-27C5-4BFD-90E0-10734F445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84B-8AA1-45D8-8D20-8FD5C986B5F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0B61-27C5-4BFD-90E0-10734F445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84B-8AA1-45D8-8D20-8FD5C986B5F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0B61-27C5-4BFD-90E0-10734F445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84B-8AA1-45D8-8D20-8FD5C986B5F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0B61-27C5-4BFD-90E0-10734F445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84B-8AA1-45D8-8D20-8FD5C986B5F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0B61-27C5-4BFD-90E0-10734F445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84B-8AA1-45D8-8D20-8FD5C986B5F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0B61-27C5-4BFD-90E0-10734F445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84B-8AA1-45D8-8D20-8FD5C986B5F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0B61-27C5-4BFD-90E0-10734F445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84B-8AA1-45D8-8D20-8FD5C986B5F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0B61-27C5-4BFD-90E0-10734F445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84B-8AA1-45D8-8D20-8FD5C986B5F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0B61-27C5-4BFD-90E0-10734F445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884B-8AA1-45D8-8D20-8FD5C986B5F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0B61-27C5-4BFD-90E0-10734F445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884B-8AA1-45D8-8D20-8FD5C986B5F4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0B61-27C5-4BFD-90E0-10734F445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Ariba</a:t>
            </a:r>
            <a:r>
              <a:rPr lang="en-US" dirty="0" smtClean="0"/>
              <a:t> Extract for Tableau Aging Report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Ariba</a:t>
            </a:r>
            <a:endParaRPr lang="en-US" dirty="0" smtClean="0"/>
          </a:p>
          <a:p>
            <a:pPr lvl="1"/>
            <a:r>
              <a:rPr lang="en-US" dirty="0" smtClean="0"/>
              <a:t>/ariba.jmfamily.com</a:t>
            </a:r>
          </a:p>
          <a:p>
            <a:pPr lvl="1"/>
            <a:endParaRPr lang="en-US" dirty="0"/>
          </a:p>
          <a:p>
            <a:r>
              <a:rPr lang="en-US" dirty="0" smtClean="0"/>
              <a:t>Go to the “Manage” drop-down on the menu ribbon</a:t>
            </a:r>
          </a:p>
          <a:p>
            <a:pPr lvl="1"/>
            <a:r>
              <a:rPr lang="en-US" dirty="0" smtClean="0"/>
              <a:t>Select “Public Reports”</a:t>
            </a:r>
          </a:p>
          <a:p>
            <a:pPr lvl="2"/>
            <a:r>
              <a:rPr lang="en-US" dirty="0" smtClean="0"/>
              <a:t>Go to “</a:t>
            </a:r>
            <a:r>
              <a:rPr lang="en-US" dirty="0" err="1" smtClean="0"/>
              <a:t>Workstream</a:t>
            </a:r>
            <a:r>
              <a:rPr lang="en-US" dirty="0" smtClean="0"/>
              <a:t> Test Reports” folder</a:t>
            </a:r>
          </a:p>
          <a:p>
            <a:pPr lvl="3"/>
            <a:r>
              <a:rPr lang="en-US" dirty="0" smtClean="0"/>
              <a:t>Select “CW Report PROD – 1 With End Date”</a:t>
            </a:r>
          </a:p>
          <a:p>
            <a:pPr lvl="4"/>
            <a:r>
              <a:rPr lang="en-US" dirty="0" smtClean="0"/>
              <a:t>Check number of records</a:t>
            </a:r>
          </a:p>
          <a:p>
            <a:pPr lvl="4"/>
            <a:r>
              <a:rPr lang="en-US" dirty="0" smtClean="0"/>
              <a:t>Check date range</a:t>
            </a:r>
          </a:p>
          <a:p>
            <a:pPr lvl="4"/>
            <a:r>
              <a:rPr lang="en-US" dirty="0" smtClean="0"/>
              <a:t>Select “Export” from the command ribbon</a:t>
            </a:r>
          </a:p>
          <a:p>
            <a:pPr lvl="3"/>
            <a:r>
              <a:rPr lang="en-US" dirty="0" smtClean="0"/>
              <a:t>Select “Approval Summary Report – SR PROD 1 TA”</a:t>
            </a:r>
          </a:p>
          <a:p>
            <a:pPr lvl="4"/>
            <a:r>
              <a:rPr lang="en-US" dirty="0" smtClean="0"/>
              <a:t>Check number of records</a:t>
            </a:r>
          </a:p>
          <a:p>
            <a:pPr lvl="4"/>
            <a:r>
              <a:rPr lang="en-US" dirty="0" smtClean="0"/>
              <a:t>Check date range</a:t>
            </a:r>
          </a:p>
          <a:p>
            <a:pPr lvl="4"/>
            <a:r>
              <a:rPr lang="en-US" dirty="0" smtClean="0"/>
              <a:t>Select “Export” from the command ribbon</a:t>
            </a:r>
          </a:p>
          <a:p>
            <a:pPr lvl="3"/>
            <a:r>
              <a:rPr lang="en-US" dirty="0" smtClean="0"/>
              <a:t>Select “Approval Summary Report – CW </a:t>
            </a:r>
            <a:r>
              <a:rPr lang="en-US" smtClean="0"/>
              <a:t>PROD </a:t>
            </a:r>
            <a:r>
              <a:rPr lang="en-US" smtClean="0"/>
              <a:t>1 NEW”</a:t>
            </a:r>
            <a:endParaRPr lang="en-US" dirty="0" smtClean="0"/>
          </a:p>
          <a:p>
            <a:pPr lvl="4"/>
            <a:r>
              <a:rPr lang="en-US" dirty="0" smtClean="0"/>
              <a:t>Check number of records ???????</a:t>
            </a:r>
          </a:p>
          <a:p>
            <a:pPr lvl="4"/>
            <a:r>
              <a:rPr lang="en-US" dirty="0" smtClean="0"/>
              <a:t>Check date range ?????????</a:t>
            </a:r>
          </a:p>
          <a:p>
            <a:pPr lvl="4"/>
            <a:r>
              <a:rPr lang="en-US" dirty="0" smtClean="0"/>
              <a:t>Select “Export” from the command ribbon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the ?? File to correct the tab name</a:t>
            </a:r>
          </a:p>
          <a:p>
            <a:r>
              <a:rPr lang="en-US" dirty="0" smtClean="0"/>
              <a:t>L: JMFE_CORP_PURCHASING\Teddy\Tableau</a:t>
            </a:r>
          </a:p>
          <a:p>
            <a:pPr lvl="1"/>
            <a:r>
              <a:rPr lang="en-US" dirty="0" smtClean="0"/>
              <a:t>Create a date specific folder (name format: mm-</a:t>
            </a:r>
            <a:r>
              <a:rPr lang="en-US" dirty="0" err="1" smtClean="0"/>
              <a:t>dd</a:t>
            </a:r>
            <a:r>
              <a:rPr lang="en-US" dirty="0" smtClean="0"/>
              <a:t>-</a:t>
            </a:r>
            <a:r>
              <a:rPr lang="en-US" dirty="0" err="1" smtClean="0"/>
              <a:t>yyyy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Place the 3 .</a:t>
            </a:r>
            <a:r>
              <a:rPr lang="en-US" dirty="0" err="1" smtClean="0"/>
              <a:t>csv</a:t>
            </a:r>
            <a:r>
              <a:rPr lang="en-US" dirty="0" smtClean="0"/>
              <a:t> files into this folder</a:t>
            </a:r>
          </a:p>
          <a:p>
            <a:r>
              <a:rPr lang="en-US" dirty="0" smtClean="0"/>
              <a:t>Open each of the 3 files and save MS Excel File in the </a:t>
            </a:r>
            <a:r>
              <a:rPr lang="en-US" sz="2000" dirty="0" smtClean="0"/>
              <a:t>L: JMFE_CORP_PURCHASING\Teddy\Tableau </a:t>
            </a:r>
            <a:r>
              <a:rPr lang="en-US" dirty="0" smtClean="0"/>
              <a:t>folder</a:t>
            </a:r>
          </a:p>
          <a:p>
            <a:pPr lvl="1"/>
            <a:r>
              <a:rPr lang="en-US" dirty="0" smtClean="0"/>
              <a:t>Must be named as follows:</a:t>
            </a:r>
          </a:p>
          <a:p>
            <a:pPr lvl="2"/>
            <a:r>
              <a:rPr lang="en-US" dirty="0" smtClean="0"/>
              <a:t>Approval Summary Report – CW PROD 1</a:t>
            </a:r>
          </a:p>
          <a:p>
            <a:pPr lvl="2"/>
            <a:r>
              <a:rPr lang="en-US" dirty="0" smtClean="0"/>
              <a:t>Approval Summary Report – SR Prod 1 TA</a:t>
            </a:r>
          </a:p>
          <a:p>
            <a:pPr lvl="2"/>
            <a:r>
              <a:rPr lang="en-US" dirty="0" smtClean="0"/>
              <a:t>CW Report PROD -1 NEW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10085</TotalTime>
  <Words>198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Ariba Extract for Tableau Aging Report</vt:lpstr>
      <vt:lpstr>File Placement</vt:lpstr>
      <vt:lpstr>Tableau Prep</vt:lpstr>
    </vt:vector>
  </TitlesOfParts>
  <Company>JMFE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Ariba Extract for Tableau Aging Report</dc:title>
  <dc:creator>dsclarr</dc:creator>
  <cp:lastModifiedBy>dsclarr</cp:lastModifiedBy>
  <cp:revision>747</cp:revision>
  <dcterms:created xsi:type="dcterms:W3CDTF">2019-01-09T18:57:23Z</dcterms:created>
  <dcterms:modified xsi:type="dcterms:W3CDTF">2019-01-18T00:14:09Z</dcterms:modified>
</cp:coreProperties>
</file>