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255C9-5BF4-4D57-A7DF-2C36677E6C7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4623AC-9616-4066-AD42-0DEC1D29401A}">
      <dgm:prSet/>
      <dgm:spPr/>
      <dgm:t>
        <a:bodyPr/>
        <a:lstStyle/>
        <a:p>
          <a:r>
            <a:rPr lang="en-US"/>
            <a:t>AI-powered workflow intelligence that extracts, structures, and automates processes from any document.</a:t>
          </a:r>
        </a:p>
      </dgm:t>
    </dgm:pt>
    <dgm:pt modelId="{64482C63-E6B5-4E2A-841C-2279359771AA}" type="parTrans" cxnId="{22C1051F-257B-4008-8DF4-01CEF4FB06B6}">
      <dgm:prSet/>
      <dgm:spPr/>
      <dgm:t>
        <a:bodyPr/>
        <a:lstStyle/>
        <a:p>
          <a:endParaRPr lang="en-US"/>
        </a:p>
      </dgm:t>
    </dgm:pt>
    <dgm:pt modelId="{3D080935-242B-4D5E-926A-744F4E95B39B}" type="sibTrans" cxnId="{22C1051F-257B-4008-8DF4-01CEF4FB06B6}">
      <dgm:prSet/>
      <dgm:spPr/>
      <dgm:t>
        <a:bodyPr/>
        <a:lstStyle/>
        <a:p>
          <a:endParaRPr lang="en-US"/>
        </a:p>
      </dgm:t>
    </dgm:pt>
    <dgm:pt modelId="{D74AE535-83BB-4963-B404-483C7E9B90D8}">
      <dgm:prSet/>
      <dgm:spPr/>
      <dgm:t>
        <a:bodyPr/>
        <a:lstStyle/>
        <a:p>
          <a:r>
            <a:rPr lang="en-US"/>
            <a:t>Kovari is the central platform that transforms unstructured and structured data into actionable workflows, creating clarity, efficiency, and compliance across industries.</a:t>
          </a:r>
        </a:p>
      </dgm:t>
    </dgm:pt>
    <dgm:pt modelId="{6CB9AA1F-4968-41A5-8F0B-085D852751D5}" type="parTrans" cxnId="{CCE17C70-81E0-426B-826E-E2D7AE2AB772}">
      <dgm:prSet/>
      <dgm:spPr/>
      <dgm:t>
        <a:bodyPr/>
        <a:lstStyle/>
        <a:p>
          <a:endParaRPr lang="en-US"/>
        </a:p>
      </dgm:t>
    </dgm:pt>
    <dgm:pt modelId="{4CA7C29B-1BBC-4505-95CD-9B88D93443C4}" type="sibTrans" cxnId="{CCE17C70-81E0-426B-826E-E2D7AE2AB772}">
      <dgm:prSet/>
      <dgm:spPr/>
      <dgm:t>
        <a:bodyPr/>
        <a:lstStyle/>
        <a:p>
          <a:endParaRPr lang="en-US"/>
        </a:p>
      </dgm:t>
    </dgm:pt>
    <dgm:pt modelId="{C7EABA96-1AAD-409B-A375-2F0924464369}" type="pres">
      <dgm:prSet presAssocID="{B80255C9-5BF4-4D57-A7DF-2C36677E6C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379413-DD36-45CF-9FBA-5BCE3D42CAF3}" type="pres">
      <dgm:prSet presAssocID="{E54623AC-9616-4066-AD42-0DEC1D29401A}" presName="hierRoot1" presStyleCnt="0"/>
      <dgm:spPr/>
    </dgm:pt>
    <dgm:pt modelId="{0567EE73-8361-4A60-A965-3A6CC645EB40}" type="pres">
      <dgm:prSet presAssocID="{E54623AC-9616-4066-AD42-0DEC1D29401A}" presName="composite" presStyleCnt="0"/>
      <dgm:spPr/>
    </dgm:pt>
    <dgm:pt modelId="{AA5585B8-2D2E-4F7D-A592-BC88FCF6CE5C}" type="pres">
      <dgm:prSet presAssocID="{E54623AC-9616-4066-AD42-0DEC1D29401A}" presName="background" presStyleLbl="node0" presStyleIdx="0" presStyleCnt="2"/>
      <dgm:spPr/>
    </dgm:pt>
    <dgm:pt modelId="{69BD2585-DBFD-4B08-A7D7-F6FCA8C8EBF0}" type="pres">
      <dgm:prSet presAssocID="{E54623AC-9616-4066-AD42-0DEC1D29401A}" presName="text" presStyleLbl="fgAcc0" presStyleIdx="0" presStyleCnt="2">
        <dgm:presLayoutVars>
          <dgm:chPref val="3"/>
        </dgm:presLayoutVars>
      </dgm:prSet>
      <dgm:spPr/>
    </dgm:pt>
    <dgm:pt modelId="{A1124B0D-67F4-456C-9F63-05F8B32BB0B2}" type="pres">
      <dgm:prSet presAssocID="{E54623AC-9616-4066-AD42-0DEC1D29401A}" presName="hierChild2" presStyleCnt="0"/>
      <dgm:spPr/>
    </dgm:pt>
    <dgm:pt modelId="{F33DAFF9-9748-49C1-839C-E4398770035D}" type="pres">
      <dgm:prSet presAssocID="{D74AE535-83BB-4963-B404-483C7E9B90D8}" presName="hierRoot1" presStyleCnt="0"/>
      <dgm:spPr/>
    </dgm:pt>
    <dgm:pt modelId="{784829CD-A9C4-4625-AA7E-3BFD03F4168A}" type="pres">
      <dgm:prSet presAssocID="{D74AE535-83BB-4963-B404-483C7E9B90D8}" presName="composite" presStyleCnt="0"/>
      <dgm:spPr/>
    </dgm:pt>
    <dgm:pt modelId="{DB420C82-D5FC-49E1-901B-78B10C2F0C24}" type="pres">
      <dgm:prSet presAssocID="{D74AE535-83BB-4963-B404-483C7E9B90D8}" presName="background" presStyleLbl="node0" presStyleIdx="1" presStyleCnt="2"/>
      <dgm:spPr/>
    </dgm:pt>
    <dgm:pt modelId="{B647A5E1-E7C6-4F18-8EBB-AA3353B353CD}" type="pres">
      <dgm:prSet presAssocID="{D74AE535-83BB-4963-B404-483C7E9B90D8}" presName="text" presStyleLbl="fgAcc0" presStyleIdx="1" presStyleCnt="2">
        <dgm:presLayoutVars>
          <dgm:chPref val="3"/>
        </dgm:presLayoutVars>
      </dgm:prSet>
      <dgm:spPr/>
    </dgm:pt>
    <dgm:pt modelId="{5229B05A-4675-45FE-BEAE-5E47754F9EAB}" type="pres">
      <dgm:prSet presAssocID="{D74AE535-83BB-4963-B404-483C7E9B90D8}" presName="hierChild2" presStyleCnt="0"/>
      <dgm:spPr/>
    </dgm:pt>
  </dgm:ptLst>
  <dgm:cxnLst>
    <dgm:cxn modelId="{26027119-63AA-4D38-B669-79A9B9B39186}" type="presOf" srcId="{D74AE535-83BB-4963-B404-483C7E9B90D8}" destId="{B647A5E1-E7C6-4F18-8EBB-AA3353B353CD}" srcOrd="0" destOrd="0" presId="urn:microsoft.com/office/officeart/2005/8/layout/hierarchy1"/>
    <dgm:cxn modelId="{22C1051F-257B-4008-8DF4-01CEF4FB06B6}" srcId="{B80255C9-5BF4-4D57-A7DF-2C36677E6C7A}" destId="{E54623AC-9616-4066-AD42-0DEC1D29401A}" srcOrd="0" destOrd="0" parTransId="{64482C63-E6B5-4E2A-841C-2279359771AA}" sibTransId="{3D080935-242B-4D5E-926A-744F4E95B39B}"/>
    <dgm:cxn modelId="{B9C0F841-0242-46BB-ABAF-CA017B1964CA}" type="presOf" srcId="{E54623AC-9616-4066-AD42-0DEC1D29401A}" destId="{69BD2585-DBFD-4B08-A7D7-F6FCA8C8EBF0}" srcOrd="0" destOrd="0" presId="urn:microsoft.com/office/officeart/2005/8/layout/hierarchy1"/>
    <dgm:cxn modelId="{CCE17C70-81E0-426B-826E-E2D7AE2AB772}" srcId="{B80255C9-5BF4-4D57-A7DF-2C36677E6C7A}" destId="{D74AE535-83BB-4963-B404-483C7E9B90D8}" srcOrd="1" destOrd="0" parTransId="{6CB9AA1F-4968-41A5-8F0B-085D852751D5}" sibTransId="{4CA7C29B-1BBC-4505-95CD-9B88D93443C4}"/>
    <dgm:cxn modelId="{0DB78ACA-BC35-4FF0-A158-8DDF928EA4A9}" type="presOf" srcId="{B80255C9-5BF4-4D57-A7DF-2C36677E6C7A}" destId="{C7EABA96-1AAD-409B-A375-2F0924464369}" srcOrd="0" destOrd="0" presId="urn:microsoft.com/office/officeart/2005/8/layout/hierarchy1"/>
    <dgm:cxn modelId="{43ABCF5D-92BC-45B4-B20A-29D80299595C}" type="presParOf" srcId="{C7EABA96-1AAD-409B-A375-2F0924464369}" destId="{AB379413-DD36-45CF-9FBA-5BCE3D42CAF3}" srcOrd="0" destOrd="0" presId="urn:microsoft.com/office/officeart/2005/8/layout/hierarchy1"/>
    <dgm:cxn modelId="{6FF8BC10-3024-48A4-8E59-F3E5CDAE581F}" type="presParOf" srcId="{AB379413-DD36-45CF-9FBA-5BCE3D42CAF3}" destId="{0567EE73-8361-4A60-A965-3A6CC645EB40}" srcOrd="0" destOrd="0" presId="urn:microsoft.com/office/officeart/2005/8/layout/hierarchy1"/>
    <dgm:cxn modelId="{74D216B0-CF1D-4B13-9FB6-30D35EC7C9C9}" type="presParOf" srcId="{0567EE73-8361-4A60-A965-3A6CC645EB40}" destId="{AA5585B8-2D2E-4F7D-A592-BC88FCF6CE5C}" srcOrd="0" destOrd="0" presId="urn:microsoft.com/office/officeart/2005/8/layout/hierarchy1"/>
    <dgm:cxn modelId="{4EE46EAD-A8D7-4B69-8E50-9646CBAB245C}" type="presParOf" srcId="{0567EE73-8361-4A60-A965-3A6CC645EB40}" destId="{69BD2585-DBFD-4B08-A7D7-F6FCA8C8EBF0}" srcOrd="1" destOrd="0" presId="urn:microsoft.com/office/officeart/2005/8/layout/hierarchy1"/>
    <dgm:cxn modelId="{7C8BDBE0-8048-4585-8AE5-4925B1027570}" type="presParOf" srcId="{AB379413-DD36-45CF-9FBA-5BCE3D42CAF3}" destId="{A1124B0D-67F4-456C-9F63-05F8B32BB0B2}" srcOrd="1" destOrd="0" presId="urn:microsoft.com/office/officeart/2005/8/layout/hierarchy1"/>
    <dgm:cxn modelId="{E87CA221-4555-4858-A1A6-D17CDF9497E0}" type="presParOf" srcId="{C7EABA96-1AAD-409B-A375-2F0924464369}" destId="{F33DAFF9-9748-49C1-839C-E4398770035D}" srcOrd="1" destOrd="0" presId="urn:microsoft.com/office/officeart/2005/8/layout/hierarchy1"/>
    <dgm:cxn modelId="{20301524-B09B-4293-952E-65E84CDD1A55}" type="presParOf" srcId="{F33DAFF9-9748-49C1-839C-E4398770035D}" destId="{784829CD-A9C4-4625-AA7E-3BFD03F4168A}" srcOrd="0" destOrd="0" presId="urn:microsoft.com/office/officeart/2005/8/layout/hierarchy1"/>
    <dgm:cxn modelId="{1F229735-C481-43F5-8A1A-B68AD270D13A}" type="presParOf" srcId="{784829CD-A9C4-4625-AA7E-3BFD03F4168A}" destId="{DB420C82-D5FC-49E1-901B-78B10C2F0C24}" srcOrd="0" destOrd="0" presId="urn:microsoft.com/office/officeart/2005/8/layout/hierarchy1"/>
    <dgm:cxn modelId="{66B3C70A-2803-4936-90BE-7EDF92E60418}" type="presParOf" srcId="{784829CD-A9C4-4625-AA7E-3BFD03F4168A}" destId="{B647A5E1-E7C6-4F18-8EBB-AA3353B353CD}" srcOrd="1" destOrd="0" presId="urn:microsoft.com/office/officeart/2005/8/layout/hierarchy1"/>
    <dgm:cxn modelId="{DA982B19-4CCF-4FD5-8319-BF6BC5FB55DC}" type="presParOf" srcId="{F33DAFF9-9748-49C1-839C-E4398770035D}" destId="{5229B05A-4675-45FE-BEAE-5E47754F9E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A075A-D17A-400E-97EC-4E631C53CA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41EA88-BE9B-4EDA-B76D-1BE439165894}">
      <dgm:prSet/>
      <dgm:spPr/>
      <dgm:t>
        <a:bodyPr/>
        <a:lstStyle/>
        <a:p>
          <a:r>
            <a:rPr lang="en-US"/>
            <a:t>Seamlessly connects Kovari with your existing ERP, CRM, and business systems, ensuring a single source of truth across the enterprise.</a:t>
          </a:r>
        </a:p>
      </dgm:t>
    </dgm:pt>
    <dgm:pt modelId="{481C7817-688C-4D59-BF98-24BDD6050DE9}" type="parTrans" cxnId="{4B93A57E-C224-4FF8-A35A-96724988C2CB}">
      <dgm:prSet/>
      <dgm:spPr/>
      <dgm:t>
        <a:bodyPr/>
        <a:lstStyle/>
        <a:p>
          <a:endParaRPr lang="en-US"/>
        </a:p>
      </dgm:t>
    </dgm:pt>
    <dgm:pt modelId="{9659C1E9-0F7A-4D84-A6A6-89657034E471}" type="sibTrans" cxnId="{4B93A57E-C224-4FF8-A35A-96724988C2CB}">
      <dgm:prSet/>
      <dgm:spPr/>
      <dgm:t>
        <a:bodyPr/>
        <a:lstStyle/>
        <a:p>
          <a:endParaRPr lang="en-US"/>
        </a:p>
      </dgm:t>
    </dgm:pt>
    <dgm:pt modelId="{63DC6359-DED3-487B-BAC8-A3392FBF23C1}">
      <dgm:prSet/>
      <dgm:spPr/>
      <dgm:t>
        <a:bodyPr/>
        <a:lstStyle/>
        <a:p>
          <a:r>
            <a:rPr lang="en-US"/>
            <a:t>Kovari Nexus provides robust integration capabilities through APIs and connectors, enabling organizations to unify their technology stack and accelerate digital transformation.</a:t>
          </a:r>
        </a:p>
      </dgm:t>
    </dgm:pt>
    <dgm:pt modelId="{BCCD100B-6837-490D-8905-4CE45E998210}" type="parTrans" cxnId="{00CE0CE9-99A2-4C0E-A71E-80EF859C9797}">
      <dgm:prSet/>
      <dgm:spPr/>
      <dgm:t>
        <a:bodyPr/>
        <a:lstStyle/>
        <a:p>
          <a:endParaRPr lang="en-US"/>
        </a:p>
      </dgm:t>
    </dgm:pt>
    <dgm:pt modelId="{65EB434A-83F9-4534-9F64-1091F80158D6}" type="sibTrans" cxnId="{00CE0CE9-99A2-4C0E-A71E-80EF859C9797}">
      <dgm:prSet/>
      <dgm:spPr/>
      <dgm:t>
        <a:bodyPr/>
        <a:lstStyle/>
        <a:p>
          <a:endParaRPr lang="en-US"/>
        </a:p>
      </dgm:t>
    </dgm:pt>
    <dgm:pt modelId="{CEFD6C31-B413-44F8-9E82-5653863857F2}" type="pres">
      <dgm:prSet presAssocID="{1D6A075A-D17A-400E-97EC-4E631C53CA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2661DA-4BA4-4584-9EBE-D4BF269EC760}" type="pres">
      <dgm:prSet presAssocID="{D141EA88-BE9B-4EDA-B76D-1BE439165894}" presName="hierRoot1" presStyleCnt="0"/>
      <dgm:spPr/>
    </dgm:pt>
    <dgm:pt modelId="{EAA76130-6882-4505-A6CF-F39A30D0370A}" type="pres">
      <dgm:prSet presAssocID="{D141EA88-BE9B-4EDA-B76D-1BE439165894}" presName="composite" presStyleCnt="0"/>
      <dgm:spPr/>
    </dgm:pt>
    <dgm:pt modelId="{D2711559-D951-45D9-98C0-A66AE9F35B9E}" type="pres">
      <dgm:prSet presAssocID="{D141EA88-BE9B-4EDA-B76D-1BE439165894}" presName="background" presStyleLbl="node0" presStyleIdx="0" presStyleCnt="2"/>
      <dgm:spPr/>
    </dgm:pt>
    <dgm:pt modelId="{2F261770-FC34-4FB0-A342-922F0C9931B7}" type="pres">
      <dgm:prSet presAssocID="{D141EA88-BE9B-4EDA-B76D-1BE439165894}" presName="text" presStyleLbl="fgAcc0" presStyleIdx="0" presStyleCnt="2">
        <dgm:presLayoutVars>
          <dgm:chPref val="3"/>
        </dgm:presLayoutVars>
      </dgm:prSet>
      <dgm:spPr/>
    </dgm:pt>
    <dgm:pt modelId="{7B957B52-83EF-416A-9BC7-A6B1A08FF38C}" type="pres">
      <dgm:prSet presAssocID="{D141EA88-BE9B-4EDA-B76D-1BE439165894}" presName="hierChild2" presStyleCnt="0"/>
      <dgm:spPr/>
    </dgm:pt>
    <dgm:pt modelId="{75E6C3BF-B543-4665-ABA7-4E7A04326CFA}" type="pres">
      <dgm:prSet presAssocID="{63DC6359-DED3-487B-BAC8-A3392FBF23C1}" presName="hierRoot1" presStyleCnt="0"/>
      <dgm:spPr/>
    </dgm:pt>
    <dgm:pt modelId="{111A2D4C-BFE9-4002-9766-DB09556D83A7}" type="pres">
      <dgm:prSet presAssocID="{63DC6359-DED3-487B-BAC8-A3392FBF23C1}" presName="composite" presStyleCnt="0"/>
      <dgm:spPr/>
    </dgm:pt>
    <dgm:pt modelId="{3EB5015D-31CB-418B-B75B-BC7E2A14E1E0}" type="pres">
      <dgm:prSet presAssocID="{63DC6359-DED3-487B-BAC8-A3392FBF23C1}" presName="background" presStyleLbl="node0" presStyleIdx="1" presStyleCnt="2"/>
      <dgm:spPr/>
    </dgm:pt>
    <dgm:pt modelId="{D37C31D3-BDC1-48FE-88D3-8B274EA8BE54}" type="pres">
      <dgm:prSet presAssocID="{63DC6359-DED3-487B-BAC8-A3392FBF23C1}" presName="text" presStyleLbl="fgAcc0" presStyleIdx="1" presStyleCnt="2">
        <dgm:presLayoutVars>
          <dgm:chPref val="3"/>
        </dgm:presLayoutVars>
      </dgm:prSet>
      <dgm:spPr/>
    </dgm:pt>
    <dgm:pt modelId="{66F46B5B-202D-4828-B70D-DDDB90FC2BD1}" type="pres">
      <dgm:prSet presAssocID="{63DC6359-DED3-487B-BAC8-A3392FBF23C1}" presName="hierChild2" presStyleCnt="0"/>
      <dgm:spPr/>
    </dgm:pt>
  </dgm:ptLst>
  <dgm:cxnLst>
    <dgm:cxn modelId="{2B83E20B-E7CF-40C4-B22F-37146F5D45A2}" type="presOf" srcId="{1D6A075A-D17A-400E-97EC-4E631C53CA78}" destId="{CEFD6C31-B413-44F8-9E82-5653863857F2}" srcOrd="0" destOrd="0" presId="urn:microsoft.com/office/officeart/2005/8/layout/hierarchy1"/>
    <dgm:cxn modelId="{78748614-35ED-4899-9E6A-75FF6856AE9B}" type="presOf" srcId="{D141EA88-BE9B-4EDA-B76D-1BE439165894}" destId="{2F261770-FC34-4FB0-A342-922F0C9931B7}" srcOrd="0" destOrd="0" presId="urn:microsoft.com/office/officeart/2005/8/layout/hierarchy1"/>
    <dgm:cxn modelId="{4B93A57E-C224-4FF8-A35A-96724988C2CB}" srcId="{1D6A075A-D17A-400E-97EC-4E631C53CA78}" destId="{D141EA88-BE9B-4EDA-B76D-1BE439165894}" srcOrd="0" destOrd="0" parTransId="{481C7817-688C-4D59-BF98-24BDD6050DE9}" sibTransId="{9659C1E9-0F7A-4D84-A6A6-89657034E471}"/>
    <dgm:cxn modelId="{D07579B1-A186-4C30-9C99-273E2FEF2268}" type="presOf" srcId="{63DC6359-DED3-487B-BAC8-A3392FBF23C1}" destId="{D37C31D3-BDC1-48FE-88D3-8B274EA8BE54}" srcOrd="0" destOrd="0" presId="urn:microsoft.com/office/officeart/2005/8/layout/hierarchy1"/>
    <dgm:cxn modelId="{00CE0CE9-99A2-4C0E-A71E-80EF859C9797}" srcId="{1D6A075A-D17A-400E-97EC-4E631C53CA78}" destId="{63DC6359-DED3-487B-BAC8-A3392FBF23C1}" srcOrd="1" destOrd="0" parTransId="{BCCD100B-6837-490D-8905-4CE45E998210}" sibTransId="{65EB434A-83F9-4534-9F64-1091F80158D6}"/>
    <dgm:cxn modelId="{6A793985-0FA3-4FE6-80C1-FAD1F3BA0056}" type="presParOf" srcId="{CEFD6C31-B413-44F8-9E82-5653863857F2}" destId="{402661DA-4BA4-4584-9EBE-D4BF269EC760}" srcOrd="0" destOrd="0" presId="urn:microsoft.com/office/officeart/2005/8/layout/hierarchy1"/>
    <dgm:cxn modelId="{908FC477-FEF3-4B72-B71B-8C592E12F364}" type="presParOf" srcId="{402661DA-4BA4-4584-9EBE-D4BF269EC760}" destId="{EAA76130-6882-4505-A6CF-F39A30D0370A}" srcOrd="0" destOrd="0" presId="urn:microsoft.com/office/officeart/2005/8/layout/hierarchy1"/>
    <dgm:cxn modelId="{A477022D-C728-4B10-BC2B-6AB0585800A2}" type="presParOf" srcId="{EAA76130-6882-4505-A6CF-F39A30D0370A}" destId="{D2711559-D951-45D9-98C0-A66AE9F35B9E}" srcOrd="0" destOrd="0" presId="urn:microsoft.com/office/officeart/2005/8/layout/hierarchy1"/>
    <dgm:cxn modelId="{08738871-1798-4F11-A726-6D1CE58E343B}" type="presParOf" srcId="{EAA76130-6882-4505-A6CF-F39A30D0370A}" destId="{2F261770-FC34-4FB0-A342-922F0C9931B7}" srcOrd="1" destOrd="0" presId="urn:microsoft.com/office/officeart/2005/8/layout/hierarchy1"/>
    <dgm:cxn modelId="{74F5BFFB-254E-4265-AF88-1A6CE5E55B72}" type="presParOf" srcId="{402661DA-4BA4-4584-9EBE-D4BF269EC760}" destId="{7B957B52-83EF-416A-9BC7-A6B1A08FF38C}" srcOrd="1" destOrd="0" presId="urn:microsoft.com/office/officeart/2005/8/layout/hierarchy1"/>
    <dgm:cxn modelId="{625C117C-C952-402C-B3BD-2A3F55B5F100}" type="presParOf" srcId="{CEFD6C31-B413-44F8-9E82-5653863857F2}" destId="{75E6C3BF-B543-4665-ABA7-4E7A04326CFA}" srcOrd="1" destOrd="0" presId="urn:microsoft.com/office/officeart/2005/8/layout/hierarchy1"/>
    <dgm:cxn modelId="{5DB299DA-DD7E-4F18-BD59-5CD1DBF9F28A}" type="presParOf" srcId="{75E6C3BF-B543-4665-ABA7-4E7A04326CFA}" destId="{111A2D4C-BFE9-4002-9766-DB09556D83A7}" srcOrd="0" destOrd="0" presId="urn:microsoft.com/office/officeart/2005/8/layout/hierarchy1"/>
    <dgm:cxn modelId="{0A409DEF-C76E-4716-B3B7-7A9CABE9A312}" type="presParOf" srcId="{111A2D4C-BFE9-4002-9766-DB09556D83A7}" destId="{3EB5015D-31CB-418B-B75B-BC7E2A14E1E0}" srcOrd="0" destOrd="0" presId="urn:microsoft.com/office/officeart/2005/8/layout/hierarchy1"/>
    <dgm:cxn modelId="{789579BC-DD7C-4312-90A8-9D085634006A}" type="presParOf" srcId="{111A2D4C-BFE9-4002-9766-DB09556D83A7}" destId="{D37C31D3-BDC1-48FE-88D3-8B274EA8BE54}" srcOrd="1" destOrd="0" presId="urn:microsoft.com/office/officeart/2005/8/layout/hierarchy1"/>
    <dgm:cxn modelId="{B120D391-64D5-4E17-B2AD-10BEA4333422}" type="presParOf" srcId="{75E6C3BF-B543-4665-ABA7-4E7A04326CFA}" destId="{66F46B5B-202D-4828-B70D-DDDB90FC2B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3B626-DFE8-49EB-89A3-FAEFC802840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2BC911-BAC0-419A-A498-4D7978E34322}">
      <dgm:prSet/>
      <dgm:spPr/>
      <dgm:t>
        <a:bodyPr/>
        <a:lstStyle/>
        <a:p>
          <a:r>
            <a:rPr lang="en-US"/>
            <a:t>Transforms workflow data into real-time insights, compliance dashboards, and decision-ready reports.</a:t>
          </a:r>
        </a:p>
      </dgm:t>
    </dgm:pt>
    <dgm:pt modelId="{717D315A-F5E0-49DC-AD5E-1077600FE008}" type="parTrans" cxnId="{3F7825F0-9F89-40D2-8F34-D048063C02BE}">
      <dgm:prSet/>
      <dgm:spPr/>
      <dgm:t>
        <a:bodyPr/>
        <a:lstStyle/>
        <a:p>
          <a:endParaRPr lang="en-US"/>
        </a:p>
      </dgm:t>
    </dgm:pt>
    <dgm:pt modelId="{A74CEBA0-98B5-4554-B595-ADB733516CE4}" type="sibTrans" cxnId="{3F7825F0-9F89-40D2-8F34-D048063C02BE}">
      <dgm:prSet/>
      <dgm:spPr/>
      <dgm:t>
        <a:bodyPr/>
        <a:lstStyle/>
        <a:p>
          <a:endParaRPr lang="en-US"/>
        </a:p>
      </dgm:t>
    </dgm:pt>
    <dgm:pt modelId="{4A694D60-51AA-4981-9EE0-59F5E3B25296}">
      <dgm:prSet/>
      <dgm:spPr/>
      <dgm:t>
        <a:bodyPr/>
        <a:lstStyle/>
        <a:p>
          <a:r>
            <a:rPr lang="en-US"/>
            <a:t>With Kovari Insights, decision-makers gain visibility into process performance, compliance gaps, and efficiency opportunities, empowering smarter strategic choices.</a:t>
          </a:r>
        </a:p>
      </dgm:t>
    </dgm:pt>
    <dgm:pt modelId="{2269E4DB-716A-4E09-913E-B6C47E3E6746}" type="parTrans" cxnId="{F858FFFA-DE67-429D-A736-94E74380B143}">
      <dgm:prSet/>
      <dgm:spPr/>
      <dgm:t>
        <a:bodyPr/>
        <a:lstStyle/>
        <a:p>
          <a:endParaRPr lang="en-US"/>
        </a:p>
      </dgm:t>
    </dgm:pt>
    <dgm:pt modelId="{6564BF60-1661-456D-8513-AF40620D79C9}" type="sibTrans" cxnId="{F858FFFA-DE67-429D-A736-94E74380B143}">
      <dgm:prSet/>
      <dgm:spPr/>
      <dgm:t>
        <a:bodyPr/>
        <a:lstStyle/>
        <a:p>
          <a:endParaRPr lang="en-US"/>
        </a:p>
      </dgm:t>
    </dgm:pt>
    <dgm:pt modelId="{B44D42C6-0AEF-4BEF-938F-42416349FFED}" type="pres">
      <dgm:prSet presAssocID="{E9D3B626-DFE8-49EB-89A3-FAEFC80284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A381FD-F99F-4891-9948-9F53E071491A}" type="pres">
      <dgm:prSet presAssocID="{FF2BC911-BAC0-419A-A498-4D7978E34322}" presName="hierRoot1" presStyleCnt="0"/>
      <dgm:spPr/>
    </dgm:pt>
    <dgm:pt modelId="{713EDD8F-395E-44B5-ACE3-1456B07141C4}" type="pres">
      <dgm:prSet presAssocID="{FF2BC911-BAC0-419A-A498-4D7978E34322}" presName="composite" presStyleCnt="0"/>
      <dgm:spPr/>
    </dgm:pt>
    <dgm:pt modelId="{947BEBE6-75CD-44E0-9B78-B3EAD6CEECD4}" type="pres">
      <dgm:prSet presAssocID="{FF2BC911-BAC0-419A-A498-4D7978E34322}" presName="background" presStyleLbl="node0" presStyleIdx="0" presStyleCnt="2"/>
      <dgm:spPr/>
    </dgm:pt>
    <dgm:pt modelId="{A9B14040-8041-4ECF-B784-4075AC18349B}" type="pres">
      <dgm:prSet presAssocID="{FF2BC911-BAC0-419A-A498-4D7978E34322}" presName="text" presStyleLbl="fgAcc0" presStyleIdx="0" presStyleCnt="2">
        <dgm:presLayoutVars>
          <dgm:chPref val="3"/>
        </dgm:presLayoutVars>
      </dgm:prSet>
      <dgm:spPr/>
    </dgm:pt>
    <dgm:pt modelId="{236474AF-6AC4-437B-B026-A4543D8063BC}" type="pres">
      <dgm:prSet presAssocID="{FF2BC911-BAC0-419A-A498-4D7978E34322}" presName="hierChild2" presStyleCnt="0"/>
      <dgm:spPr/>
    </dgm:pt>
    <dgm:pt modelId="{5A16879A-0763-4511-A2DC-BDD922504EE2}" type="pres">
      <dgm:prSet presAssocID="{4A694D60-51AA-4981-9EE0-59F5E3B25296}" presName="hierRoot1" presStyleCnt="0"/>
      <dgm:spPr/>
    </dgm:pt>
    <dgm:pt modelId="{FFB8B91B-F286-43E3-983D-96D1A2C98DDC}" type="pres">
      <dgm:prSet presAssocID="{4A694D60-51AA-4981-9EE0-59F5E3B25296}" presName="composite" presStyleCnt="0"/>
      <dgm:spPr/>
    </dgm:pt>
    <dgm:pt modelId="{F1B9630B-0B39-4880-BCE2-16F877189FEA}" type="pres">
      <dgm:prSet presAssocID="{4A694D60-51AA-4981-9EE0-59F5E3B25296}" presName="background" presStyleLbl="node0" presStyleIdx="1" presStyleCnt="2"/>
      <dgm:spPr/>
    </dgm:pt>
    <dgm:pt modelId="{67F10D3B-8499-4754-9528-594E742AA1D3}" type="pres">
      <dgm:prSet presAssocID="{4A694D60-51AA-4981-9EE0-59F5E3B25296}" presName="text" presStyleLbl="fgAcc0" presStyleIdx="1" presStyleCnt="2">
        <dgm:presLayoutVars>
          <dgm:chPref val="3"/>
        </dgm:presLayoutVars>
      </dgm:prSet>
      <dgm:spPr/>
    </dgm:pt>
    <dgm:pt modelId="{5F714796-69F3-4C55-BECD-A49E6B638FFF}" type="pres">
      <dgm:prSet presAssocID="{4A694D60-51AA-4981-9EE0-59F5E3B25296}" presName="hierChild2" presStyleCnt="0"/>
      <dgm:spPr/>
    </dgm:pt>
  </dgm:ptLst>
  <dgm:cxnLst>
    <dgm:cxn modelId="{4EABC97C-4EC1-4D77-A647-3B50020A0902}" type="presOf" srcId="{4A694D60-51AA-4981-9EE0-59F5E3B25296}" destId="{67F10D3B-8499-4754-9528-594E742AA1D3}" srcOrd="0" destOrd="0" presId="urn:microsoft.com/office/officeart/2005/8/layout/hierarchy1"/>
    <dgm:cxn modelId="{C95284DD-0C3B-4119-878E-C936672FB27C}" type="presOf" srcId="{FF2BC911-BAC0-419A-A498-4D7978E34322}" destId="{A9B14040-8041-4ECF-B784-4075AC18349B}" srcOrd="0" destOrd="0" presId="urn:microsoft.com/office/officeart/2005/8/layout/hierarchy1"/>
    <dgm:cxn modelId="{3F7825F0-9F89-40D2-8F34-D048063C02BE}" srcId="{E9D3B626-DFE8-49EB-89A3-FAEFC8028409}" destId="{FF2BC911-BAC0-419A-A498-4D7978E34322}" srcOrd="0" destOrd="0" parTransId="{717D315A-F5E0-49DC-AD5E-1077600FE008}" sibTransId="{A74CEBA0-98B5-4554-B595-ADB733516CE4}"/>
    <dgm:cxn modelId="{BF2AA3F5-56BE-49EC-AA8A-79DA5F6D6E60}" type="presOf" srcId="{E9D3B626-DFE8-49EB-89A3-FAEFC8028409}" destId="{B44D42C6-0AEF-4BEF-938F-42416349FFED}" srcOrd="0" destOrd="0" presId="urn:microsoft.com/office/officeart/2005/8/layout/hierarchy1"/>
    <dgm:cxn modelId="{F858FFFA-DE67-429D-A736-94E74380B143}" srcId="{E9D3B626-DFE8-49EB-89A3-FAEFC8028409}" destId="{4A694D60-51AA-4981-9EE0-59F5E3B25296}" srcOrd="1" destOrd="0" parTransId="{2269E4DB-716A-4E09-913E-B6C47E3E6746}" sibTransId="{6564BF60-1661-456D-8513-AF40620D79C9}"/>
    <dgm:cxn modelId="{2D453DD9-3181-4760-8975-9402FB2740E7}" type="presParOf" srcId="{B44D42C6-0AEF-4BEF-938F-42416349FFED}" destId="{B6A381FD-F99F-4891-9948-9F53E071491A}" srcOrd="0" destOrd="0" presId="urn:microsoft.com/office/officeart/2005/8/layout/hierarchy1"/>
    <dgm:cxn modelId="{3A330A9E-A079-4BE9-A83B-DD545016EBAB}" type="presParOf" srcId="{B6A381FD-F99F-4891-9948-9F53E071491A}" destId="{713EDD8F-395E-44B5-ACE3-1456B07141C4}" srcOrd="0" destOrd="0" presId="urn:microsoft.com/office/officeart/2005/8/layout/hierarchy1"/>
    <dgm:cxn modelId="{ED9517C3-1B10-4130-ADEC-A9FACD501ABA}" type="presParOf" srcId="{713EDD8F-395E-44B5-ACE3-1456B07141C4}" destId="{947BEBE6-75CD-44E0-9B78-B3EAD6CEECD4}" srcOrd="0" destOrd="0" presId="urn:microsoft.com/office/officeart/2005/8/layout/hierarchy1"/>
    <dgm:cxn modelId="{7A0BB781-DE79-4E49-9D92-BC4F4BA488C8}" type="presParOf" srcId="{713EDD8F-395E-44B5-ACE3-1456B07141C4}" destId="{A9B14040-8041-4ECF-B784-4075AC18349B}" srcOrd="1" destOrd="0" presId="urn:microsoft.com/office/officeart/2005/8/layout/hierarchy1"/>
    <dgm:cxn modelId="{2AED892F-1BDA-4374-A323-CA254B5C99DD}" type="presParOf" srcId="{B6A381FD-F99F-4891-9948-9F53E071491A}" destId="{236474AF-6AC4-437B-B026-A4543D8063BC}" srcOrd="1" destOrd="0" presId="urn:microsoft.com/office/officeart/2005/8/layout/hierarchy1"/>
    <dgm:cxn modelId="{DB74C069-F893-4B05-BCE5-6E51367B6193}" type="presParOf" srcId="{B44D42C6-0AEF-4BEF-938F-42416349FFED}" destId="{5A16879A-0763-4511-A2DC-BDD922504EE2}" srcOrd="1" destOrd="0" presId="urn:microsoft.com/office/officeart/2005/8/layout/hierarchy1"/>
    <dgm:cxn modelId="{61949769-0CF7-4864-B64F-819570654DBB}" type="presParOf" srcId="{5A16879A-0763-4511-A2DC-BDD922504EE2}" destId="{FFB8B91B-F286-43E3-983D-96D1A2C98DDC}" srcOrd="0" destOrd="0" presId="urn:microsoft.com/office/officeart/2005/8/layout/hierarchy1"/>
    <dgm:cxn modelId="{E01DCEDC-78A4-4658-A4B4-80DB36E7D1EA}" type="presParOf" srcId="{FFB8B91B-F286-43E3-983D-96D1A2C98DDC}" destId="{F1B9630B-0B39-4880-BCE2-16F877189FEA}" srcOrd="0" destOrd="0" presId="urn:microsoft.com/office/officeart/2005/8/layout/hierarchy1"/>
    <dgm:cxn modelId="{684B6730-0294-4263-9FBD-E4D4B4E63FEA}" type="presParOf" srcId="{FFB8B91B-F286-43E3-983D-96D1A2C98DDC}" destId="{67F10D3B-8499-4754-9528-594E742AA1D3}" srcOrd="1" destOrd="0" presId="urn:microsoft.com/office/officeart/2005/8/layout/hierarchy1"/>
    <dgm:cxn modelId="{821826EE-09F1-4EBA-A00E-CC5960731360}" type="presParOf" srcId="{5A16879A-0763-4511-A2DC-BDD922504EE2}" destId="{5F714796-69F3-4C55-BECD-A49E6B638F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EE3720-E9F4-4645-8440-17948C5D40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9CE01E-E551-4737-9B3E-22CA51FEABC7}">
      <dgm:prSet/>
      <dgm:spPr/>
      <dgm:t>
        <a:bodyPr/>
        <a:lstStyle/>
        <a:p>
          <a:r>
            <a:rPr lang="en-US"/>
            <a:t>Empowers teams to design, optimize, and automate workflows with an intuitive, drag-and-drop interface.</a:t>
          </a:r>
        </a:p>
      </dgm:t>
    </dgm:pt>
    <dgm:pt modelId="{C8E63ABA-4F01-4D9D-9F78-8EB4D04DFBFF}" type="parTrans" cxnId="{5307E695-FDF2-4765-8034-A2CDCE93DD55}">
      <dgm:prSet/>
      <dgm:spPr/>
      <dgm:t>
        <a:bodyPr/>
        <a:lstStyle/>
        <a:p>
          <a:endParaRPr lang="en-US"/>
        </a:p>
      </dgm:t>
    </dgm:pt>
    <dgm:pt modelId="{68C18721-0F32-4C00-9DA8-62077132D5D2}" type="sibTrans" cxnId="{5307E695-FDF2-4765-8034-A2CDCE93DD55}">
      <dgm:prSet/>
      <dgm:spPr/>
      <dgm:t>
        <a:bodyPr/>
        <a:lstStyle/>
        <a:p>
          <a:endParaRPr lang="en-US"/>
        </a:p>
      </dgm:t>
    </dgm:pt>
    <dgm:pt modelId="{4BCB71A1-F408-455D-8A33-CC34747E3DDB}">
      <dgm:prSet/>
      <dgm:spPr/>
      <dgm:t>
        <a:bodyPr/>
        <a:lstStyle/>
        <a:p>
          <a:r>
            <a:rPr lang="en-US"/>
            <a:t>Kovari Flow allows users to streamline complex processes, reduce manual effort, and build custom automations without coding expertise.</a:t>
          </a:r>
        </a:p>
      </dgm:t>
    </dgm:pt>
    <dgm:pt modelId="{A45B1D88-1E02-4E32-9CE9-957A79FBD176}" type="parTrans" cxnId="{4535AF43-8977-43D1-9565-DB6DD08EF532}">
      <dgm:prSet/>
      <dgm:spPr/>
      <dgm:t>
        <a:bodyPr/>
        <a:lstStyle/>
        <a:p>
          <a:endParaRPr lang="en-US"/>
        </a:p>
      </dgm:t>
    </dgm:pt>
    <dgm:pt modelId="{3E899E7A-F634-40FD-808E-CECF22EE7CC5}" type="sibTrans" cxnId="{4535AF43-8977-43D1-9565-DB6DD08EF532}">
      <dgm:prSet/>
      <dgm:spPr/>
      <dgm:t>
        <a:bodyPr/>
        <a:lstStyle/>
        <a:p>
          <a:endParaRPr lang="en-US"/>
        </a:p>
      </dgm:t>
    </dgm:pt>
    <dgm:pt modelId="{A089F92B-E6B4-4125-B765-F4279A4ECBF7}" type="pres">
      <dgm:prSet presAssocID="{38EE3720-E9F4-4645-8440-17948C5D40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B51208-5326-4145-9C24-20C5DB370CE8}" type="pres">
      <dgm:prSet presAssocID="{909CE01E-E551-4737-9B3E-22CA51FEABC7}" presName="hierRoot1" presStyleCnt="0"/>
      <dgm:spPr/>
    </dgm:pt>
    <dgm:pt modelId="{A40654DF-5E7B-4314-878E-7AC32B0A9FFF}" type="pres">
      <dgm:prSet presAssocID="{909CE01E-E551-4737-9B3E-22CA51FEABC7}" presName="composite" presStyleCnt="0"/>
      <dgm:spPr/>
    </dgm:pt>
    <dgm:pt modelId="{C6296647-E749-4AA0-B05D-AF8E9DFB78E9}" type="pres">
      <dgm:prSet presAssocID="{909CE01E-E551-4737-9B3E-22CA51FEABC7}" presName="background" presStyleLbl="node0" presStyleIdx="0" presStyleCnt="2"/>
      <dgm:spPr/>
    </dgm:pt>
    <dgm:pt modelId="{41197564-40F4-41EA-BB93-98F82589483F}" type="pres">
      <dgm:prSet presAssocID="{909CE01E-E551-4737-9B3E-22CA51FEABC7}" presName="text" presStyleLbl="fgAcc0" presStyleIdx="0" presStyleCnt="2">
        <dgm:presLayoutVars>
          <dgm:chPref val="3"/>
        </dgm:presLayoutVars>
      </dgm:prSet>
      <dgm:spPr/>
    </dgm:pt>
    <dgm:pt modelId="{41BF4A90-0EC6-46BD-AA26-8EF40C905250}" type="pres">
      <dgm:prSet presAssocID="{909CE01E-E551-4737-9B3E-22CA51FEABC7}" presName="hierChild2" presStyleCnt="0"/>
      <dgm:spPr/>
    </dgm:pt>
    <dgm:pt modelId="{B4DA57DF-C695-4590-9A10-E32AC0BECF1E}" type="pres">
      <dgm:prSet presAssocID="{4BCB71A1-F408-455D-8A33-CC34747E3DDB}" presName="hierRoot1" presStyleCnt="0"/>
      <dgm:spPr/>
    </dgm:pt>
    <dgm:pt modelId="{B843059C-BD35-4215-8CC6-1BE2880D9C82}" type="pres">
      <dgm:prSet presAssocID="{4BCB71A1-F408-455D-8A33-CC34747E3DDB}" presName="composite" presStyleCnt="0"/>
      <dgm:spPr/>
    </dgm:pt>
    <dgm:pt modelId="{2CEDB023-8D21-4EAC-9D46-BAD42A80193A}" type="pres">
      <dgm:prSet presAssocID="{4BCB71A1-F408-455D-8A33-CC34747E3DDB}" presName="background" presStyleLbl="node0" presStyleIdx="1" presStyleCnt="2"/>
      <dgm:spPr/>
    </dgm:pt>
    <dgm:pt modelId="{96808C02-5C53-43BD-8EFD-F7749780277D}" type="pres">
      <dgm:prSet presAssocID="{4BCB71A1-F408-455D-8A33-CC34747E3DDB}" presName="text" presStyleLbl="fgAcc0" presStyleIdx="1" presStyleCnt="2">
        <dgm:presLayoutVars>
          <dgm:chPref val="3"/>
        </dgm:presLayoutVars>
      </dgm:prSet>
      <dgm:spPr/>
    </dgm:pt>
    <dgm:pt modelId="{CCB8025C-13E7-4B6C-9EBA-84376BF205D4}" type="pres">
      <dgm:prSet presAssocID="{4BCB71A1-F408-455D-8A33-CC34747E3DDB}" presName="hierChild2" presStyleCnt="0"/>
      <dgm:spPr/>
    </dgm:pt>
  </dgm:ptLst>
  <dgm:cxnLst>
    <dgm:cxn modelId="{13C05521-7F3D-40C4-8188-C91884E24799}" type="presOf" srcId="{38EE3720-E9F4-4645-8440-17948C5D40FC}" destId="{A089F92B-E6B4-4125-B765-F4279A4ECBF7}" srcOrd="0" destOrd="0" presId="urn:microsoft.com/office/officeart/2005/8/layout/hierarchy1"/>
    <dgm:cxn modelId="{DEE50F2F-4B5E-4992-A074-4E2559C6057F}" type="presOf" srcId="{4BCB71A1-F408-455D-8A33-CC34747E3DDB}" destId="{96808C02-5C53-43BD-8EFD-F7749780277D}" srcOrd="0" destOrd="0" presId="urn:microsoft.com/office/officeart/2005/8/layout/hierarchy1"/>
    <dgm:cxn modelId="{DE1CD961-C45F-4097-B332-8D3016AA91F0}" type="presOf" srcId="{909CE01E-E551-4737-9B3E-22CA51FEABC7}" destId="{41197564-40F4-41EA-BB93-98F82589483F}" srcOrd="0" destOrd="0" presId="urn:microsoft.com/office/officeart/2005/8/layout/hierarchy1"/>
    <dgm:cxn modelId="{4535AF43-8977-43D1-9565-DB6DD08EF532}" srcId="{38EE3720-E9F4-4645-8440-17948C5D40FC}" destId="{4BCB71A1-F408-455D-8A33-CC34747E3DDB}" srcOrd="1" destOrd="0" parTransId="{A45B1D88-1E02-4E32-9CE9-957A79FBD176}" sibTransId="{3E899E7A-F634-40FD-808E-CECF22EE7CC5}"/>
    <dgm:cxn modelId="{5307E695-FDF2-4765-8034-A2CDCE93DD55}" srcId="{38EE3720-E9F4-4645-8440-17948C5D40FC}" destId="{909CE01E-E551-4737-9B3E-22CA51FEABC7}" srcOrd="0" destOrd="0" parTransId="{C8E63ABA-4F01-4D9D-9F78-8EB4D04DFBFF}" sibTransId="{68C18721-0F32-4C00-9DA8-62077132D5D2}"/>
    <dgm:cxn modelId="{FC8B603F-F3DA-4AC9-8E88-7F26927A8374}" type="presParOf" srcId="{A089F92B-E6B4-4125-B765-F4279A4ECBF7}" destId="{BBB51208-5326-4145-9C24-20C5DB370CE8}" srcOrd="0" destOrd="0" presId="urn:microsoft.com/office/officeart/2005/8/layout/hierarchy1"/>
    <dgm:cxn modelId="{64C3D1A7-C8C0-410F-AF52-B7873F43B1BD}" type="presParOf" srcId="{BBB51208-5326-4145-9C24-20C5DB370CE8}" destId="{A40654DF-5E7B-4314-878E-7AC32B0A9FFF}" srcOrd="0" destOrd="0" presId="urn:microsoft.com/office/officeart/2005/8/layout/hierarchy1"/>
    <dgm:cxn modelId="{BF23E709-64A4-4417-921D-B7BBFA302BCF}" type="presParOf" srcId="{A40654DF-5E7B-4314-878E-7AC32B0A9FFF}" destId="{C6296647-E749-4AA0-B05D-AF8E9DFB78E9}" srcOrd="0" destOrd="0" presId="urn:microsoft.com/office/officeart/2005/8/layout/hierarchy1"/>
    <dgm:cxn modelId="{7777C896-3296-4305-BEA5-58B67D5C241E}" type="presParOf" srcId="{A40654DF-5E7B-4314-878E-7AC32B0A9FFF}" destId="{41197564-40F4-41EA-BB93-98F82589483F}" srcOrd="1" destOrd="0" presId="urn:microsoft.com/office/officeart/2005/8/layout/hierarchy1"/>
    <dgm:cxn modelId="{BDD7633E-D4C1-4243-8498-972C1BABD422}" type="presParOf" srcId="{BBB51208-5326-4145-9C24-20C5DB370CE8}" destId="{41BF4A90-0EC6-46BD-AA26-8EF40C905250}" srcOrd="1" destOrd="0" presId="urn:microsoft.com/office/officeart/2005/8/layout/hierarchy1"/>
    <dgm:cxn modelId="{AD4C09B4-CB8F-4371-8510-2DC7FE73A860}" type="presParOf" srcId="{A089F92B-E6B4-4125-B765-F4279A4ECBF7}" destId="{B4DA57DF-C695-4590-9A10-E32AC0BECF1E}" srcOrd="1" destOrd="0" presId="urn:microsoft.com/office/officeart/2005/8/layout/hierarchy1"/>
    <dgm:cxn modelId="{5422E70C-47F4-4D84-9B3C-B37279D049F0}" type="presParOf" srcId="{B4DA57DF-C695-4590-9A10-E32AC0BECF1E}" destId="{B843059C-BD35-4215-8CC6-1BE2880D9C82}" srcOrd="0" destOrd="0" presId="urn:microsoft.com/office/officeart/2005/8/layout/hierarchy1"/>
    <dgm:cxn modelId="{71703C4D-A49F-4C3D-B546-3D9C430DDD3C}" type="presParOf" srcId="{B843059C-BD35-4215-8CC6-1BE2880D9C82}" destId="{2CEDB023-8D21-4EAC-9D46-BAD42A80193A}" srcOrd="0" destOrd="0" presId="urn:microsoft.com/office/officeart/2005/8/layout/hierarchy1"/>
    <dgm:cxn modelId="{944E9842-4F12-4AD8-9DFF-C7A47773F2BD}" type="presParOf" srcId="{B843059C-BD35-4215-8CC6-1BE2880D9C82}" destId="{96808C02-5C53-43BD-8EFD-F7749780277D}" srcOrd="1" destOrd="0" presId="urn:microsoft.com/office/officeart/2005/8/layout/hierarchy1"/>
    <dgm:cxn modelId="{99BFD893-F93D-4E8D-BB87-EE96C8C7510E}" type="presParOf" srcId="{B4DA57DF-C695-4590-9A10-E32AC0BECF1E}" destId="{CCB8025C-13E7-4B6C-9EBA-84376BF205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6365FC-503F-493D-9ECB-30753FCD584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93E337-320D-4B9A-B45B-8B5FE2221A3E}">
      <dgm:prSet/>
      <dgm:spPr/>
      <dgm:t>
        <a:bodyPr/>
        <a:lstStyle/>
        <a:p>
          <a:r>
            <a:rPr lang="en-US"/>
            <a:t>Delivers end-to-end data protection, audit trails, and regulatory compliance for every workflow.</a:t>
          </a:r>
        </a:p>
      </dgm:t>
    </dgm:pt>
    <dgm:pt modelId="{513AC456-6CA7-47E3-9B85-99AC183059E7}" type="parTrans" cxnId="{66C829B3-8B93-4C59-9F02-DF7262ABDDC6}">
      <dgm:prSet/>
      <dgm:spPr/>
      <dgm:t>
        <a:bodyPr/>
        <a:lstStyle/>
        <a:p>
          <a:endParaRPr lang="en-US"/>
        </a:p>
      </dgm:t>
    </dgm:pt>
    <dgm:pt modelId="{FE7C6AC5-7283-4B05-BFF9-9FAEFF7C012C}" type="sibTrans" cxnId="{66C829B3-8B93-4C59-9F02-DF7262ABDDC6}">
      <dgm:prSet/>
      <dgm:spPr/>
      <dgm:t>
        <a:bodyPr/>
        <a:lstStyle/>
        <a:p>
          <a:endParaRPr lang="en-US"/>
        </a:p>
      </dgm:t>
    </dgm:pt>
    <dgm:pt modelId="{B6A442DD-2F39-421C-B556-A02E26561092}">
      <dgm:prSet/>
      <dgm:spPr/>
      <dgm:t>
        <a:bodyPr/>
        <a:lstStyle/>
        <a:p>
          <a:r>
            <a:rPr lang="en-US"/>
            <a:t>Kovari Guard ensures that sensitive information is secured and all workflows meet international standards, building trust with regulators and stakeholders.</a:t>
          </a:r>
        </a:p>
      </dgm:t>
    </dgm:pt>
    <dgm:pt modelId="{350E408F-FAD0-4A44-98D3-F064C6D824AF}" type="parTrans" cxnId="{DE668C98-4D70-418F-85A8-D1D37D490CAF}">
      <dgm:prSet/>
      <dgm:spPr/>
      <dgm:t>
        <a:bodyPr/>
        <a:lstStyle/>
        <a:p>
          <a:endParaRPr lang="en-US"/>
        </a:p>
      </dgm:t>
    </dgm:pt>
    <dgm:pt modelId="{EA86C99A-C50D-4904-8AD9-A08BDD0853E0}" type="sibTrans" cxnId="{DE668C98-4D70-418F-85A8-D1D37D490CAF}">
      <dgm:prSet/>
      <dgm:spPr/>
      <dgm:t>
        <a:bodyPr/>
        <a:lstStyle/>
        <a:p>
          <a:endParaRPr lang="en-US"/>
        </a:p>
      </dgm:t>
    </dgm:pt>
    <dgm:pt modelId="{02BEE4E4-DD45-4A5F-9092-2179BBA3420A}" type="pres">
      <dgm:prSet presAssocID="{9C6365FC-503F-493D-9ECB-30753FCD58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22E629-53E5-4D28-8F06-5801277B9284}" type="pres">
      <dgm:prSet presAssocID="{D093E337-320D-4B9A-B45B-8B5FE2221A3E}" presName="hierRoot1" presStyleCnt="0"/>
      <dgm:spPr/>
    </dgm:pt>
    <dgm:pt modelId="{032252DF-4970-4D43-871A-D64217B1D06C}" type="pres">
      <dgm:prSet presAssocID="{D093E337-320D-4B9A-B45B-8B5FE2221A3E}" presName="composite" presStyleCnt="0"/>
      <dgm:spPr/>
    </dgm:pt>
    <dgm:pt modelId="{68C225DE-5B4E-42F5-9E6E-046C0A8FAAAB}" type="pres">
      <dgm:prSet presAssocID="{D093E337-320D-4B9A-B45B-8B5FE2221A3E}" presName="background" presStyleLbl="node0" presStyleIdx="0" presStyleCnt="2"/>
      <dgm:spPr/>
    </dgm:pt>
    <dgm:pt modelId="{6F3584ED-65AD-4E23-ACB1-B3B09DFA8C6F}" type="pres">
      <dgm:prSet presAssocID="{D093E337-320D-4B9A-B45B-8B5FE2221A3E}" presName="text" presStyleLbl="fgAcc0" presStyleIdx="0" presStyleCnt="2">
        <dgm:presLayoutVars>
          <dgm:chPref val="3"/>
        </dgm:presLayoutVars>
      </dgm:prSet>
      <dgm:spPr/>
    </dgm:pt>
    <dgm:pt modelId="{97206311-254E-4836-BDFF-5FFF76E5ED96}" type="pres">
      <dgm:prSet presAssocID="{D093E337-320D-4B9A-B45B-8B5FE2221A3E}" presName="hierChild2" presStyleCnt="0"/>
      <dgm:spPr/>
    </dgm:pt>
    <dgm:pt modelId="{EA96946A-4BD5-49B4-AFEC-897D1872318B}" type="pres">
      <dgm:prSet presAssocID="{B6A442DD-2F39-421C-B556-A02E26561092}" presName="hierRoot1" presStyleCnt="0"/>
      <dgm:spPr/>
    </dgm:pt>
    <dgm:pt modelId="{82865640-58C8-40A5-A0F2-B55F68BEC026}" type="pres">
      <dgm:prSet presAssocID="{B6A442DD-2F39-421C-B556-A02E26561092}" presName="composite" presStyleCnt="0"/>
      <dgm:spPr/>
    </dgm:pt>
    <dgm:pt modelId="{9DEE313D-5794-425E-BB9A-92D01BA39FD9}" type="pres">
      <dgm:prSet presAssocID="{B6A442DD-2F39-421C-B556-A02E26561092}" presName="background" presStyleLbl="node0" presStyleIdx="1" presStyleCnt="2"/>
      <dgm:spPr/>
    </dgm:pt>
    <dgm:pt modelId="{16F6A058-0E90-473E-B727-75C9F0808313}" type="pres">
      <dgm:prSet presAssocID="{B6A442DD-2F39-421C-B556-A02E26561092}" presName="text" presStyleLbl="fgAcc0" presStyleIdx="1" presStyleCnt="2">
        <dgm:presLayoutVars>
          <dgm:chPref val="3"/>
        </dgm:presLayoutVars>
      </dgm:prSet>
      <dgm:spPr/>
    </dgm:pt>
    <dgm:pt modelId="{629C49C9-2FC9-40CB-B016-261D4E999B2C}" type="pres">
      <dgm:prSet presAssocID="{B6A442DD-2F39-421C-B556-A02E26561092}" presName="hierChild2" presStyleCnt="0"/>
      <dgm:spPr/>
    </dgm:pt>
  </dgm:ptLst>
  <dgm:cxnLst>
    <dgm:cxn modelId="{C06FD869-1F22-4612-8615-B7FB88808317}" type="presOf" srcId="{9C6365FC-503F-493D-9ECB-30753FCD584C}" destId="{02BEE4E4-DD45-4A5F-9092-2179BBA3420A}" srcOrd="0" destOrd="0" presId="urn:microsoft.com/office/officeart/2005/8/layout/hierarchy1"/>
    <dgm:cxn modelId="{37606D75-1499-4A7D-9D64-5745F00E60F3}" type="presOf" srcId="{B6A442DD-2F39-421C-B556-A02E26561092}" destId="{16F6A058-0E90-473E-B727-75C9F0808313}" srcOrd="0" destOrd="0" presId="urn:microsoft.com/office/officeart/2005/8/layout/hierarchy1"/>
    <dgm:cxn modelId="{DE668C98-4D70-418F-85A8-D1D37D490CAF}" srcId="{9C6365FC-503F-493D-9ECB-30753FCD584C}" destId="{B6A442DD-2F39-421C-B556-A02E26561092}" srcOrd="1" destOrd="0" parTransId="{350E408F-FAD0-4A44-98D3-F064C6D824AF}" sibTransId="{EA86C99A-C50D-4904-8AD9-A08BDD0853E0}"/>
    <dgm:cxn modelId="{66C829B3-8B93-4C59-9F02-DF7262ABDDC6}" srcId="{9C6365FC-503F-493D-9ECB-30753FCD584C}" destId="{D093E337-320D-4B9A-B45B-8B5FE2221A3E}" srcOrd="0" destOrd="0" parTransId="{513AC456-6CA7-47E3-9B85-99AC183059E7}" sibTransId="{FE7C6AC5-7283-4B05-BFF9-9FAEFF7C012C}"/>
    <dgm:cxn modelId="{F1769EBE-8EB3-47EC-9C41-8657B82CC2BA}" type="presOf" srcId="{D093E337-320D-4B9A-B45B-8B5FE2221A3E}" destId="{6F3584ED-65AD-4E23-ACB1-B3B09DFA8C6F}" srcOrd="0" destOrd="0" presId="urn:microsoft.com/office/officeart/2005/8/layout/hierarchy1"/>
    <dgm:cxn modelId="{E5CB3698-D104-45E5-B5FB-9378DBB2F133}" type="presParOf" srcId="{02BEE4E4-DD45-4A5F-9092-2179BBA3420A}" destId="{FB22E629-53E5-4D28-8F06-5801277B9284}" srcOrd="0" destOrd="0" presId="urn:microsoft.com/office/officeart/2005/8/layout/hierarchy1"/>
    <dgm:cxn modelId="{556CD59F-F644-4F58-ABDB-A1CBC6B8A706}" type="presParOf" srcId="{FB22E629-53E5-4D28-8F06-5801277B9284}" destId="{032252DF-4970-4D43-871A-D64217B1D06C}" srcOrd="0" destOrd="0" presId="urn:microsoft.com/office/officeart/2005/8/layout/hierarchy1"/>
    <dgm:cxn modelId="{9D59BE52-2F3A-48DD-9877-7678B83ACF10}" type="presParOf" srcId="{032252DF-4970-4D43-871A-D64217B1D06C}" destId="{68C225DE-5B4E-42F5-9E6E-046C0A8FAAAB}" srcOrd="0" destOrd="0" presId="urn:microsoft.com/office/officeart/2005/8/layout/hierarchy1"/>
    <dgm:cxn modelId="{028A45F1-3D1E-4535-958D-AF9134D75F00}" type="presParOf" srcId="{032252DF-4970-4D43-871A-D64217B1D06C}" destId="{6F3584ED-65AD-4E23-ACB1-B3B09DFA8C6F}" srcOrd="1" destOrd="0" presId="urn:microsoft.com/office/officeart/2005/8/layout/hierarchy1"/>
    <dgm:cxn modelId="{6EFCC21D-56D1-4B8E-8626-CF392CDFA79E}" type="presParOf" srcId="{FB22E629-53E5-4D28-8F06-5801277B9284}" destId="{97206311-254E-4836-BDFF-5FFF76E5ED96}" srcOrd="1" destOrd="0" presId="urn:microsoft.com/office/officeart/2005/8/layout/hierarchy1"/>
    <dgm:cxn modelId="{42EFBA23-4BA2-4025-8C89-3A3082681DA4}" type="presParOf" srcId="{02BEE4E4-DD45-4A5F-9092-2179BBA3420A}" destId="{EA96946A-4BD5-49B4-AFEC-897D1872318B}" srcOrd="1" destOrd="0" presId="urn:microsoft.com/office/officeart/2005/8/layout/hierarchy1"/>
    <dgm:cxn modelId="{173BE6EA-FE2E-4748-96B9-0C0958320240}" type="presParOf" srcId="{EA96946A-4BD5-49B4-AFEC-897D1872318B}" destId="{82865640-58C8-40A5-A0F2-B55F68BEC026}" srcOrd="0" destOrd="0" presId="urn:microsoft.com/office/officeart/2005/8/layout/hierarchy1"/>
    <dgm:cxn modelId="{1A1FD4D1-539D-4EB1-8508-522B3776D962}" type="presParOf" srcId="{82865640-58C8-40A5-A0F2-B55F68BEC026}" destId="{9DEE313D-5794-425E-BB9A-92D01BA39FD9}" srcOrd="0" destOrd="0" presId="urn:microsoft.com/office/officeart/2005/8/layout/hierarchy1"/>
    <dgm:cxn modelId="{C4CB5BFA-6EC0-4BE8-A6B3-F694BF53413D}" type="presParOf" srcId="{82865640-58C8-40A5-A0F2-B55F68BEC026}" destId="{16F6A058-0E90-473E-B727-75C9F0808313}" srcOrd="1" destOrd="0" presId="urn:microsoft.com/office/officeart/2005/8/layout/hierarchy1"/>
    <dgm:cxn modelId="{72CF744A-CAA3-439E-8E08-583BAA0C8B0B}" type="presParOf" srcId="{EA96946A-4BD5-49B4-AFEC-897D1872318B}" destId="{629C49C9-2FC9-40CB-B016-261D4E999B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585B8-2D2E-4F7D-A592-BC88FCF6CE5C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2585-DBFD-4B08-A7D7-F6FCA8C8EBF0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AI-powered workflow intelligence that extracts, structures, and automates processes from any document.</a:t>
          </a:r>
        </a:p>
      </dsp:txBody>
      <dsp:txXfrm>
        <a:off x="456496" y="980400"/>
        <a:ext cx="3381034" cy="2099279"/>
      </dsp:txXfrm>
    </dsp:sp>
    <dsp:sp modelId="{DB420C82-D5FC-49E1-901B-78B10C2F0C24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7A5E1-E7C6-4F18-8EBB-AA3353B353CD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Kovari is the central platform that transforms unstructured and structured data into actionable workflows, creating clarity, efficiency, and compliance across industries.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11559-D951-45D9-98C0-A66AE9F35B9E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61770-FC34-4FB0-A342-922F0C9931B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Seamlessly connects Kovari with your existing ERP, CRM, and business systems, ensuring a single source of truth across the enterprise.</a:t>
          </a:r>
        </a:p>
      </dsp:txBody>
      <dsp:txXfrm>
        <a:off x="456496" y="980400"/>
        <a:ext cx="3381034" cy="2099279"/>
      </dsp:txXfrm>
    </dsp:sp>
    <dsp:sp modelId="{3EB5015D-31CB-418B-B75B-BC7E2A14E1E0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C31D3-BDC1-48FE-88D3-8B274EA8BE54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Kovari Nexus provides robust integration capabilities through APIs and connectors, enabling organizations to unify their technology stack and accelerate digital transformation.</a:t>
          </a:r>
        </a:p>
      </dsp:txBody>
      <dsp:txXfrm>
        <a:off x="4748523" y="980400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BEBE6-75CD-44E0-9B78-B3EAD6CEECD4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14040-8041-4ECF-B784-4075AC18349B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Transforms workflow data into real-time insights, compliance dashboards, and decision-ready reports.</a:t>
          </a:r>
        </a:p>
      </dsp:txBody>
      <dsp:txXfrm>
        <a:off x="456496" y="980400"/>
        <a:ext cx="3381034" cy="2099279"/>
      </dsp:txXfrm>
    </dsp:sp>
    <dsp:sp modelId="{F1B9630B-0B39-4880-BCE2-16F877189FEA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10D3B-8499-4754-9528-594E742AA1D3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With Kovari Insights, decision-makers gain visibility into process performance, compliance gaps, and efficiency opportunities, empowering smarter strategic choices.</a:t>
          </a:r>
        </a:p>
      </dsp:txBody>
      <dsp:txXfrm>
        <a:off x="4748523" y="980400"/>
        <a:ext cx="3381034" cy="2099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96647-E749-4AA0-B05D-AF8E9DFB78E9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97564-40F4-41EA-BB93-98F82589483F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Empowers teams to design, optimize, and automate workflows with an intuitive, drag-and-drop interface.</a:t>
          </a:r>
        </a:p>
      </dsp:txBody>
      <dsp:txXfrm>
        <a:off x="456496" y="980400"/>
        <a:ext cx="3381034" cy="2099279"/>
      </dsp:txXfrm>
    </dsp:sp>
    <dsp:sp modelId="{2CEDB023-8D21-4EAC-9D46-BAD42A80193A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08C02-5C53-43BD-8EFD-F7749780277D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Kovari Flow allows users to streamline complex processes, reduce manual effort, and build custom automations without coding expertise.</a:t>
          </a:r>
        </a:p>
      </dsp:txBody>
      <dsp:txXfrm>
        <a:off x="4748523" y="980400"/>
        <a:ext cx="3381034" cy="2099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225DE-5B4E-42F5-9E6E-046C0A8FAAAB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584ED-65AD-4E23-ACB1-B3B09DFA8C6F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Delivers end-to-end data protection, audit trails, and regulatory compliance for every workflow.</a:t>
          </a:r>
        </a:p>
      </dsp:txBody>
      <dsp:txXfrm>
        <a:off x="456496" y="980400"/>
        <a:ext cx="3381034" cy="2099279"/>
      </dsp:txXfrm>
    </dsp:sp>
    <dsp:sp modelId="{9DEE313D-5794-425E-BB9A-92D01BA39FD9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6A058-0E90-473E-B727-75C9F0808313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Kovari Guard ensures that sensitive information is secured and all workflows meet international standards, building trust with regulators and stakeholders.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en-CA" sz="7000">
                <a:solidFill>
                  <a:srgbClr val="FFFFFF"/>
                </a:solidFill>
              </a:rPr>
              <a:t>Kovari Product Suite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CA" sz="1700">
                <a:solidFill>
                  <a:srgbClr val="FFFFFF"/>
                </a:solidFill>
              </a:rPr>
              <a:t>Workflow Intelligence by Kaizen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Kovari (Flagship Product)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84E05D-FE10-2644-3F8E-17CBC07E3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26757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Kovari Nexus (Integrations &amp; APIs)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149FD09-AFEA-176D-44F3-92469C9B0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35773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Kovari Insights (Analytics &amp; Reporting)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9202A-E433-96ED-01CD-D0D081A75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0269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Kovari Flow (Process Automation Builder)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58EE5-D778-3351-490D-A834F33F2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78455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Kovari Guard (Security &amp; Compliance)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8689FE-BBA8-39EA-A42B-92E5D18D1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48889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239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Kovari Product Suite</vt:lpstr>
      <vt:lpstr>Kovari (Flagship Product)</vt:lpstr>
      <vt:lpstr>Kovari Nexus (Integrations &amp; APIs)</vt:lpstr>
      <vt:lpstr>Kovari Insights (Analytics &amp; Reporting)</vt:lpstr>
      <vt:lpstr>Kovari Flow (Process Automation Builder)</vt:lpstr>
      <vt:lpstr>Kovari Guard (Security &amp; Compliance)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Annamunthodo</cp:lastModifiedBy>
  <cp:revision>2</cp:revision>
  <dcterms:created xsi:type="dcterms:W3CDTF">2013-01-27T09:14:16Z</dcterms:created>
  <dcterms:modified xsi:type="dcterms:W3CDTF">2025-10-13T14:57:50Z</dcterms:modified>
  <cp:category/>
</cp:coreProperties>
</file>